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2573"/>
    <a:srgbClr val="E62A84"/>
    <a:srgbClr val="FF2F92"/>
    <a:srgbClr val="771A76"/>
    <a:srgbClr val="B628B4"/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713"/>
  </p:normalViewPr>
  <p:slideViewPr>
    <p:cSldViewPr snapToGrid="0" snapToObjects="1">
      <p:cViewPr varScale="1">
        <p:scale>
          <a:sx n="88" d="100"/>
          <a:sy n="88" d="100"/>
        </p:scale>
        <p:origin x="18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Blad1!$B$1</c:f>
              <c:strCache>
                <c:ptCount val="1"/>
                <c:pt idx="0">
                  <c:v>Tijd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D45-AE47-94FB-D208812F7804}"/>
              </c:ext>
            </c:extLst>
          </c:dPt>
          <c:dPt>
            <c:idx val="1"/>
            <c:bubble3D val="0"/>
            <c:spPr>
              <a:solidFill>
                <a:srgbClr val="6FB24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D45-AE47-94FB-D208812F7804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D45-AE47-94FB-D208812F7804}"/>
              </c:ext>
            </c:extLst>
          </c:dPt>
          <c:dPt>
            <c:idx val="3"/>
            <c:bubble3D val="0"/>
            <c:spPr>
              <a:solidFill>
                <a:srgbClr val="FF2F9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FD45-AE47-94FB-D208812F7804}"/>
              </c:ext>
            </c:extLst>
          </c:dPt>
          <c:dPt>
            <c:idx val="4"/>
            <c:bubble3D val="0"/>
            <c:spPr>
              <a:solidFill>
                <a:srgbClr val="FF93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FD45-AE47-94FB-D208812F780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bestFit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Blad1!$A$2:$A$6</c:f>
              <c:strCache>
                <c:ptCount val="5"/>
                <c:pt idx="0">
                  <c:v>Opstart</c:v>
                </c:pt>
                <c:pt idx="1">
                  <c:v>Inleven en afbakenen</c:v>
                </c:pt>
                <c:pt idx="2">
                  <c:v>Ideeën bedenken en ontwerpen</c:v>
                </c:pt>
                <c:pt idx="3">
                  <c:v>Maken</c:v>
                </c:pt>
                <c:pt idx="4">
                  <c:v>Testen</c:v>
                </c:pt>
              </c:strCache>
            </c:strRef>
          </c:cat>
          <c:val>
            <c:numRef>
              <c:f>Blad1!$B$2:$B$6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10</c:v>
                </c:pt>
                <c:pt idx="3">
                  <c:v>25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D45-AE47-94FB-D208812F780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B6FAF-0738-9041-9F53-1495C6C18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0FFB07C-E54B-D34D-9629-6B7A69493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6483D0-F2E9-DD4F-A820-CB8CBF01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CD15-39DB-0940-93E5-CA9241816FF8}" type="datetimeFigureOut">
              <a:rPr lang="nl-NL" smtClean="0"/>
              <a:t>01-07-19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27C10FD-7EAF-8341-84FF-34629CB7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3047DD4-4594-AF4D-A41C-0E03BC379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7EF7-4142-8742-805B-B15C9CB57D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477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9A7C75-2FC3-6743-AC6B-310B9B36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31B723D-A3AF-CA4D-A038-CBA0D2506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F5393F1-0B6E-AD4E-A402-F8CD7CABA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CD15-39DB-0940-93E5-CA9241816FF8}" type="datetimeFigureOut">
              <a:rPr lang="nl-NL" smtClean="0"/>
              <a:t>01-07-19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C6BCE0F-88A4-494F-B5C2-D6F6E9DB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292CB97-A5D2-A440-96E1-5A2E83A0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7EF7-4142-8742-805B-B15C9CB57D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063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BBDA5A3-4E03-F943-9554-35E6B33D2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D646980-C260-664E-8906-1E5124A2D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DCCFF0E-9831-E94E-B01B-2584F0AD5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CD15-39DB-0940-93E5-CA9241816FF8}" type="datetimeFigureOut">
              <a:rPr lang="nl-NL" smtClean="0"/>
              <a:t>01-07-19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D188F4A-2290-8947-9205-41352F0D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8509B46-D367-1D4D-9C79-10E5756C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7EF7-4142-8742-805B-B15C9CB57D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731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8DF52-E7E6-4F4E-B3D0-04E65837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8D085D-143D-7D49-BEF3-06A4FD5CD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8667B01-DE77-3A4D-AFE2-43AAC801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CD15-39DB-0940-93E5-CA9241816FF8}" type="datetimeFigureOut">
              <a:rPr lang="nl-NL" smtClean="0"/>
              <a:t>01-07-19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AD46496-9698-434F-B51A-543D0646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72D22C4-C1B3-F545-A6FD-C64D9B02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7EF7-4142-8742-805B-B15C9CB57D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755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B71DA-746B-5A47-B516-27FB5338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7007E8D-F72E-BC4F-9060-F6EC98F7B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BBE96B3-FD13-8340-A40F-F5E3E8589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CD15-39DB-0940-93E5-CA9241816FF8}" type="datetimeFigureOut">
              <a:rPr lang="nl-NL" smtClean="0"/>
              <a:t>01-07-19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C8D8C5B-6861-764C-967E-EDFA6368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C257111-E89A-4146-9AA9-0F875A9B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7EF7-4142-8742-805B-B15C9CB57D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74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090F4-4207-7E46-A7AA-C565B731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10B68E-6108-3D4E-930F-7B5BDDB3D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A838E87-298A-F544-9C59-48BC83D7F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F2DAA59-6A16-4344-8C89-AA5E2CB5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CD15-39DB-0940-93E5-CA9241816FF8}" type="datetimeFigureOut">
              <a:rPr lang="nl-NL" smtClean="0"/>
              <a:t>01-07-19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D7DC1BB-1692-0542-A6A7-621B77D97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EFADC4A-7D43-0046-805E-9FEECC54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7EF7-4142-8742-805B-B15C9CB57D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309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6CDD0-8736-484D-B11C-B5D7A4F6A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05AACCF-1232-8343-99DE-722DD29C9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05628A5-4AF1-624C-B76D-2688D26F1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3330584-403C-AA42-AC29-D6FE25880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E2CD03C-8637-234C-8EB8-5B52BD77C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EA3F704-8E49-2D48-958C-74B7AC3A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CD15-39DB-0940-93E5-CA9241816FF8}" type="datetimeFigureOut">
              <a:rPr lang="nl-NL" smtClean="0"/>
              <a:t>01-07-19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04623F0-0130-6748-9BC8-79646764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20D4FA1-E56A-244C-9DCF-DB1D6BC0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7EF7-4142-8742-805B-B15C9CB57D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36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C151D-04CE-834A-AF8A-97F5894E2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B0B93A3-C80B-2540-A5C1-0D5A50786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CD15-39DB-0940-93E5-CA9241816FF8}" type="datetimeFigureOut">
              <a:rPr lang="nl-NL" smtClean="0"/>
              <a:t>01-07-19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5BD08EF-CA9A-5C42-9C31-A3249ED4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C37E114-C39A-CF4A-9E2B-9FFDCA1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7EF7-4142-8742-805B-B15C9CB57D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929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A64D2FF-4119-2642-8956-86E68A40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CD15-39DB-0940-93E5-CA9241816FF8}" type="datetimeFigureOut">
              <a:rPr lang="nl-NL" smtClean="0"/>
              <a:t>01-07-19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C55887F-D3A2-4C44-9782-CE4C14118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9B76DE8-A74B-5F46-A54D-14EDC169D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7EF7-4142-8742-805B-B15C9CB57D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939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21D99F-A8FB-6E43-8998-254230F2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A0D660-C1B7-5F43-89EC-C80F8021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D1E8FC0-7A8A-4844-81CB-8160CE3F4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8CCE302-39D4-A74E-A7B9-2CD902AEF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CD15-39DB-0940-93E5-CA9241816FF8}" type="datetimeFigureOut">
              <a:rPr lang="nl-NL" smtClean="0"/>
              <a:t>01-07-19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2F5B9F8-8B2D-DF46-9881-EF3F37DE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9527FF2-9DC3-7F44-8648-DBACE542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7EF7-4142-8742-805B-B15C9CB57D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686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28BF92-6152-514F-892F-7C3EC25E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6C1D79F-13D6-8448-84B6-47F960823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23B47A8-13D4-F848-9B8B-68B87870B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742E29A-01F1-C040-9B37-E5E29904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CD15-39DB-0940-93E5-CA9241816FF8}" type="datetimeFigureOut">
              <a:rPr lang="nl-NL" smtClean="0"/>
              <a:t>01-07-19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18B1999-AA1D-874D-A507-33007083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DB1DA7C-2E7C-DD41-B095-304C4F20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7EF7-4142-8742-805B-B15C9CB57D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782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4DDE768-DC80-A542-9E2D-E9D87DF09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BD59C0C-A429-0A4C-8692-1B6117B42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04E8946-ACF8-CE41-8EF4-B7ECDF4AC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3CD15-39DB-0940-93E5-CA9241816FF8}" type="datetimeFigureOut">
              <a:rPr lang="nl-NL" smtClean="0"/>
              <a:t>01-07-19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E5458A4-CA19-C746-A1EE-69683869A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0F37FD4-E356-2B4B-9CAD-D03212E23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17EF7-4142-8742-805B-B15C9CB57D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879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al 3">
            <a:extLst>
              <a:ext uri="{FF2B5EF4-FFF2-40B4-BE49-F238E27FC236}">
                <a16:creationId xmlns:a16="http://schemas.microsoft.com/office/drawing/2014/main" id="{0A7E3CE5-4A3C-254F-B9DC-741531EFA410}"/>
              </a:ext>
            </a:extLst>
          </p:cNvPr>
          <p:cNvSpPr/>
          <p:nvPr/>
        </p:nvSpPr>
        <p:spPr>
          <a:xfrm>
            <a:off x="3921407" y="895178"/>
            <a:ext cx="1655806" cy="156930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2400" dirty="0"/>
              <a:t>Inleven &amp;</a:t>
            </a:r>
          </a:p>
          <a:p>
            <a:pPr algn="ctr"/>
            <a:r>
              <a:rPr lang="nl-NL" sz="2400" dirty="0"/>
              <a:t>Afbakenen</a:t>
            </a:r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1DCBCA1B-4105-524A-80D9-DDA82B484C52}"/>
              </a:ext>
            </a:extLst>
          </p:cNvPr>
          <p:cNvSpPr/>
          <p:nvPr/>
        </p:nvSpPr>
        <p:spPr>
          <a:xfrm>
            <a:off x="6758950" y="960981"/>
            <a:ext cx="1655806" cy="156930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2400" dirty="0"/>
              <a:t>Ideeën</a:t>
            </a:r>
          </a:p>
          <a:p>
            <a:pPr algn="ctr"/>
            <a:r>
              <a:rPr lang="nl-NL" sz="2400" dirty="0"/>
              <a:t>bedenken</a:t>
            </a: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9755D00D-F2BE-904B-9642-91CB00B3092A}"/>
              </a:ext>
            </a:extLst>
          </p:cNvPr>
          <p:cNvSpPr/>
          <p:nvPr/>
        </p:nvSpPr>
        <p:spPr>
          <a:xfrm>
            <a:off x="9060151" y="2530289"/>
            <a:ext cx="1655806" cy="1569308"/>
          </a:xfrm>
          <a:prstGeom prst="ellipse">
            <a:avLst/>
          </a:prstGeom>
          <a:gradFill>
            <a:gsLst>
              <a:gs pos="0">
                <a:srgbClr val="B628B4"/>
              </a:gs>
              <a:gs pos="50000">
                <a:srgbClr val="942092"/>
              </a:gs>
              <a:gs pos="100000">
                <a:srgbClr val="771A76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2400" dirty="0"/>
              <a:t>Ontwerpen</a:t>
            </a: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CB0E39F2-BCE2-F947-8721-E9FC7517E9FD}"/>
              </a:ext>
            </a:extLst>
          </p:cNvPr>
          <p:cNvSpPr/>
          <p:nvPr/>
        </p:nvSpPr>
        <p:spPr>
          <a:xfrm>
            <a:off x="6758950" y="4030851"/>
            <a:ext cx="1655806" cy="1569308"/>
          </a:xfrm>
          <a:prstGeom prst="ellipse">
            <a:avLst/>
          </a:prstGeom>
          <a:gradFill>
            <a:gsLst>
              <a:gs pos="0">
                <a:srgbClr val="FF2F92"/>
              </a:gs>
              <a:gs pos="50000">
                <a:srgbClr val="E62A84"/>
              </a:gs>
              <a:gs pos="100000">
                <a:srgbClr val="CA2573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2400" dirty="0"/>
              <a:t>Maken</a:t>
            </a: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3CAA560F-DB0B-9842-9F87-14A58320190F}"/>
              </a:ext>
            </a:extLst>
          </p:cNvPr>
          <p:cNvSpPr/>
          <p:nvPr/>
        </p:nvSpPr>
        <p:spPr>
          <a:xfrm>
            <a:off x="3921407" y="4030851"/>
            <a:ext cx="1655806" cy="156930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2400" dirty="0"/>
              <a:t>Testen</a:t>
            </a: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A65EA696-96C4-644B-B44E-AD14C3F0B4B6}"/>
              </a:ext>
            </a:extLst>
          </p:cNvPr>
          <p:cNvSpPr/>
          <p:nvPr/>
        </p:nvSpPr>
        <p:spPr>
          <a:xfrm>
            <a:off x="1620206" y="2461543"/>
            <a:ext cx="1655806" cy="156930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2400" dirty="0"/>
              <a:t>Presenteren</a:t>
            </a:r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83FE2472-F936-8D4B-B18D-86040ADEC231}"/>
              </a:ext>
            </a:extLst>
          </p:cNvPr>
          <p:cNvCxnSpPr>
            <a:cxnSpLocks/>
          </p:cNvCxnSpPr>
          <p:nvPr/>
        </p:nvCxnSpPr>
        <p:spPr>
          <a:xfrm>
            <a:off x="5754914" y="1727200"/>
            <a:ext cx="87811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B7BF1410-5DCB-EE4D-93A4-56F21D4DDDA6}"/>
              </a:ext>
            </a:extLst>
          </p:cNvPr>
          <p:cNvCxnSpPr>
            <a:cxnSpLocks/>
          </p:cNvCxnSpPr>
          <p:nvPr/>
        </p:nvCxnSpPr>
        <p:spPr>
          <a:xfrm>
            <a:off x="8414756" y="2174886"/>
            <a:ext cx="645395" cy="5733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A183C820-5D7D-034A-B605-8717E0CB61BE}"/>
              </a:ext>
            </a:extLst>
          </p:cNvPr>
          <p:cNvCxnSpPr>
            <a:cxnSpLocks/>
          </p:cNvCxnSpPr>
          <p:nvPr/>
        </p:nvCxnSpPr>
        <p:spPr>
          <a:xfrm flipH="1">
            <a:off x="8450796" y="3827748"/>
            <a:ext cx="609355" cy="5120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91B10E83-E73E-A540-9E36-25CC75F54BCF}"/>
              </a:ext>
            </a:extLst>
          </p:cNvPr>
          <p:cNvCxnSpPr>
            <a:cxnSpLocks/>
          </p:cNvCxnSpPr>
          <p:nvPr/>
        </p:nvCxnSpPr>
        <p:spPr>
          <a:xfrm rot="10800000">
            <a:off x="5736674" y="4822762"/>
            <a:ext cx="87811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07F4DF44-841D-714C-A323-18BC294FFBD2}"/>
              </a:ext>
            </a:extLst>
          </p:cNvPr>
          <p:cNvCxnSpPr>
            <a:cxnSpLocks/>
          </p:cNvCxnSpPr>
          <p:nvPr/>
        </p:nvCxnSpPr>
        <p:spPr>
          <a:xfrm rot="10800000">
            <a:off x="3257992" y="3744194"/>
            <a:ext cx="645395" cy="5733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C0A8D6A6-FDE8-CB45-BA7A-1BCD230511D5}"/>
              </a:ext>
            </a:extLst>
          </p:cNvPr>
          <p:cNvCxnSpPr>
            <a:cxnSpLocks/>
          </p:cNvCxnSpPr>
          <p:nvPr/>
        </p:nvCxnSpPr>
        <p:spPr>
          <a:xfrm rot="10800000" flipH="1">
            <a:off x="3257525" y="2205530"/>
            <a:ext cx="609355" cy="5120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43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afiek 2">
            <a:extLst>
              <a:ext uri="{FF2B5EF4-FFF2-40B4-BE49-F238E27FC236}">
                <a16:creationId xmlns:a16="http://schemas.microsoft.com/office/drawing/2014/main" id="{68200BE7-C5C4-3540-A130-7A0942DB9B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9818578"/>
              </p:ext>
            </p:extLst>
          </p:nvPr>
        </p:nvGraphicFramePr>
        <p:xfrm>
          <a:off x="1549400" y="247650"/>
          <a:ext cx="9093200" cy="6362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hthoek 4">
            <a:extLst>
              <a:ext uri="{FF2B5EF4-FFF2-40B4-BE49-F238E27FC236}">
                <a16:creationId xmlns:a16="http://schemas.microsoft.com/office/drawing/2014/main" id="{10CB5799-23F9-2145-94FA-53CFA63949E5}"/>
              </a:ext>
            </a:extLst>
          </p:cNvPr>
          <p:cNvSpPr/>
          <p:nvPr/>
        </p:nvSpPr>
        <p:spPr>
          <a:xfrm>
            <a:off x="9742715" y="856343"/>
            <a:ext cx="1074057" cy="515257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dirty="0"/>
              <a:t>Presenteren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E5E8F289-15D6-A64C-8127-F3E707790C7A}"/>
              </a:ext>
            </a:extLst>
          </p:cNvPr>
          <p:cNvSpPr txBox="1"/>
          <p:nvPr/>
        </p:nvSpPr>
        <p:spPr>
          <a:xfrm>
            <a:off x="9742715" y="182665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In de klas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9AC66AF5-B9BA-8641-94EA-1BE9B9A454B0}"/>
              </a:ext>
            </a:extLst>
          </p:cNvPr>
          <p:cNvSpPr txBox="1"/>
          <p:nvPr/>
        </p:nvSpPr>
        <p:spPr>
          <a:xfrm>
            <a:off x="5355772" y="182665"/>
            <a:ext cx="1251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In de groep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57E6980-FADD-B542-85AA-585756BF2801}"/>
              </a:ext>
            </a:extLst>
          </p:cNvPr>
          <p:cNvSpPr txBox="1"/>
          <p:nvPr/>
        </p:nvSpPr>
        <p:spPr>
          <a:xfrm>
            <a:off x="5708714" y="625553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 UUR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80FF7E0-304A-F944-9118-38A492B394D4}"/>
              </a:ext>
            </a:extLst>
          </p:cNvPr>
          <p:cNvSpPr txBox="1"/>
          <p:nvPr/>
        </p:nvSpPr>
        <p:spPr>
          <a:xfrm>
            <a:off x="9642976" y="6174859"/>
            <a:ext cx="1264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10 minuten</a:t>
            </a:r>
          </a:p>
        </p:txBody>
      </p:sp>
    </p:spTree>
    <p:extLst>
      <p:ext uri="{BB962C8B-B14F-4D97-AF65-F5344CB8AC3E}">
        <p14:creationId xmlns:p14="http://schemas.microsoft.com/office/powerpoint/2010/main" val="341299537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20</Words>
  <Application>Microsoft Macintosh PowerPoint</Application>
  <PresentationFormat>Breedbeeld</PresentationFormat>
  <Paragraphs>13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Brattinga, Marco</dc:creator>
  <cp:lastModifiedBy>Brattinga, Marco</cp:lastModifiedBy>
  <cp:revision>4</cp:revision>
  <dcterms:created xsi:type="dcterms:W3CDTF">2019-07-01T05:43:05Z</dcterms:created>
  <dcterms:modified xsi:type="dcterms:W3CDTF">2019-07-01T07:52:24Z</dcterms:modified>
</cp:coreProperties>
</file>