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9" r:id="rId2"/>
    <p:sldId id="260" r:id="rId3"/>
    <p:sldId id="266" r:id="rId4"/>
    <p:sldId id="268" r:id="rId5"/>
    <p:sldId id="261" r:id="rId6"/>
    <p:sldId id="262" r:id="rId7"/>
    <p:sldId id="263" r:id="rId8"/>
    <p:sldId id="265" r:id="rId9"/>
    <p:sldId id="264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CD0"/>
    <a:srgbClr val="336AD1"/>
    <a:srgbClr val="7B5EF5"/>
    <a:srgbClr val="4789F5"/>
    <a:srgbClr val="F4B136"/>
    <a:srgbClr val="0000FF"/>
    <a:srgbClr val="00C800"/>
    <a:srgbClr val="3689B5"/>
    <a:srgbClr val="5CA1C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3"/>
  </p:normalViewPr>
  <p:slideViewPr>
    <p:cSldViewPr snapToGrid="0" snapToObjects="1">
      <p:cViewPr varScale="1">
        <p:scale>
          <a:sx n="103" d="100"/>
          <a:sy n="103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EEA30-1DC8-B64A-8090-C1A6F836A758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9E77-CD1B-2042-BE6F-59F2E840AD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2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9E77-CD1B-2042-BE6F-59F2E840AD0F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74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64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8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53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7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9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29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54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5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87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89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98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EF28-17FF-8343-A7EF-F3B5863EE0D4}" type="datetimeFigureOut">
              <a:rPr lang="nl-NL" smtClean="0"/>
              <a:t>06-07-19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9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tiff"/><Relationship Id="rId10" Type="http://schemas.openxmlformats.org/officeDocument/2006/relationships/image" Target="../media/image24.emf"/><Relationship Id="rId4" Type="http://schemas.openxmlformats.org/officeDocument/2006/relationships/image" Target="../media/image18.bmp"/><Relationship Id="rId9" Type="http://schemas.openxmlformats.org/officeDocument/2006/relationships/image" Target="../media/image23.emf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47.jpg"/><Relationship Id="rId12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81ADD8C-F1C4-6847-AF6F-255BF07B7036}"/>
              </a:ext>
            </a:extLst>
          </p:cNvPr>
          <p:cNvSpPr txBox="1"/>
          <p:nvPr/>
        </p:nvSpPr>
        <p:spPr>
          <a:xfrm>
            <a:off x="840259" y="988541"/>
            <a:ext cx="87362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Opzet van het spel:</a:t>
            </a:r>
          </a:p>
          <a:p>
            <a:endParaRPr lang="nl-NL" dirty="0"/>
          </a:p>
          <a:p>
            <a:r>
              <a:rPr lang="nl-NL" dirty="0"/>
              <a:t>Elke speler (6) krijgt 3 setjes van 3 kaarten:</a:t>
            </a:r>
          </a:p>
          <a:p>
            <a:r>
              <a:rPr lang="nl-NL" dirty="0"/>
              <a:t>- Een </a:t>
            </a:r>
            <a:r>
              <a:rPr lang="nl-NL" i="1" dirty="0"/>
              <a:t>gebeurtenis</a:t>
            </a:r>
            <a:r>
              <a:rPr lang="nl-NL" dirty="0"/>
              <a:t> kaart (totaal: 18)</a:t>
            </a:r>
          </a:p>
          <a:p>
            <a:r>
              <a:rPr lang="nl-NL" dirty="0"/>
              <a:t>- Een </a:t>
            </a:r>
            <a:r>
              <a:rPr lang="nl-NL" i="1" dirty="0"/>
              <a:t>signaal</a:t>
            </a:r>
            <a:r>
              <a:rPr lang="nl-NL" dirty="0"/>
              <a:t> kaart (totaal: 18)</a:t>
            </a:r>
          </a:p>
          <a:p>
            <a:r>
              <a:rPr lang="nl-NL" dirty="0"/>
              <a:t>- Een </a:t>
            </a:r>
            <a:r>
              <a:rPr lang="nl-NL" i="1" dirty="0"/>
              <a:t>opdracht</a:t>
            </a:r>
            <a:r>
              <a:rPr lang="nl-NL" dirty="0"/>
              <a:t> kaart (totaal: 18)</a:t>
            </a:r>
          </a:p>
          <a:p>
            <a:endParaRPr lang="nl-NL" dirty="0"/>
          </a:p>
          <a:p>
            <a:r>
              <a:rPr lang="nl-NL" dirty="0"/>
              <a:t>Optioneel zijn de besturingskaarten ALS – DAN inclusief logica</a:t>
            </a:r>
          </a:p>
          <a:p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De spelers leggen een gebeurtenis-, opdracht- en signaalkaart bij elkaar: bovenaan de gebeurteniskaart, dan de opdrachtkaart en tenslotte de signaalkaart</a:t>
            </a:r>
          </a:p>
          <a:p>
            <a:pPr marL="342900" indent="-342900">
              <a:buAutoNum type="arabicPeriod"/>
            </a:pPr>
            <a:r>
              <a:rPr lang="nl-NL" dirty="0"/>
              <a:t>Optioneel kunnen spelers de besturingskaart leggen tussen de gebeurtenis en opdrachtkaart</a:t>
            </a:r>
          </a:p>
          <a:p>
            <a:pPr marL="342900" indent="-342900">
              <a:buAutoNum type="arabicPeriod"/>
            </a:pPr>
            <a:r>
              <a:rPr lang="nl-NL" dirty="0"/>
              <a:t>Het spel start met een signaal kaart (toon een signaalkaart)</a:t>
            </a:r>
          </a:p>
          <a:p>
            <a:pPr marL="342900" indent="-342900">
              <a:buAutoNum type="arabicPeriod"/>
            </a:pPr>
            <a:r>
              <a:rPr lang="nl-NL" dirty="0"/>
              <a:t>Hierna voeren de spelers die dit signaal op hun gebeurteniskaart hebben staan het “programma” uit dat bij deze gebeurteniskaart staat: eerst de opdracht, en dan leggen ze de signaalkaart midden op de tafel</a:t>
            </a:r>
          </a:p>
          <a:p>
            <a:pPr marL="342900" indent="-342900">
              <a:buAutoNum type="arabicPeriod"/>
            </a:pPr>
            <a:endParaRPr lang="nl-NL" dirty="0"/>
          </a:p>
          <a:p>
            <a:r>
              <a:rPr lang="nl-NL" dirty="0"/>
              <a:t>(dit laatste is overigens niet handig, want dan klopt ‘t programmaatje niet meer!)</a:t>
            </a:r>
          </a:p>
        </p:txBody>
      </p:sp>
    </p:spTree>
    <p:extLst>
      <p:ext uri="{BB962C8B-B14F-4D97-AF65-F5344CB8AC3E}">
        <p14:creationId xmlns:p14="http://schemas.microsoft.com/office/powerpoint/2010/main" val="28052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</p:spTree>
    <p:extLst>
      <p:ext uri="{BB962C8B-B14F-4D97-AF65-F5344CB8AC3E}">
        <p14:creationId xmlns:p14="http://schemas.microsoft.com/office/powerpoint/2010/main" val="177959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97CB3D7A-37E8-F04C-B6AD-5E02F948B17B}"/>
              </a:ext>
            </a:extLst>
          </p:cNvPr>
          <p:cNvSpPr/>
          <p:nvPr/>
        </p:nvSpPr>
        <p:spPr>
          <a:xfrm>
            <a:off x="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E463142-12CA-9C4A-897B-B177D1E8A2A1}"/>
              </a:ext>
            </a:extLst>
          </p:cNvPr>
          <p:cNvSpPr/>
          <p:nvPr/>
        </p:nvSpPr>
        <p:spPr>
          <a:xfrm>
            <a:off x="43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67526E56-AAB4-D948-A374-50BA3041727C}"/>
              </a:ext>
            </a:extLst>
          </p:cNvPr>
          <p:cNvSpPr/>
          <p:nvPr/>
        </p:nvSpPr>
        <p:spPr>
          <a:xfrm>
            <a:off x="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07779440-CECE-5F49-8CEC-1613EA31EDA6}"/>
              </a:ext>
            </a:extLst>
          </p:cNvPr>
          <p:cNvSpPr/>
          <p:nvPr/>
        </p:nvSpPr>
        <p:spPr>
          <a:xfrm>
            <a:off x="43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9CFF244-7D50-2642-8CF0-4A467D5D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" y="4140000"/>
            <a:ext cx="2376000" cy="600124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ED35A29-0E11-5B4F-B60A-224104E5BAEA}"/>
              </a:ext>
            </a:extLst>
          </p:cNvPr>
          <p:cNvSpPr txBox="1"/>
          <p:nvPr/>
        </p:nvSpPr>
        <p:spPr>
          <a:xfrm>
            <a:off x="21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7DCDC27-EC87-4347-9938-9C909B2636B8}"/>
              </a:ext>
            </a:extLst>
          </p:cNvPr>
          <p:cNvSpPr txBox="1"/>
          <p:nvPr/>
        </p:nvSpPr>
        <p:spPr>
          <a:xfrm>
            <a:off x="1783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883B8EF6-3D68-BA40-8F21-BEB2A2BF8B0A}"/>
              </a:ext>
            </a:extLst>
          </p:cNvPr>
          <p:cNvSpPr/>
          <p:nvPr/>
        </p:nvSpPr>
        <p:spPr>
          <a:xfrm>
            <a:off x="1184422" y="4355898"/>
            <a:ext cx="645621" cy="241149"/>
          </a:xfrm>
          <a:prstGeom prst="roundRect">
            <a:avLst/>
          </a:prstGeom>
          <a:solidFill>
            <a:srgbClr val="FF000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ROOD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69C4D4E8-03D9-6942-A7F1-DA6FCEE3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" y="5850000"/>
            <a:ext cx="2376000" cy="600124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CD60613B-825A-E34E-A9A7-C8918A724DB6}"/>
              </a:ext>
            </a:extLst>
          </p:cNvPr>
          <p:cNvSpPr txBox="1"/>
          <p:nvPr/>
        </p:nvSpPr>
        <p:spPr>
          <a:xfrm>
            <a:off x="21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D914099-9D8C-7945-B9E4-0A46345581E9}"/>
              </a:ext>
            </a:extLst>
          </p:cNvPr>
          <p:cNvSpPr txBox="1"/>
          <p:nvPr/>
        </p:nvSpPr>
        <p:spPr>
          <a:xfrm>
            <a:off x="1783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56ACBE44-15F4-0E4C-9A27-70F70D2578F1}"/>
              </a:ext>
            </a:extLst>
          </p:cNvPr>
          <p:cNvSpPr/>
          <p:nvPr/>
        </p:nvSpPr>
        <p:spPr>
          <a:xfrm>
            <a:off x="1184422" y="6065898"/>
            <a:ext cx="645621" cy="241149"/>
          </a:xfrm>
          <a:prstGeom prst="roundRect">
            <a:avLst/>
          </a:prstGeom>
          <a:solidFill>
            <a:srgbClr val="00C80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GROEN</a:t>
            </a:r>
          </a:p>
        </p:txBody>
      </p:sp>
      <p:sp>
        <p:nvSpPr>
          <p:cNvPr id="24" name="Afgeronde rechthoek 23">
            <a:extLst>
              <a:ext uri="{FF2B5EF4-FFF2-40B4-BE49-F238E27FC236}">
                <a16:creationId xmlns:a16="http://schemas.microsoft.com/office/drawing/2014/main" id="{A685CACA-0D34-FB46-80B5-D904B05158F9}"/>
              </a:ext>
            </a:extLst>
          </p:cNvPr>
          <p:cNvSpPr/>
          <p:nvPr/>
        </p:nvSpPr>
        <p:spPr>
          <a:xfrm>
            <a:off x="2466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5" name="Afgeronde rechthoek 24">
            <a:extLst>
              <a:ext uri="{FF2B5EF4-FFF2-40B4-BE49-F238E27FC236}">
                <a16:creationId xmlns:a16="http://schemas.microsoft.com/office/drawing/2014/main" id="{D3167158-8829-364E-B31F-656BCF065E9C}"/>
              </a:ext>
            </a:extLst>
          </p:cNvPr>
          <p:cNvSpPr/>
          <p:nvPr/>
        </p:nvSpPr>
        <p:spPr>
          <a:xfrm>
            <a:off x="2509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601CC09-773E-2249-A146-E26DB9911EFE}"/>
              </a:ext>
            </a:extLst>
          </p:cNvPr>
          <p:cNvSpPr/>
          <p:nvPr/>
        </p:nvSpPr>
        <p:spPr>
          <a:xfrm>
            <a:off x="2466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16A90C41-064D-C746-A4AF-9FA0CBD32EB2}"/>
              </a:ext>
            </a:extLst>
          </p:cNvPr>
          <p:cNvSpPr/>
          <p:nvPr/>
        </p:nvSpPr>
        <p:spPr>
          <a:xfrm>
            <a:off x="2509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8367D9D0-B43D-B547-B129-95B5DB18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3" y="4140000"/>
            <a:ext cx="2376000" cy="600124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06A8D404-B022-F84B-9FA6-9C13FF6816F1}"/>
              </a:ext>
            </a:extLst>
          </p:cNvPr>
          <p:cNvSpPr txBox="1"/>
          <p:nvPr/>
        </p:nvSpPr>
        <p:spPr>
          <a:xfrm>
            <a:off x="2487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F7D6139-6125-2B41-9967-189D3CE6FB92}"/>
              </a:ext>
            </a:extLst>
          </p:cNvPr>
          <p:cNvSpPr txBox="1"/>
          <p:nvPr/>
        </p:nvSpPr>
        <p:spPr>
          <a:xfrm>
            <a:off x="4249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ED107BC1-AA39-594B-8140-7C682279DC30}"/>
              </a:ext>
            </a:extLst>
          </p:cNvPr>
          <p:cNvSpPr/>
          <p:nvPr/>
        </p:nvSpPr>
        <p:spPr>
          <a:xfrm>
            <a:off x="3650422" y="4355898"/>
            <a:ext cx="645621" cy="241149"/>
          </a:xfrm>
          <a:prstGeom prst="roundRect">
            <a:avLst/>
          </a:prstGeom>
          <a:solidFill>
            <a:srgbClr val="0000FF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BLAUW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95EC60EA-4BCC-3D47-B8E3-4C5D63ED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3" y="5850000"/>
            <a:ext cx="2376000" cy="600124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80B4D5E7-6C00-7944-B3F9-6EDCAAC5E27F}"/>
              </a:ext>
            </a:extLst>
          </p:cNvPr>
          <p:cNvSpPr txBox="1"/>
          <p:nvPr/>
        </p:nvSpPr>
        <p:spPr>
          <a:xfrm>
            <a:off x="2487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BD8C2BEF-A965-2E49-96CC-6FAB2607A937}"/>
              </a:ext>
            </a:extLst>
          </p:cNvPr>
          <p:cNvSpPr txBox="1"/>
          <p:nvPr/>
        </p:nvSpPr>
        <p:spPr>
          <a:xfrm>
            <a:off x="4249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35" name="Afgeronde rechthoek 34">
            <a:extLst>
              <a:ext uri="{FF2B5EF4-FFF2-40B4-BE49-F238E27FC236}">
                <a16:creationId xmlns:a16="http://schemas.microsoft.com/office/drawing/2014/main" id="{80297FEE-5FCB-6343-8A86-97B46B3D3FA7}"/>
              </a:ext>
            </a:extLst>
          </p:cNvPr>
          <p:cNvSpPr/>
          <p:nvPr/>
        </p:nvSpPr>
        <p:spPr>
          <a:xfrm>
            <a:off x="3650422" y="6065898"/>
            <a:ext cx="645621" cy="241149"/>
          </a:xfrm>
          <a:prstGeom prst="roundRect">
            <a:avLst/>
          </a:prstGeom>
          <a:solidFill>
            <a:srgbClr val="F4B136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ORANJE</a:t>
            </a:r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A4080BB9-5064-E641-92AE-C5C726FD322A}"/>
              </a:ext>
            </a:extLst>
          </p:cNvPr>
          <p:cNvSpPr/>
          <p:nvPr/>
        </p:nvSpPr>
        <p:spPr>
          <a:xfrm>
            <a:off x="4932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38" name="Afgeronde rechthoek 37">
            <a:extLst>
              <a:ext uri="{FF2B5EF4-FFF2-40B4-BE49-F238E27FC236}">
                <a16:creationId xmlns:a16="http://schemas.microsoft.com/office/drawing/2014/main" id="{02226085-E728-3A4B-9593-F028661AA49B}"/>
              </a:ext>
            </a:extLst>
          </p:cNvPr>
          <p:cNvSpPr/>
          <p:nvPr/>
        </p:nvSpPr>
        <p:spPr>
          <a:xfrm>
            <a:off x="4975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FDF7C59-657A-6546-8860-4D1BFB20E5FC}"/>
              </a:ext>
            </a:extLst>
          </p:cNvPr>
          <p:cNvSpPr/>
          <p:nvPr/>
        </p:nvSpPr>
        <p:spPr>
          <a:xfrm>
            <a:off x="4932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E9441488-FA6B-1448-952C-730227E680EE}"/>
              </a:ext>
            </a:extLst>
          </p:cNvPr>
          <p:cNvSpPr/>
          <p:nvPr/>
        </p:nvSpPr>
        <p:spPr>
          <a:xfrm>
            <a:off x="4975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846A7DF2-3E19-E444-ACF9-39268E32F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4976443" y="4140000"/>
            <a:ext cx="2358181" cy="600124"/>
          </a:xfrm>
          <a:prstGeom prst="rect">
            <a:avLst/>
          </a:prstGeom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57B2089B-4CA9-7145-94F2-97CBA4EEBCD1}"/>
              </a:ext>
            </a:extLst>
          </p:cNvPr>
          <p:cNvSpPr txBox="1"/>
          <p:nvPr/>
        </p:nvSpPr>
        <p:spPr>
          <a:xfrm>
            <a:off x="4953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AD3B59AF-C4EE-E149-92DE-6AF3C2628A13}"/>
              </a:ext>
            </a:extLst>
          </p:cNvPr>
          <p:cNvSpPr txBox="1"/>
          <p:nvPr/>
        </p:nvSpPr>
        <p:spPr>
          <a:xfrm>
            <a:off x="6715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AFFCFC77-3430-4540-A076-963D19AD2582}"/>
              </a:ext>
            </a:extLst>
          </p:cNvPr>
          <p:cNvSpPr/>
          <p:nvPr/>
        </p:nvSpPr>
        <p:spPr>
          <a:xfrm>
            <a:off x="6116422" y="4355898"/>
            <a:ext cx="645621" cy="241149"/>
          </a:xfrm>
          <a:prstGeom prst="roundRect">
            <a:avLst/>
          </a:prstGeom>
          <a:solidFill>
            <a:schemeClr val="tx1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pic>
        <p:nvPicPr>
          <p:cNvPr id="45" name="Afbeelding 44">
            <a:extLst>
              <a:ext uri="{FF2B5EF4-FFF2-40B4-BE49-F238E27FC236}">
                <a16:creationId xmlns:a16="http://schemas.microsoft.com/office/drawing/2014/main" id="{F4638259-707F-DE4F-BBCF-5E838E47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4976443" y="5850000"/>
            <a:ext cx="2358181" cy="600124"/>
          </a:xfrm>
          <a:prstGeom prst="rect">
            <a:avLst/>
          </a:prstGeom>
        </p:spPr>
      </p:pic>
      <p:sp>
        <p:nvSpPr>
          <p:cNvPr id="46" name="Tekstvak 45">
            <a:extLst>
              <a:ext uri="{FF2B5EF4-FFF2-40B4-BE49-F238E27FC236}">
                <a16:creationId xmlns:a16="http://schemas.microsoft.com/office/drawing/2014/main" id="{B45FCA95-4949-3D46-A59F-3E7F15A25F9F}"/>
              </a:ext>
            </a:extLst>
          </p:cNvPr>
          <p:cNvSpPr txBox="1"/>
          <p:nvPr/>
        </p:nvSpPr>
        <p:spPr>
          <a:xfrm>
            <a:off x="4953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06B7B1D-133F-BD44-A004-2C5DA44227C0}"/>
              </a:ext>
            </a:extLst>
          </p:cNvPr>
          <p:cNvSpPr txBox="1"/>
          <p:nvPr/>
        </p:nvSpPr>
        <p:spPr>
          <a:xfrm>
            <a:off x="6715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F8C55F8B-3D9C-D54C-A6C0-30A6775E9ED1}"/>
              </a:ext>
            </a:extLst>
          </p:cNvPr>
          <p:cNvSpPr/>
          <p:nvPr/>
        </p:nvSpPr>
        <p:spPr>
          <a:xfrm>
            <a:off x="6116422" y="6065898"/>
            <a:ext cx="645621" cy="241149"/>
          </a:xfrm>
          <a:prstGeom prst="roundRect">
            <a:avLst/>
          </a:prstGeom>
          <a:solidFill>
            <a:srgbClr val="7030A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PAARS</a:t>
            </a:r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AB9D37A3-EB73-9A48-AD6E-5F2BFBB8C701}"/>
              </a:ext>
            </a:extLst>
          </p:cNvPr>
          <p:cNvSpPr/>
          <p:nvPr/>
        </p:nvSpPr>
        <p:spPr>
          <a:xfrm>
            <a:off x="7398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51" name="Afgeronde rechthoek 50">
            <a:extLst>
              <a:ext uri="{FF2B5EF4-FFF2-40B4-BE49-F238E27FC236}">
                <a16:creationId xmlns:a16="http://schemas.microsoft.com/office/drawing/2014/main" id="{B9A3DE01-45B2-9C47-8D7D-2B4147E4CF9A}"/>
              </a:ext>
            </a:extLst>
          </p:cNvPr>
          <p:cNvSpPr/>
          <p:nvPr/>
        </p:nvSpPr>
        <p:spPr>
          <a:xfrm>
            <a:off x="7441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B97D7144-E94F-6246-ACB2-F3B7A991D7A7}"/>
              </a:ext>
            </a:extLst>
          </p:cNvPr>
          <p:cNvSpPr/>
          <p:nvPr/>
        </p:nvSpPr>
        <p:spPr>
          <a:xfrm>
            <a:off x="7398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7EC6DB7F-CEFD-D246-81CD-BB2B7699232E}"/>
              </a:ext>
            </a:extLst>
          </p:cNvPr>
          <p:cNvSpPr/>
          <p:nvPr/>
        </p:nvSpPr>
        <p:spPr>
          <a:xfrm>
            <a:off x="7441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Afbeelding 53">
            <a:extLst>
              <a:ext uri="{FF2B5EF4-FFF2-40B4-BE49-F238E27FC236}">
                <a16:creationId xmlns:a16="http://schemas.microsoft.com/office/drawing/2014/main" id="{3DF67D2E-F741-2A48-A2A2-96CA9AF9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43" y="4140000"/>
            <a:ext cx="2376000" cy="600124"/>
          </a:xfrm>
          <a:prstGeom prst="rect">
            <a:avLst/>
          </a:prstGeom>
        </p:spPr>
      </p:pic>
      <p:sp>
        <p:nvSpPr>
          <p:cNvPr id="55" name="Tekstvak 54">
            <a:extLst>
              <a:ext uri="{FF2B5EF4-FFF2-40B4-BE49-F238E27FC236}">
                <a16:creationId xmlns:a16="http://schemas.microsoft.com/office/drawing/2014/main" id="{2B786CC1-BA72-D44E-9EB2-B5BCF14FC0AA}"/>
              </a:ext>
            </a:extLst>
          </p:cNvPr>
          <p:cNvSpPr txBox="1"/>
          <p:nvPr/>
        </p:nvSpPr>
        <p:spPr>
          <a:xfrm>
            <a:off x="7419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D6880D31-C8F3-F24D-AD75-EB7286B07968}"/>
              </a:ext>
            </a:extLst>
          </p:cNvPr>
          <p:cNvSpPr txBox="1"/>
          <p:nvPr/>
        </p:nvSpPr>
        <p:spPr>
          <a:xfrm>
            <a:off x="9181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1355D3E0-64B0-D447-A229-A034C3D52D51}"/>
              </a:ext>
            </a:extLst>
          </p:cNvPr>
          <p:cNvSpPr/>
          <p:nvPr/>
        </p:nvSpPr>
        <p:spPr>
          <a:xfrm>
            <a:off x="8582422" y="4355898"/>
            <a:ext cx="645621" cy="241149"/>
          </a:xfrm>
          <a:prstGeom prst="roundRect">
            <a:avLst/>
          </a:prstGeom>
          <a:solidFill>
            <a:schemeClr val="bg1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pic>
        <p:nvPicPr>
          <p:cNvPr id="58" name="Afbeelding 57">
            <a:extLst>
              <a:ext uri="{FF2B5EF4-FFF2-40B4-BE49-F238E27FC236}">
                <a16:creationId xmlns:a16="http://schemas.microsoft.com/office/drawing/2014/main" id="{4D255BD9-A19E-B148-8011-0C98949F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43" y="5850000"/>
            <a:ext cx="2376000" cy="600124"/>
          </a:xfrm>
          <a:prstGeom prst="rect">
            <a:avLst/>
          </a:prstGeom>
        </p:spPr>
      </p:pic>
      <p:sp>
        <p:nvSpPr>
          <p:cNvPr id="59" name="Tekstvak 58">
            <a:extLst>
              <a:ext uri="{FF2B5EF4-FFF2-40B4-BE49-F238E27FC236}">
                <a16:creationId xmlns:a16="http://schemas.microsoft.com/office/drawing/2014/main" id="{5BFCD89E-2DC4-2D4D-B10F-52A4A9AD2727}"/>
              </a:ext>
            </a:extLst>
          </p:cNvPr>
          <p:cNvSpPr txBox="1"/>
          <p:nvPr/>
        </p:nvSpPr>
        <p:spPr>
          <a:xfrm>
            <a:off x="7419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8026FFB0-FAAC-354A-9959-FBA90510DDB1}"/>
              </a:ext>
            </a:extLst>
          </p:cNvPr>
          <p:cNvSpPr txBox="1"/>
          <p:nvPr/>
        </p:nvSpPr>
        <p:spPr>
          <a:xfrm>
            <a:off x="9181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236DEBD2-EF1D-F445-A90B-781FF9460B1F}"/>
              </a:ext>
            </a:extLst>
          </p:cNvPr>
          <p:cNvSpPr/>
          <p:nvPr/>
        </p:nvSpPr>
        <p:spPr>
          <a:xfrm>
            <a:off x="8582422" y="6065898"/>
            <a:ext cx="645621" cy="241149"/>
          </a:xfrm>
          <a:prstGeom prst="roundRect">
            <a:avLst/>
          </a:prstGeom>
          <a:solidFill>
            <a:schemeClr val="accent3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93C7B4F-528B-6B47-8200-506E9C373185}"/>
              </a:ext>
            </a:extLst>
          </p:cNvPr>
          <p:cNvSpPr/>
          <p:nvPr/>
        </p:nvSpPr>
        <p:spPr>
          <a:xfrm>
            <a:off x="0" y="-1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A06E83E-C37E-0245-901F-14608AE160AB}"/>
              </a:ext>
            </a:extLst>
          </p:cNvPr>
          <p:cNvSpPr/>
          <p:nvPr/>
        </p:nvSpPr>
        <p:spPr>
          <a:xfrm>
            <a:off x="43200" y="35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227AF852-A338-664A-9EDC-878F7294CB54}"/>
              </a:ext>
            </a:extLst>
          </p:cNvPr>
          <p:cNvSpPr/>
          <p:nvPr/>
        </p:nvSpPr>
        <p:spPr>
          <a:xfrm>
            <a:off x="0" y="1706617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9DF06695-1740-6441-9F99-4C50D5C780BF}"/>
              </a:ext>
            </a:extLst>
          </p:cNvPr>
          <p:cNvSpPr/>
          <p:nvPr/>
        </p:nvSpPr>
        <p:spPr>
          <a:xfrm>
            <a:off x="43200" y="206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3" name="Afbeelding 112">
            <a:extLst>
              <a:ext uri="{FF2B5EF4-FFF2-40B4-BE49-F238E27FC236}">
                <a16:creationId xmlns:a16="http://schemas.microsoft.com/office/drawing/2014/main" id="{F9E835F2-AA55-FD49-B4A3-F8E1F264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" y="802800"/>
            <a:ext cx="1778205" cy="509003"/>
          </a:xfrm>
          <a:prstGeom prst="rect">
            <a:avLst/>
          </a:prstGeom>
        </p:spPr>
      </p:pic>
      <p:sp>
        <p:nvSpPr>
          <p:cNvPr id="114" name="Tekstvak 113">
            <a:extLst>
              <a:ext uri="{FF2B5EF4-FFF2-40B4-BE49-F238E27FC236}">
                <a16:creationId xmlns:a16="http://schemas.microsoft.com/office/drawing/2014/main" id="{168294B6-3A55-A147-A193-741D97DA585C}"/>
              </a:ext>
            </a:extLst>
          </p:cNvPr>
          <p:cNvSpPr txBox="1"/>
          <p:nvPr/>
        </p:nvSpPr>
        <p:spPr>
          <a:xfrm>
            <a:off x="349200" y="90270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306D077D-6DBA-814D-A3B2-4554347509CC}"/>
              </a:ext>
            </a:extLst>
          </p:cNvPr>
          <p:cNvSpPr/>
          <p:nvPr/>
        </p:nvSpPr>
        <p:spPr>
          <a:xfrm>
            <a:off x="1228620" y="918091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ROOD</a:t>
            </a:r>
          </a:p>
        </p:txBody>
      </p:sp>
      <p:pic>
        <p:nvPicPr>
          <p:cNvPr id="117" name="Afbeelding 116">
            <a:extLst>
              <a:ext uri="{FF2B5EF4-FFF2-40B4-BE49-F238E27FC236}">
                <a16:creationId xmlns:a16="http://schemas.microsoft.com/office/drawing/2014/main" id="{58F8B974-C400-6947-8DAC-6622AD00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" y="2512800"/>
            <a:ext cx="1778205" cy="509003"/>
          </a:xfrm>
          <a:prstGeom prst="rect">
            <a:avLst/>
          </a:prstGeom>
        </p:spPr>
      </p:pic>
      <p:sp>
        <p:nvSpPr>
          <p:cNvPr id="118" name="Tekstvak 117">
            <a:extLst>
              <a:ext uri="{FF2B5EF4-FFF2-40B4-BE49-F238E27FC236}">
                <a16:creationId xmlns:a16="http://schemas.microsoft.com/office/drawing/2014/main" id="{96D4EF09-4C75-4242-B999-CFDC5F094560}"/>
              </a:ext>
            </a:extLst>
          </p:cNvPr>
          <p:cNvSpPr txBox="1"/>
          <p:nvPr/>
        </p:nvSpPr>
        <p:spPr>
          <a:xfrm>
            <a:off x="349200" y="261270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3C88FBB9-426C-9E4B-BB5F-AA1DE7F9BFF7}"/>
              </a:ext>
            </a:extLst>
          </p:cNvPr>
          <p:cNvSpPr/>
          <p:nvPr/>
        </p:nvSpPr>
        <p:spPr>
          <a:xfrm>
            <a:off x="1228620" y="2628091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00C8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GROEN</a:t>
            </a:r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BA154443-107A-B34E-BAA5-BEC48925180B}"/>
              </a:ext>
            </a:extLst>
          </p:cNvPr>
          <p:cNvSpPr/>
          <p:nvPr/>
        </p:nvSpPr>
        <p:spPr>
          <a:xfrm>
            <a:off x="2466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23" name="Afgeronde rechthoek 122">
            <a:extLst>
              <a:ext uri="{FF2B5EF4-FFF2-40B4-BE49-F238E27FC236}">
                <a16:creationId xmlns:a16="http://schemas.microsoft.com/office/drawing/2014/main" id="{3AB8AE34-679E-DE4C-8AFF-07C13171AA30}"/>
              </a:ext>
            </a:extLst>
          </p:cNvPr>
          <p:cNvSpPr/>
          <p:nvPr/>
        </p:nvSpPr>
        <p:spPr>
          <a:xfrm>
            <a:off x="2509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Afgeronde rechthoek 123">
            <a:extLst>
              <a:ext uri="{FF2B5EF4-FFF2-40B4-BE49-F238E27FC236}">
                <a16:creationId xmlns:a16="http://schemas.microsoft.com/office/drawing/2014/main" id="{B5CD20A9-50BB-1147-982D-008D5F41089C}"/>
              </a:ext>
            </a:extLst>
          </p:cNvPr>
          <p:cNvSpPr/>
          <p:nvPr/>
        </p:nvSpPr>
        <p:spPr>
          <a:xfrm>
            <a:off x="2466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25" name="Afgeronde rechthoek 124">
            <a:extLst>
              <a:ext uri="{FF2B5EF4-FFF2-40B4-BE49-F238E27FC236}">
                <a16:creationId xmlns:a16="http://schemas.microsoft.com/office/drawing/2014/main" id="{98FC30BC-A2C3-A04B-9843-8616870C5D52}"/>
              </a:ext>
            </a:extLst>
          </p:cNvPr>
          <p:cNvSpPr/>
          <p:nvPr/>
        </p:nvSpPr>
        <p:spPr>
          <a:xfrm>
            <a:off x="2509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6" name="Afbeelding 125">
            <a:extLst>
              <a:ext uri="{FF2B5EF4-FFF2-40B4-BE49-F238E27FC236}">
                <a16:creationId xmlns:a16="http://schemas.microsoft.com/office/drawing/2014/main" id="{A553E170-FB53-124D-BE4E-1A5DAF7F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31" y="804529"/>
            <a:ext cx="1778205" cy="509003"/>
          </a:xfrm>
          <a:prstGeom prst="rect">
            <a:avLst/>
          </a:prstGeom>
        </p:spPr>
      </p:pic>
      <p:sp>
        <p:nvSpPr>
          <p:cNvPr id="127" name="Tekstvak 126">
            <a:extLst>
              <a:ext uri="{FF2B5EF4-FFF2-40B4-BE49-F238E27FC236}">
                <a16:creationId xmlns:a16="http://schemas.microsoft.com/office/drawing/2014/main" id="{AA6638E0-2BCF-7D42-9523-F2E667EE6422}"/>
              </a:ext>
            </a:extLst>
          </p:cNvPr>
          <p:cNvSpPr txBox="1"/>
          <p:nvPr/>
        </p:nvSpPr>
        <p:spPr>
          <a:xfrm>
            <a:off x="2815200" y="90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28" name="Afgeronde rechthoek 127">
            <a:extLst>
              <a:ext uri="{FF2B5EF4-FFF2-40B4-BE49-F238E27FC236}">
                <a16:creationId xmlns:a16="http://schemas.microsoft.com/office/drawing/2014/main" id="{F1E906C9-392F-D946-B2AB-0672B0A267B9}"/>
              </a:ext>
            </a:extLst>
          </p:cNvPr>
          <p:cNvSpPr/>
          <p:nvPr/>
        </p:nvSpPr>
        <p:spPr>
          <a:xfrm>
            <a:off x="3694620" y="91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BLAUW</a:t>
            </a:r>
          </a:p>
        </p:txBody>
      </p:sp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B10723CA-AF4D-4C4F-A5DB-B585975E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31" y="2514529"/>
            <a:ext cx="1778205" cy="509003"/>
          </a:xfrm>
          <a:prstGeom prst="rect">
            <a:avLst/>
          </a:prstGeom>
        </p:spPr>
      </p:pic>
      <p:sp>
        <p:nvSpPr>
          <p:cNvPr id="130" name="Tekstvak 129">
            <a:extLst>
              <a:ext uri="{FF2B5EF4-FFF2-40B4-BE49-F238E27FC236}">
                <a16:creationId xmlns:a16="http://schemas.microsoft.com/office/drawing/2014/main" id="{A4774FE0-3D70-024B-BFB5-05B644D3ACB9}"/>
              </a:ext>
            </a:extLst>
          </p:cNvPr>
          <p:cNvSpPr txBox="1"/>
          <p:nvPr/>
        </p:nvSpPr>
        <p:spPr>
          <a:xfrm>
            <a:off x="2815200" y="261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31" name="Afgeronde rechthoek 130">
            <a:extLst>
              <a:ext uri="{FF2B5EF4-FFF2-40B4-BE49-F238E27FC236}">
                <a16:creationId xmlns:a16="http://schemas.microsoft.com/office/drawing/2014/main" id="{29519460-C6D6-FF45-9EEF-93AFFE52690F}"/>
              </a:ext>
            </a:extLst>
          </p:cNvPr>
          <p:cNvSpPr/>
          <p:nvPr/>
        </p:nvSpPr>
        <p:spPr>
          <a:xfrm>
            <a:off x="3694620" y="262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F4B136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ORANJE</a:t>
            </a:r>
          </a:p>
        </p:txBody>
      </p:sp>
      <p:sp>
        <p:nvSpPr>
          <p:cNvPr id="133" name="Afgeronde rechthoek 132">
            <a:extLst>
              <a:ext uri="{FF2B5EF4-FFF2-40B4-BE49-F238E27FC236}">
                <a16:creationId xmlns:a16="http://schemas.microsoft.com/office/drawing/2014/main" id="{FD99DD9D-F8F0-AC47-92FA-A2BDC00DD2B7}"/>
              </a:ext>
            </a:extLst>
          </p:cNvPr>
          <p:cNvSpPr/>
          <p:nvPr/>
        </p:nvSpPr>
        <p:spPr>
          <a:xfrm>
            <a:off x="4932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34" name="Afgeronde rechthoek 133">
            <a:extLst>
              <a:ext uri="{FF2B5EF4-FFF2-40B4-BE49-F238E27FC236}">
                <a16:creationId xmlns:a16="http://schemas.microsoft.com/office/drawing/2014/main" id="{99A56855-F2AA-B449-BFE7-D99A867D7764}"/>
              </a:ext>
            </a:extLst>
          </p:cNvPr>
          <p:cNvSpPr/>
          <p:nvPr/>
        </p:nvSpPr>
        <p:spPr>
          <a:xfrm>
            <a:off x="4975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Afgeronde rechthoek 134">
            <a:extLst>
              <a:ext uri="{FF2B5EF4-FFF2-40B4-BE49-F238E27FC236}">
                <a16:creationId xmlns:a16="http://schemas.microsoft.com/office/drawing/2014/main" id="{EE569D62-A5F2-4B48-AA27-B454C528577E}"/>
              </a:ext>
            </a:extLst>
          </p:cNvPr>
          <p:cNvSpPr/>
          <p:nvPr/>
        </p:nvSpPr>
        <p:spPr>
          <a:xfrm>
            <a:off x="4932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36" name="Afgeronde rechthoek 135">
            <a:extLst>
              <a:ext uri="{FF2B5EF4-FFF2-40B4-BE49-F238E27FC236}">
                <a16:creationId xmlns:a16="http://schemas.microsoft.com/office/drawing/2014/main" id="{9A75A99E-6690-F046-B2D8-760009747254}"/>
              </a:ext>
            </a:extLst>
          </p:cNvPr>
          <p:cNvSpPr/>
          <p:nvPr/>
        </p:nvSpPr>
        <p:spPr>
          <a:xfrm>
            <a:off x="4975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41F01A0D-D743-D64D-A18C-84CD1BAB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31" y="804529"/>
            <a:ext cx="1778205" cy="509003"/>
          </a:xfrm>
          <a:prstGeom prst="rect">
            <a:avLst/>
          </a:prstGeom>
        </p:spPr>
      </p:pic>
      <p:sp>
        <p:nvSpPr>
          <p:cNvPr id="138" name="Tekstvak 137">
            <a:extLst>
              <a:ext uri="{FF2B5EF4-FFF2-40B4-BE49-F238E27FC236}">
                <a16:creationId xmlns:a16="http://schemas.microsoft.com/office/drawing/2014/main" id="{24C44752-20E1-7B42-A7C0-208EA75349E8}"/>
              </a:ext>
            </a:extLst>
          </p:cNvPr>
          <p:cNvSpPr txBox="1"/>
          <p:nvPr/>
        </p:nvSpPr>
        <p:spPr>
          <a:xfrm>
            <a:off x="5281200" y="90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39" name="Afgeronde rechthoek 138">
            <a:extLst>
              <a:ext uri="{FF2B5EF4-FFF2-40B4-BE49-F238E27FC236}">
                <a16:creationId xmlns:a16="http://schemas.microsoft.com/office/drawing/2014/main" id="{A24A38D3-25FF-2C4C-8EFD-F201F7F86826}"/>
              </a:ext>
            </a:extLst>
          </p:cNvPr>
          <p:cNvSpPr/>
          <p:nvPr/>
        </p:nvSpPr>
        <p:spPr>
          <a:xfrm>
            <a:off x="6160620" y="919820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B6A5E3D1-31B5-914E-BA4C-6F28D79E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31" y="2514529"/>
            <a:ext cx="1778205" cy="509003"/>
          </a:xfrm>
          <a:prstGeom prst="rect">
            <a:avLst/>
          </a:prstGeom>
        </p:spPr>
      </p:pic>
      <p:sp>
        <p:nvSpPr>
          <p:cNvPr id="141" name="Tekstvak 140">
            <a:extLst>
              <a:ext uri="{FF2B5EF4-FFF2-40B4-BE49-F238E27FC236}">
                <a16:creationId xmlns:a16="http://schemas.microsoft.com/office/drawing/2014/main" id="{9EDCCACD-4619-7844-900F-2BE39CA8C57F}"/>
              </a:ext>
            </a:extLst>
          </p:cNvPr>
          <p:cNvSpPr txBox="1"/>
          <p:nvPr/>
        </p:nvSpPr>
        <p:spPr>
          <a:xfrm>
            <a:off x="5281200" y="261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42" name="Afgeronde rechthoek 141">
            <a:extLst>
              <a:ext uri="{FF2B5EF4-FFF2-40B4-BE49-F238E27FC236}">
                <a16:creationId xmlns:a16="http://schemas.microsoft.com/office/drawing/2014/main" id="{0DD35E99-2EA8-3841-A830-6C72F384EE20}"/>
              </a:ext>
            </a:extLst>
          </p:cNvPr>
          <p:cNvSpPr/>
          <p:nvPr/>
        </p:nvSpPr>
        <p:spPr>
          <a:xfrm>
            <a:off x="6160620" y="262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PAARS</a:t>
            </a:r>
          </a:p>
        </p:txBody>
      </p:sp>
      <p:sp>
        <p:nvSpPr>
          <p:cNvPr id="144" name="Afgeronde rechthoek 143">
            <a:extLst>
              <a:ext uri="{FF2B5EF4-FFF2-40B4-BE49-F238E27FC236}">
                <a16:creationId xmlns:a16="http://schemas.microsoft.com/office/drawing/2014/main" id="{A4B0F455-075C-F645-858A-8AE06F91867C}"/>
              </a:ext>
            </a:extLst>
          </p:cNvPr>
          <p:cNvSpPr/>
          <p:nvPr/>
        </p:nvSpPr>
        <p:spPr>
          <a:xfrm>
            <a:off x="7396200" y="168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45" name="Afgeronde rechthoek 144">
            <a:extLst>
              <a:ext uri="{FF2B5EF4-FFF2-40B4-BE49-F238E27FC236}">
                <a16:creationId xmlns:a16="http://schemas.microsoft.com/office/drawing/2014/main" id="{04E375B0-D285-EA40-8C4D-A05DBFE900F9}"/>
              </a:ext>
            </a:extLst>
          </p:cNvPr>
          <p:cNvSpPr/>
          <p:nvPr/>
        </p:nvSpPr>
        <p:spPr>
          <a:xfrm>
            <a:off x="7439400" y="36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Afgeronde rechthoek 145">
            <a:extLst>
              <a:ext uri="{FF2B5EF4-FFF2-40B4-BE49-F238E27FC236}">
                <a16:creationId xmlns:a16="http://schemas.microsoft.com/office/drawing/2014/main" id="{A7E8CB22-F7FE-CA48-8048-AC9593FDAEDA}"/>
              </a:ext>
            </a:extLst>
          </p:cNvPr>
          <p:cNvSpPr/>
          <p:nvPr/>
        </p:nvSpPr>
        <p:spPr>
          <a:xfrm>
            <a:off x="7396200" y="1708514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47" name="Afgeronde rechthoek 146">
            <a:extLst>
              <a:ext uri="{FF2B5EF4-FFF2-40B4-BE49-F238E27FC236}">
                <a16:creationId xmlns:a16="http://schemas.microsoft.com/office/drawing/2014/main" id="{5BCD5433-9A75-904D-86CB-B07EF72517E4}"/>
              </a:ext>
            </a:extLst>
          </p:cNvPr>
          <p:cNvSpPr/>
          <p:nvPr/>
        </p:nvSpPr>
        <p:spPr>
          <a:xfrm>
            <a:off x="7439400" y="207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8" name="Afbeelding 147">
            <a:extLst>
              <a:ext uri="{FF2B5EF4-FFF2-40B4-BE49-F238E27FC236}">
                <a16:creationId xmlns:a16="http://schemas.microsoft.com/office/drawing/2014/main" id="{7640B669-70D1-C046-A199-519FFC5E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31" y="804697"/>
            <a:ext cx="1778205" cy="509003"/>
          </a:xfrm>
          <a:prstGeom prst="rect">
            <a:avLst/>
          </a:prstGeom>
        </p:spPr>
      </p:pic>
      <p:sp>
        <p:nvSpPr>
          <p:cNvPr id="149" name="Tekstvak 148">
            <a:extLst>
              <a:ext uri="{FF2B5EF4-FFF2-40B4-BE49-F238E27FC236}">
                <a16:creationId xmlns:a16="http://schemas.microsoft.com/office/drawing/2014/main" id="{9E2469C5-15EF-5441-AAAD-4F5AB7839853}"/>
              </a:ext>
            </a:extLst>
          </p:cNvPr>
          <p:cNvSpPr txBox="1"/>
          <p:nvPr/>
        </p:nvSpPr>
        <p:spPr>
          <a:xfrm>
            <a:off x="7745400" y="90460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50" name="Afgeronde rechthoek 149">
            <a:extLst>
              <a:ext uri="{FF2B5EF4-FFF2-40B4-BE49-F238E27FC236}">
                <a16:creationId xmlns:a16="http://schemas.microsoft.com/office/drawing/2014/main" id="{03E5ECBD-93CF-1344-8072-B1A1D2D55156}"/>
              </a:ext>
            </a:extLst>
          </p:cNvPr>
          <p:cNvSpPr/>
          <p:nvPr/>
        </p:nvSpPr>
        <p:spPr>
          <a:xfrm>
            <a:off x="8624820" y="919988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pic>
        <p:nvPicPr>
          <p:cNvPr id="151" name="Afbeelding 150">
            <a:extLst>
              <a:ext uri="{FF2B5EF4-FFF2-40B4-BE49-F238E27FC236}">
                <a16:creationId xmlns:a16="http://schemas.microsoft.com/office/drawing/2014/main" id="{9E177995-E05C-4442-AB2C-17A203DC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31" y="2514697"/>
            <a:ext cx="1778205" cy="509003"/>
          </a:xfrm>
          <a:prstGeom prst="rect">
            <a:avLst/>
          </a:prstGeom>
        </p:spPr>
      </p:pic>
      <p:sp>
        <p:nvSpPr>
          <p:cNvPr id="152" name="Tekstvak 151">
            <a:extLst>
              <a:ext uri="{FF2B5EF4-FFF2-40B4-BE49-F238E27FC236}">
                <a16:creationId xmlns:a16="http://schemas.microsoft.com/office/drawing/2014/main" id="{1B81F330-83E6-A048-A0FF-148CA626EBC3}"/>
              </a:ext>
            </a:extLst>
          </p:cNvPr>
          <p:cNvSpPr txBox="1"/>
          <p:nvPr/>
        </p:nvSpPr>
        <p:spPr>
          <a:xfrm>
            <a:off x="7745400" y="261460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53" name="Afgeronde rechthoek 152">
            <a:extLst>
              <a:ext uri="{FF2B5EF4-FFF2-40B4-BE49-F238E27FC236}">
                <a16:creationId xmlns:a16="http://schemas.microsoft.com/office/drawing/2014/main" id="{87F69BEE-0DDE-6D49-AD1F-1FF362855B85}"/>
              </a:ext>
            </a:extLst>
          </p:cNvPr>
          <p:cNvSpPr/>
          <p:nvPr/>
        </p:nvSpPr>
        <p:spPr>
          <a:xfrm>
            <a:off x="8624820" y="2629988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</p:spTree>
    <p:extLst>
      <p:ext uri="{BB962C8B-B14F-4D97-AF65-F5344CB8AC3E}">
        <p14:creationId xmlns:p14="http://schemas.microsoft.com/office/powerpoint/2010/main" val="282294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93C7B4F-528B-6B47-8200-506E9C373185}"/>
              </a:ext>
            </a:extLst>
          </p:cNvPr>
          <p:cNvSpPr/>
          <p:nvPr/>
        </p:nvSpPr>
        <p:spPr>
          <a:xfrm>
            <a:off x="0" y="-1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A06E83E-C37E-0245-901F-14608AE160AB}"/>
              </a:ext>
            </a:extLst>
          </p:cNvPr>
          <p:cNvSpPr/>
          <p:nvPr/>
        </p:nvSpPr>
        <p:spPr>
          <a:xfrm>
            <a:off x="43200" y="35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227AF852-A338-664A-9EDC-878F7294CB54}"/>
              </a:ext>
            </a:extLst>
          </p:cNvPr>
          <p:cNvSpPr/>
          <p:nvPr/>
        </p:nvSpPr>
        <p:spPr>
          <a:xfrm>
            <a:off x="0" y="1706617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9DF06695-1740-6441-9F99-4C50D5C780BF}"/>
              </a:ext>
            </a:extLst>
          </p:cNvPr>
          <p:cNvSpPr/>
          <p:nvPr/>
        </p:nvSpPr>
        <p:spPr>
          <a:xfrm>
            <a:off x="43200" y="206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8CABEA3-C096-8E42-881E-F8CFDD2B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" y="693038"/>
            <a:ext cx="2342211" cy="62315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B18379-D518-BF4A-B79B-7ABCF232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" y="2225323"/>
            <a:ext cx="2290064" cy="945896"/>
          </a:xfrm>
          <a:prstGeom prst="rect">
            <a:avLst/>
          </a:prstGeom>
        </p:spPr>
      </p:pic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97CB3D7A-37E8-F04C-B6AD-5E02F948B17B}"/>
              </a:ext>
            </a:extLst>
          </p:cNvPr>
          <p:cNvSpPr/>
          <p:nvPr/>
        </p:nvSpPr>
        <p:spPr>
          <a:xfrm>
            <a:off x="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E463142-12CA-9C4A-897B-B177D1E8A2A1}"/>
              </a:ext>
            </a:extLst>
          </p:cNvPr>
          <p:cNvSpPr/>
          <p:nvPr/>
        </p:nvSpPr>
        <p:spPr>
          <a:xfrm>
            <a:off x="43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67526E56-AAB4-D948-A374-50BA3041727C}"/>
              </a:ext>
            </a:extLst>
          </p:cNvPr>
          <p:cNvSpPr/>
          <p:nvPr/>
        </p:nvSpPr>
        <p:spPr>
          <a:xfrm>
            <a:off x="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07779440-CECE-5F49-8CEC-1613EA31EDA6}"/>
              </a:ext>
            </a:extLst>
          </p:cNvPr>
          <p:cNvSpPr/>
          <p:nvPr/>
        </p:nvSpPr>
        <p:spPr>
          <a:xfrm>
            <a:off x="43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59411F38-A87A-E74D-B073-CEF1D562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" y="4237200"/>
            <a:ext cx="2297176" cy="533400"/>
          </a:xfrm>
          <a:prstGeom prst="rect">
            <a:avLst/>
          </a:prstGeom>
        </p:spPr>
      </p:pic>
      <p:pic>
        <p:nvPicPr>
          <p:cNvPr id="100" name="Afbeelding 99">
            <a:extLst>
              <a:ext uri="{FF2B5EF4-FFF2-40B4-BE49-F238E27FC236}">
                <a16:creationId xmlns:a16="http://schemas.microsoft.com/office/drawing/2014/main" id="{E284C768-BEB7-B34D-ADFA-46454F77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" y="5947200"/>
            <a:ext cx="2297176" cy="533400"/>
          </a:xfrm>
          <a:prstGeom prst="rect">
            <a:avLst/>
          </a:prstGeom>
        </p:spPr>
      </p:pic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595F562-7F73-AF48-8EEE-B819B9989683}"/>
              </a:ext>
            </a:extLst>
          </p:cNvPr>
          <p:cNvSpPr/>
          <p:nvPr/>
        </p:nvSpPr>
        <p:spPr>
          <a:xfrm>
            <a:off x="2466000" y="1553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CA707165-B0D1-0447-91BD-5C572E5668AA}"/>
              </a:ext>
            </a:extLst>
          </p:cNvPr>
          <p:cNvSpPr/>
          <p:nvPr/>
        </p:nvSpPr>
        <p:spPr>
          <a:xfrm>
            <a:off x="2509200" y="361553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6C3E216E-924F-784F-B26E-167B30DAD88A}"/>
              </a:ext>
            </a:extLst>
          </p:cNvPr>
          <p:cNvSpPr/>
          <p:nvPr/>
        </p:nvSpPr>
        <p:spPr>
          <a:xfrm>
            <a:off x="2466000" y="1709899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5ED79E1A-C2FF-ED47-9DD1-0E1794C10C5D}"/>
              </a:ext>
            </a:extLst>
          </p:cNvPr>
          <p:cNvSpPr/>
          <p:nvPr/>
        </p:nvSpPr>
        <p:spPr>
          <a:xfrm>
            <a:off x="2509200" y="2071553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7" name="Afbeelding 106">
            <a:extLst>
              <a:ext uri="{FF2B5EF4-FFF2-40B4-BE49-F238E27FC236}">
                <a16:creationId xmlns:a16="http://schemas.microsoft.com/office/drawing/2014/main" id="{0A2B17CF-853C-4240-B2A9-768D16FB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91" y="696320"/>
            <a:ext cx="2342211" cy="623157"/>
          </a:xfrm>
          <a:prstGeom prst="rect">
            <a:avLst/>
          </a:prstGeom>
        </p:spPr>
      </p:pic>
      <p:pic>
        <p:nvPicPr>
          <p:cNvPr id="108" name="Afbeelding 107">
            <a:extLst>
              <a:ext uri="{FF2B5EF4-FFF2-40B4-BE49-F238E27FC236}">
                <a16:creationId xmlns:a16="http://schemas.microsoft.com/office/drawing/2014/main" id="{3875EB7B-1C48-0C47-9938-19DD1DE7C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88" y="2228605"/>
            <a:ext cx="2290064" cy="945896"/>
          </a:xfrm>
          <a:prstGeom prst="rect">
            <a:avLst/>
          </a:prstGeom>
        </p:spPr>
      </p:pic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4ED67F0A-B60D-7F4C-92A3-05220136517F}"/>
              </a:ext>
            </a:extLst>
          </p:cNvPr>
          <p:cNvSpPr/>
          <p:nvPr/>
        </p:nvSpPr>
        <p:spPr>
          <a:xfrm>
            <a:off x="4932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11" name="Afgeronde rechthoek 110">
            <a:extLst>
              <a:ext uri="{FF2B5EF4-FFF2-40B4-BE49-F238E27FC236}">
                <a16:creationId xmlns:a16="http://schemas.microsoft.com/office/drawing/2014/main" id="{D6BEE2D5-82ED-8B47-9A5E-4B602C7F1DFE}"/>
              </a:ext>
            </a:extLst>
          </p:cNvPr>
          <p:cNvSpPr/>
          <p:nvPr/>
        </p:nvSpPr>
        <p:spPr>
          <a:xfrm>
            <a:off x="4975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82518519-B08A-B644-858B-3F258397D37C}"/>
              </a:ext>
            </a:extLst>
          </p:cNvPr>
          <p:cNvSpPr/>
          <p:nvPr/>
        </p:nvSpPr>
        <p:spPr>
          <a:xfrm>
            <a:off x="4932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E7BC91ED-48C2-824F-8463-80EE5C15029A}"/>
              </a:ext>
            </a:extLst>
          </p:cNvPr>
          <p:cNvSpPr/>
          <p:nvPr/>
        </p:nvSpPr>
        <p:spPr>
          <a:xfrm>
            <a:off x="4975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6" name="Afbeelding 115">
            <a:extLst>
              <a:ext uri="{FF2B5EF4-FFF2-40B4-BE49-F238E27FC236}">
                <a16:creationId xmlns:a16="http://schemas.microsoft.com/office/drawing/2014/main" id="{FA4E37FE-93DF-B34F-B9F1-480B5E07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91" y="694767"/>
            <a:ext cx="2342211" cy="623157"/>
          </a:xfrm>
          <a:prstGeom prst="rect">
            <a:avLst/>
          </a:prstGeom>
        </p:spPr>
      </p:pic>
      <p:pic>
        <p:nvPicPr>
          <p:cNvPr id="120" name="Afbeelding 119">
            <a:extLst>
              <a:ext uri="{FF2B5EF4-FFF2-40B4-BE49-F238E27FC236}">
                <a16:creationId xmlns:a16="http://schemas.microsoft.com/office/drawing/2014/main" id="{20F430E2-75B0-A94B-A441-A743751A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88" y="2227052"/>
            <a:ext cx="2290064" cy="945896"/>
          </a:xfrm>
          <a:prstGeom prst="rect">
            <a:avLst/>
          </a:prstGeom>
        </p:spPr>
      </p:pic>
      <p:sp>
        <p:nvSpPr>
          <p:cNvPr id="132" name="Afgeronde rechthoek 131">
            <a:extLst>
              <a:ext uri="{FF2B5EF4-FFF2-40B4-BE49-F238E27FC236}">
                <a16:creationId xmlns:a16="http://schemas.microsoft.com/office/drawing/2014/main" id="{5B214CA1-D949-254B-A581-D5812382E446}"/>
              </a:ext>
            </a:extLst>
          </p:cNvPr>
          <p:cNvSpPr/>
          <p:nvPr/>
        </p:nvSpPr>
        <p:spPr>
          <a:xfrm>
            <a:off x="7398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43" name="Afgeronde rechthoek 142">
            <a:extLst>
              <a:ext uri="{FF2B5EF4-FFF2-40B4-BE49-F238E27FC236}">
                <a16:creationId xmlns:a16="http://schemas.microsoft.com/office/drawing/2014/main" id="{7F1E7230-E9DB-DF44-892A-476752E9A075}"/>
              </a:ext>
            </a:extLst>
          </p:cNvPr>
          <p:cNvSpPr/>
          <p:nvPr/>
        </p:nvSpPr>
        <p:spPr>
          <a:xfrm>
            <a:off x="7441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4" name="Afgeronde rechthoek 153">
            <a:extLst>
              <a:ext uri="{FF2B5EF4-FFF2-40B4-BE49-F238E27FC236}">
                <a16:creationId xmlns:a16="http://schemas.microsoft.com/office/drawing/2014/main" id="{0480009B-2AE3-3042-82D1-1189AA7281EF}"/>
              </a:ext>
            </a:extLst>
          </p:cNvPr>
          <p:cNvSpPr/>
          <p:nvPr/>
        </p:nvSpPr>
        <p:spPr>
          <a:xfrm>
            <a:off x="7398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55" name="Afgeronde rechthoek 154">
            <a:extLst>
              <a:ext uri="{FF2B5EF4-FFF2-40B4-BE49-F238E27FC236}">
                <a16:creationId xmlns:a16="http://schemas.microsoft.com/office/drawing/2014/main" id="{43DC588D-2D2A-B74F-8DB7-0F69D7EFC738}"/>
              </a:ext>
            </a:extLst>
          </p:cNvPr>
          <p:cNvSpPr/>
          <p:nvPr/>
        </p:nvSpPr>
        <p:spPr>
          <a:xfrm>
            <a:off x="7441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6" name="Afbeelding 155">
            <a:extLst>
              <a:ext uri="{FF2B5EF4-FFF2-40B4-BE49-F238E27FC236}">
                <a16:creationId xmlns:a16="http://schemas.microsoft.com/office/drawing/2014/main" id="{96F6C116-83E7-B143-BB7E-9259E5E8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91" y="694767"/>
            <a:ext cx="2342211" cy="623157"/>
          </a:xfrm>
          <a:prstGeom prst="rect">
            <a:avLst/>
          </a:prstGeom>
        </p:spPr>
      </p:pic>
      <p:pic>
        <p:nvPicPr>
          <p:cNvPr id="157" name="Afbeelding 156">
            <a:extLst>
              <a:ext uri="{FF2B5EF4-FFF2-40B4-BE49-F238E27FC236}">
                <a16:creationId xmlns:a16="http://schemas.microsoft.com/office/drawing/2014/main" id="{950E55FF-8538-614A-8ED3-AA981FB1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388" y="2227052"/>
            <a:ext cx="2290064" cy="945896"/>
          </a:xfrm>
          <a:prstGeom prst="rect">
            <a:avLst/>
          </a:prstGeom>
        </p:spPr>
      </p:pic>
      <p:sp>
        <p:nvSpPr>
          <p:cNvPr id="159" name="Afgeronde rechthoek 158">
            <a:extLst>
              <a:ext uri="{FF2B5EF4-FFF2-40B4-BE49-F238E27FC236}">
                <a16:creationId xmlns:a16="http://schemas.microsoft.com/office/drawing/2014/main" id="{410CF1E8-D86C-E64E-BD14-82702501CCFE}"/>
              </a:ext>
            </a:extLst>
          </p:cNvPr>
          <p:cNvSpPr/>
          <p:nvPr/>
        </p:nvSpPr>
        <p:spPr>
          <a:xfrm>
            <a:off x="2466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160" name="Afgeronde rechthoek 159">
            <a:extLst>
              <a:ext uri="{FF2B5EF4-FFF2-40B4-BE49-F238E27FC236}">
                <a16:creationId xmlns:a16="http://schemas.microsoft.com/office/drawing/2014/main" id="{D873A3C6-85E0-4B45-A7A9-815E1E8D0F48}"/>
              </a:ext>
            </a:extLst>
          </p:cNvPr>
          <p:cNvSpPr/>
          <p:nvPr/>
        </p:nvSpPr>
        <p:spPr>
          <a:xfrm>
            <a:off x="2509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1" name="Afgeronde rechthoek 160">
            <a:extLst>
              <a:ext uri="{FF2B5EF4-FFF2-40B4-BE49-F238E27FC236}">
                <a16:creationId xmlns:a16="http://schemas.microsoft.com/office/drawing/2014/main" id="{1DA46747-7343-7C4D-822D-643F4B488541}"/>
              </a:ext>
            </a:extLst>
          </p:cNvPr>
          <p:cNvSpPr/>
          <p:nvPr/>
        </p:nvSpPr>
        <p:spPr>
          <a:xfrm>
            <a:off x="2466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162" name="Afgeronde rechthoek 161">
            <a:extLst>
              <a:ext uri="{FF2B5EF4-FFF2-40B4-BE49-F238E27FC236}">
                <a16:creationId xmlns:a16="http://schemas.microsoft.com/office/drawing/2014/main" id="{2AF4E346-B4AE-C24E-9CC5-E72D0B87D38D}"/>
              </a:ext>
            </a:extLst>
          </p:cNvPr>
          <p:cNvSpPr/>
          <p:nvPr/>
        </p:nvSpPr>
        <p:spPr>
          <a:xfrm>
            <a:off x="2509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3" name="Afbeelding 162">
            <a:extLst>
              <a:ext uri="{FF2B5EF4-FFF2-40B4-BE49-F238E27FC236}">
                <a16:creationId xmlns:a16="http://schemas.microsoft.com/office/drawing/2014/main" id="{732D6686-7C83-EE4A-9BF9-EB407BD7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00" y="4237200"/>
            <a:ext cx="2297176" cy="533400"/>
          </a:xfrm>
          <a:prstGeom prst="rect">
            <a:avLst/>
          </a:prstGeom>
        </p:spPr>
      </p:pic>
      <p:pic>
        <p:nvPicPr>
          <p:cNvPr id="164" name="Afbeelding 163">
            <a:extLst>
              <a:ext uri="{FF2B5EF4-FFF2-40B4-BE49-F238E27FC236}">
                <a16:creationId xmlns:a16="http://schemas.microsoft.com/office/drawing/2014/main" id="{46E5D919-D44B-F940-9225-A9F6FFE5F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00" y="5947200"/>
            <a:ext cx="2297176" cy="533400"/>
          </a:xfrm>
          <a:prstGeom prst="rect">
            <a:avLst/>
          </a:prstGeom>
        </p:spPr>
      </p:pic>
      <p:sp>
        <p:nvSpPr>
          <p:cNvPr id="166" name="Afgeronde rechthoek 165">
            <a:extLst>
              <a:ext uri="{FF2B5EF4-FFF2-40B4-BE49-F238E27FC236}">
                <a16:creationId xmlns:a16="http://schemas.microsoft.com/office/drawing/2014/main" id="{FF8321EA-FEFF-8147-9648-7B83CC6901E5}"/>
              </a:ext>
            </a:extLst>
          </p:cNvPr>
          <p:cNvSpPr/>
          <p:nvPr/>
        </p:nvSpPr>
        <p:spPr>
          <a:xfrm>
            <a:off x="4932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167" name="Afgeronde rechthoek 166">
            <a:extLst>
              <a:ext uri="{FF2B5EF4-FFF2-40B4-BE49-F238E27FC236}">
                <a16:creationId xmlns:a16="http://schemas.microsoft.com/office/drawing/2014/main" id="{3AE4F6C5-5843-E04D-92C2-57DD5F131F8E}"/>
              </a:ext>
            </a:extLst>
          </p:cNvPr>
          <p:cNvSpPr/>
          <p:nvPr/>
        </p:nvSpPr>
        <p:spPr>
          <a:xfrm>
            <a:off x="4975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8" name="Afgeronde rechthoek 167">
            <a:extLst>
              <a:ext uri="{FF2B5EF4-FFF2-40B4-BE49-F238E27FC236}">
                <a16:creationId xmlns:a16="http://schemas.microsoft.com/office/drawing/2014/main" id="{75915985-BDB0-FF49-906A-EE643163FB8A}"/>
              </a:ext>
            </a:extLst>
          </p:cNvPr>
          <p:cNvSpPr/>
          <p:nvPr/>
        </p:nvSpPr>
        <p:spPr>
          <a:xfrm>
            <a:off x="4932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169" name="Afgeronde rechthoek 168">
            <a:extLst>
              <a:ext uri="{FF2B5EF4-FFF2-40B4-BE49-F238E27FC236}">
                <a16:creationId xmlns:a16="http://schemas.microsoft.com/office/drawing/2014/main" id="{1B1CFE29-0B01-504D-A553-3D2C21CF1348}"/>
              </a:ext>
            </a:extLst>
          </p:cNvPr>
          <p:cNvSpPr/>
          <p:nvPr/>
        </p:nvSpPr>
        <p:spPr>
          <a:xfrm>
            <a:off x="4975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0" name="Afbeelding 169">
            <a:extLst>
              <a:ext uri="{FF2B5EF4-FFF2-40B4-BE49-F238E27FC236}">
                <a16:creationId xmlns:a16="http://schemas.microsoft.com/office/drawing/2014/main" id="{C86F5A8A-48B3-E646-A63A-C9E1D0FD6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200" y="4237200"/>
            <a:ext cx="2297176" cy="533400"/>
          </a:xfrm>
          <a:prstGeom prst="rect">
            <a:avLst/>
          </a:prstGeom>
        </p:spPr>
      </p:pic>
      <p:pic>
        <p:nvPicPr>
          <p:cNvPr id="171" name="Afbeelding 170">
            <a:extLst>
              <a:ext uri="{FF2B5EF4-FFF2-40B4-BE49-F238E27FC236}">
                <a16:creationId xmlns:a16="http://schemas.microsoft.com/office/drawing/2014/main" id="{7C215E10-B76C-E344-9C88-678CEF6F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200" y="5947200"/>
            <a:ext cx="2297176" cy="533400"/>
          </a:xfrm>
          <a:prstGeom prst="rect">
            <a:avLst/>
          </a:prstGeom>
        </p:spPr>
      </p:pic>
      <p:sp>
        <p:nvSpPr>
          <p:cNvPr id="173" name="Afgeronde rechthoek 172">
            <a:extLst>
              <a:ext uri="{FF2B5EF4-FFF2-40B4-BE49-F238E27FC236}">
                <a16:creationId xmlns:a16="http://schemas.microsoft.com/office/drawing/2014/main" id="{80F3F75B-997D-9F42-8CD3-9126D49E075D}"/>
              </a:ext>
            </a:extLst>
          </p:cNvPr>
          <p:cNvSpPr/>
          <p:nvPr/>
        </p:nvSpPr>
        <p:spPr>
          <a:xfrm>
            <a:off x="7398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174" name="Afgeronde rechthoek 173">
            <a:extLst>
              <a:ext uri="{FF2B5EF4-FFF2-40B4-BE49-F238E27FC236}">
                <a16:creationId xmlns:a16="http://schemas.microsoft.com/office/drawing/2014/main" id="{8B7AF934-C0A6-9A48-A594-878B05DA34FE}"/>
              </a:ext>
            </a:extLst>
          </p:cNvPr>
          <p:cNvSpPr/>
          <p:nvPr/>
        </p:nvSpPr>
        <p:spPr>
          <a:xfrm>
            <a:off x="7441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5" name="Afgeronde rechthoek 174">
            <a:extLst>
              <a:ext uri="{FF2B5EF4-FFF2-40B4-BE49-F238E27FC236}">
                <a16:creationId xmlns:a16="http://schemas.microsoft.com/office/drawing/2014/main" id="{47F0D5F5-1942-A24B-82A3-AF180E029F7D}"/>
              </a:ext>
            </a:extLst>
          </p:cNvPr>
          <p:cNvSpPr/>
          <p:nvPr/>
        </p:nvSpPr>
        <p:spPr>
          <a:xfrm>
            <a:off x="7398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176" name="Afgeronde rechthoek 175">
            <a:extLst>
              <a:ext uri="{FF2B5EF4-FFF2-40B4-BE49-F238E27FC236}">
                <a16:creationId xmlns:a16="http://schemas.microsoft.com/office/drawing/2014/main" id="{E5844985-4AF4-5B48-92FD-1B7B6723E3B0}"/>
              </a:ext>
            </a:extLst>
          </p:cNvPr>
          <p:cNvSpPr/>
          <p:nvPr/>
        </p:nvSpPr>
        <p:spPr>
          <a:xfrm>
            <a:off x="7441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7" name="Afbeelding 176">
            <a:extLst>
              <a:ext uri="{FF2B5EF4-FFF2-40B4-BE49-F238E27FC236}">
                <a16:creationId xmlns:a16="http://schemas.microsoft.com/office/drawing/2014/main" id="{A3AB866A-5E37-1D4B-A36C-3FDDAAE0A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200" y="4237200"/>
            <a:ext cx="2297176" cy="533400"/>
          </a:xfrm>
          <a:prstGeom prst="rect">
            <a:avLst/>
          </a:prstGeom>
        </p:spPr>
      </p:pic>
      <p:pic>
        <p:nvPicPr>
          <p:cNvPr id="178" name="Afbeelding 177">
            <a:extLst>
              <a:ext uri="{FF2B5EF4-FFF2-40B4-BE49-F238E27FC236}">
                <a16:creationId xmlns:a16="http://schemas.microsoft.com/office/drawing/2014/main" id="{F8C77C23-BAE0-694A-B1FD-879382F4E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200" y="5947200"/>
            <a:ext cx="2297176" cy="533400"/>
          </a:xfrm>
          <a:prstGeom prst="rect">
            <a:avLst/>
          </a:prstGeom>
        </p:spPr>
      </p:pic>
      <p:sp>
        <p:nvSpPr>
          <p:cNvPr id="179" name="Tekstvak 178">
            <a:extLst>
              <a:ext uri="{FF2B5EF4-FFF2-40B4-BE49-F238E27FC236}">
                <a16:creationId xmlns:a16="http://schemas.microsoft.com/office/drawing/2014/main" id="{2DFBFE72-A8BD-B040-90DE-BE98EAA55831}"/>
              </a:ext>
            </a:extLst>
          </p:cNvPr>
          <p:cNvSpPr txBox="1"/>
          <p:nvPr/>
        </p:nvSpPr>
        <p:spPr>
          <a:xfrm>
            <a:off x="155316" y="881505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klap</a:t>
            </a:r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A55B18D5-30A4-6244-8875-64C01742ED48}"/>
              </a:ext>
            </a:extLst>
          </p:cNvPr>
          <p:cNvSpPr txBox="1"/>
          <p:nvPr/>
        </p:nvSpPr>
        <p:spPr>
          <a:xfrm>
            <a:off x="1063194" y="885098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in je handen</a:t>
            </a:r>
          </a:p>
        </p:txBody>
      </p:sp>
      <p:sp>
        <p:nvSpPr>
          <p:cNvPr id="181" name="Afgeronde rechthoek 180">
            <a:extLst>
              <a:ext uri="{FF2B5EF4-FFF2-40B4-BE49-F238E27FC236}">
                <a16:creationId xmlns:a16="http://schemas.microsoft.com/office/drawing/2014/main" id="{6EB87D29-BD3B-4E4F-8C6C-BAE2B16A58B1}"/>
              </a:ext>
            </a:extLst>
          </p:cNvPr>
          <p:cNvSpPr/>
          <p:nvPr/>
        </p:nvSpPr>
        <p:spPr>
          <a:xfrm>
            <a:off x="973729" y="4346254"/>
            <a:ext cx="720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713C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Jippie!</a:t>
            </a:r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7BADF59B-D3B5-B44C-ACCE-76F2CF937B46}"/>
              </a:ext>
            </a:extLst>
          </p:cNvPr>
          <p:cNvSpPr txBox="1"/>
          <p:nvPr/>
        </p:nvSpPr>
        <p:spPr>
          <a:xfrm>
            <a:off x="529866" y="434118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roep</a:t>
            </a:r>
          </a:p>
        </p:txBody>
      </p:sp>
      <p:sp>
        <p:nvSpPr>
          <p:cNvPr id="183" name="Afgeronde rechthoek 182">
            <a:extLst>
              <a:ext uri="{FF2B5EF4-FFF2-40B4-BE49-F238E27FC236}">
                <a16:creationId xmlns:a16="http://schemas.microsoft.com/office/drawing/2014/main" id="{51ABD035-F9FD-C54C-B3B4-2B6190EF4D38}"/>
              </a:ext>
            </a:extLst>
          </p:cNvPr>
          <p:cNvSpPr/>
          <p:nvPr/>
        </p:nvSpPr>
        <p:spPr>
          <a:xfrm>
            <a:off x="699874" y="889121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2CA93884-6A02-2741-B200-A263C89CA37D}"/>
              </a:ext>
            </a:extLst>
          </p:cNvPr>
          <p:cNvSpPr txBox="1"/>
          <p:nvPr/>
        </p:nvSpPr>
        <p:spPr>
          <a:xfrm>
            <a:off x="187333" y="2347315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7363CB2C-B12F-8A46-B3C2-381F66B8F62C}"/>
              </a:ext>
            </a:extLst>
          </p:cNvPr>
          <p:cNvSpPr txBox="1"/>
          <p:nvPr/>
        </p:nvSpPr>
        <p:spPr>
          <a:xfrm>
            <a:off x="811971" y="2360689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rondje om de</a:t>
            </a:r>
          </a:p>
        </p:txBody>
      </p:sp>
      <p:sp>
        <p:nvSpPr>
          <p:cNvPr id="186" name="Afgeronde rechthoek 185">
            <a:extLst>
              <a:ext uri="{FF2B5EF4-FFF2-40B4-BE49-F238E27FC236}">
                <a16:creationId xmlns:a16="http://schemas.microsoft.com/office/drawing/2014/main" id="{DDC340C2-E08F-204D-9BE1-F479185BA278}"/>
              </a:ext>
            </a:extLst>
          </p:cNvPr>
          <p:cNvSpPr/>
          <p:nvPr/>
        </p:nvSpPr>
        <p:spPr>
          <a:xfrm>
            <a:off x="557892" y="2365304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7" name="Afgeronde rechthoek 186">
            <a:extLst>
              <a:ext uri="{FF2B5EF4-FFF2-40B4-BE49-F238E27FC236}">
                <a16:creationId xmlns:a16="http://schemas.microsoft.com/office/drawing/2014/main" id="{B7709365-BCB6-2D40-9B02-DCCC922E1226}"/>
              </a:ext>
            </a:extLst>
          </p:cNvPr>
          <p:cNvSpPr/>
          <p:nvPr/>
        </p:nvSpPr>
        <p:spPr>
          <a:xfrm>
            <a:off x="1718352" y="2344120"/>
            <a:ext cx="46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tafel</a:t>
            </a:r>
          </a:p>
        </p:txBody>
      </p:sp>
      <p:sp>
        <p:nvSpPr>
          <p:cNvPr id="188" name="Tekstvak 187">
            <a:extLst>
              <a:ext uri="{FF2B5EF4-FFF2-40B4-BE49-F238E27FC236}">
                <a16:creationId xmlns:a16="http://schemas.microsoft.com/office/drawing/2014/main" id="{12767F40-A328-1445-BA7B-49034F859CE8}"/>
              </a:ext>
            </a:extLst>
          </p:cNvPr>
          <p:cNvSpPr txBox="1"/>
          <p:nvPr/>
        </p:nvSpPr>
        <p:spPr>
          <a:xfrm>
            <a:off x="335556" y="2728902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ga weer op je stoel zitten</a:t>
            </a:r>
          </a:p>
        </p:txBody>
      </p:sp>
    </p:spTree>
    <p:extLst>
      <p:ext uri="{BB962C8B-B14F-4D97-AF65-F5344CB8AC3E}">
        <p14:creationId xmlns:p14="http://schemas.microsoft.com/office/powerpoint/2010/main" val="198559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aan de rand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neem stappen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aan de rand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neem stappen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aan de rand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neem stappen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Meer bewegingen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iets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naar iets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schuif naar iets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richt naar graden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Meer bewegingen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graden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naar iets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schuif naar iets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richt naar iets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Meer bewegingen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graden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iets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schuif naar iets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ga naar iets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Meer bewegingen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graden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iets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naar iets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schuif naar iets</a:t>
            </a:r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278AFA54-14DB-8848-834B-E12E8247F163}"/>
              </a:ext>
            </a:extLst>
          </p:cNvPr>
          <p:cNvSpPr txBox="1"/>
          <p:nvPr/>
        </p:nvSpPr>
        <p:spPr>
          <a:xfrm>
            <a:off x="1059842" y="206552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………. 10x</a:t>
            </a:r>
          </a:p>
        </p:txBody>
      </p:sp>
      <p:sp>
        <p:nvSpPr>
          <p:cNvPr id="111" name="Pijl links 110">
            <a:extLst>
              <a:ext uri="{FF2B5EF4-FFF2-40B4-BE49-F238E27FC236}">
                <a16:creationId xmlns:a16="http://schemas.microsoft.com/office/drawing/2014/main" id="{1AEF09FE-9731-234E-95BA-B51D56345CD3}"/>
              </a:ext>
            </a:extLst>
          </p:cNvPr>
          <p:cNvSpPr/>
          <p:nvPr/>
        </p:nvSpPr>
        <p:spPr>
          <a:xfrm>
            <a:off x="1254421" y="1906546"/>
            <a:ext cx="271849" cy="1853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6584B1F8-4107-4047-BBE6-C1E02C15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6" y="1744940"/>
            <a:ext cx="689209" cy="711949"/>
          </a:xfrm>
          <a:prstGeom prst="rect">
            <a:avLst/>
          </a:prstGeom>
        </p:spPr>
      </p:pic>
      <p:pic>
        <p:nvPicPr>
          <p:cNvPr id="124" name="Afbeelding 123">
            <a:extLst>
              <a:ext uri="{FF2B5EF4-FFF2-40B4-BE49-F238E27FC236}">
                <a16:creationId xmlns:a16="http://schemas.microsoft.com/office/drawing/2014/main" id="{7F3E8B95-4EA8-8141-9EC6-DCE32F47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06" y="1697190"/>
            <a:ext cx="689209" cy="711949"/>
          </a:xfrm>
          <a:prstGeom prst="rect">
            <a:avLst/>
          </a:prstGeom>
        </p:spPr>
      </p:pic>
      <p:pic>
        <p:nvPicPr>
          <p:cNvPr id="125" name="Afbeelding 124">
            <a:extLst>
              <a:ext uri="{FF2B5EF4-FFF2-40B4-BE49-F238E27FC236}">
                <a16:creationId xmlns:a16="http://schemas.microsoft.com/office/drawing/2014/main" id="{1A324427-8757-CC49-AFC4-9EB7566B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081">
            <a:off x="3964178" y="1723566"/>
            <a:ext cx="689209" cy="711949"/>
          </a:xfrm>
          <a:prstGeom prst="rect">
            <a:avLst/>
          </a:prstGeom>
        </p:spPr>
      </p:pic>
      <p:grpSp>
        <p:nvGrpSpPr>
          <p:cNvPr id="126" name="Groep 125">
            <a:extLst>
              <a:ext uri="{FF2B5EF4-FFF2-40B4-BE49-F238E27FC236}">
                <a16:creationId xmlns:a16="http://schemas.microsoft.com/office/drawing/2014/main" id="{060C69CE-2435-804A-978B-F13458A304B2}"/>
              </a:ext>
            </a:extLst>
          </p:cNvPr>
          <p:cNvGrpSpPr/>
          <p:nvPr/>
        </p:nvGrpSpPr>
        <p:grpSpPr>
          <a:xfrm>
            <a:off x="3527709" y="1907719"/>
            <a:ext cx="342294" cy="343641"/>
            <a:chOff x="3440929" y="2492680"/>
            <a:chExt cx="342294" cy="343641"/>
          </a:xfrm>
        </p:grpSpPr>
        <p:sp>
          <p:nvSpPr>
            <p:cNvPr id="127" name="Punthaak 126">
              <a:extLst>
                <a:ext uri="{FF2B5EF4-FFF2-40B4-BE49-F238E27FC236}">
                  <a16:creationId xmlns:a16="http://schemas.microsoft.com/office/drawing/2014/main" id="{F0D8CB27-1C82-E34A-8833-4B89133E77C7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8" name="Punthaak 127">
              <a:extLst>
                <a:ext uri="{FF2B5EF4-FFF2-40B4-BE49-F238E27FC236}">
                  <a16:creationId xmlns:a16="http://schemas.microsoft.com/office/drawing/2014/main" id="{8EB2FF60-25AA-B144-8EA5-3B2BEBDD654E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50084D80-F75A-DE4D-AB2D-AD389D87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95" y="1723610"/>
            <a:ext cx="689209" cy="711949"/>
          </a:xfrm>
          <a:prstGeom prst="rect">
            <a:avLst/>
          </a:prstGeom>
        </p:spPr>
      </p:pic>
      <p:pic>
        <p:nvPicPr>
          <p:cNvPr id="130" name="Afbeelding 129">
            <a:extLst>
              <a:ext uri="{FF2B5EF4-FFF2-40B4-BE49-F238E27FC236}">
                <a16:creationId xmlns:a16="http://schemas.microsoft.com/office/drawing/2014/main" id="{36678D7E-7F81-B747-9280-63585B4D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30159">
            <a:off x="6432387" y="1688186"/>
            <a:ext cx="689209" cy="711949"/>
          </a:xfrm>
          <a:prstGeom prst="rect">
            <a:avLst/>
          </a:prstGeom>
        </p:spPr>
      </p:pic>
      <p:grpSp>
        <p:nvGrpSpPr>
          <p:cNvPr id="131" name="Groep 130">
            <a:extLst>
              <a:ext uri="{FF2B5EF4-FFF2-40B4-BE49-F238E27FC236}">
                <a16:creationId xmlns:a16="http://schemas.microsoft.com/office/drawing/2014/main" id="{90BD5F01-5582-6D47-B927-A81C28760AD1}"/>
              </a:ext>
            </a:extLst>
          </p:cNvPr>
          <p:cNvGrpSpPr/>
          <p:nvPr/>
        </p:nvGrpSpPr>
        <p:grpSpPr>
          <a:xfrm>
            <a:off x="5991098" y="1934139"/>
            <a:ext cx="342294" cy="343641"/>
            <a:chOff x="3440929" y="2492680"/>
            <a:chExt cx="342294" cy="343641"/>
          </a:xfrm>
        </p:grpSpPr>
        <p:sp>
          <p:nvSpPr>
            <p:cNvPr id="132" name="Punthaak 131">
              <a:extLst>
                <a:ext uri="{FF2B5EF4-FFF2-40B4-BE49-F238E27FC236}">
                  <a16:creationId xmlns:a16="http://schemas.microsoft.com/office/drawing/2014/main" id="{8AC21C8B-08D4-934A-B0D9-9981B14EA69A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33" name="Punthaak 132">
              <a:extLst>
                <a:ext uri="{FF2B5EF4-FFF2-40B4-BE49-F238E27FC236}">
                  <a16:creationId xmlns:a16="http://schemas.microsoft.com/office/drawing/2014/main" id="{58FCBC7F-5270-A644-81B5-85780D2C3F6D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34" name="Afbeelding 133">
            <a:extLst>
              <a:ext uri="{FF2B5EF4-FFF2-40B4-BE49-F238E27FC236}">
                <a16:creationId xmlns:a16="http://schemas.microsoft.com/office/drawing/2014/main" id="{ACB272BD-5EF2-DE4D-A535-118F1177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38" y="1707668"/>
            <a:ext cx="689209" cy="711949"/>
          </a:xfrm>
          <a:prstGeom prst="rect">
            <a:avLst/>
          </a:prstGeom>
        </p:spPr>
      </p:pic>
      <p:cxnSp>
        <p:nvCxnSpPr>
          <p:cNvPr id="135" name="Rechte verbindingslijn 134">
            <a:extLst>
              <a:ext uri="{FF2B5EF4-FFF2-40B4-BE49-F238E27FC236}">
                <a16:creationId xmlns:a16="http://schemas.microsoft.com/office/drawing/2014/main" id="{B864F533-7EFA-F041-B492-8553A4A817E4}"/>
              </a:ext>
            </a:extLst>
          </p:cNvPr>
          <p:cNvCxnSpPr>
            <a:cxnSpLocks/>
          </p:cNvCxnSpPr>
          <p:nvPr/>
        </p:nvCxnSpPr>
        <p:spPr>
          <a:xfrm>
            <a:off x="9755207" y="1585449"/>
            <a:ext cx="0" cy="934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U-vormige pijl 135">
            <a:extLst>
              <a:ext uri="{FF2B5EF4-FFF2-40B4-BE49-F238E27FC236}">
                <a16:creationId xmlns:a16="http://schemas.microsoft.com/office/drawing/2014/main" id="{AFB9C9BC-4FD5-5445-8AE9-E682C9A7419E}"/>
              </a:ext>
            </a:extLst>
          </p:cNvPr>
          <p:cNvSpPr/>
          <p:nvPr/>
        </p:nvSpPr>
        <p:spPr>
          <a:xfrm rot="5400000">
            <a:off x="8802858" y="1896239"/>
            <a:ext cx="233523" cy="313594"/>
          </a:xfrm>
          <a:prstGeom prst="utur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draai rechtsom</a:t>
            </a:r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draai linksom</a:t>
            </a:r>
          </a:p>
        </p:txBody>
      </p:sp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keer aan de rand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B01957-6A7D-034C-B187-C1F0EA52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1" y="658797"/>
            <a:ext cx="1257300" cy="482600"/>
          </a:xfrm>
          <a:prstGeom prst="rect">
            <a:avLst/>
          </a:prstGeom>
        </p:spPr>
      </p:pic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DF260020-CF33-FE4A-BA15-D584069B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82" y="2841215"/>
            <a:ext cx="402336" cy="154432"/>
          </a:xfrm>
          <a:prstGeom prst="rect">
            <a:avLst/>
          </a:prstGeom>
        </p:spPr>
      </p:pic>
      <p:pic>
        <p:nvPicPr>
          <p:cNvPr id="138" name="Afbeelding 137">
            <a:extLst>
              <a:ext uri="{FF2B5EF4-FFF2-40B4-BE49-F238E27FC236}">
                <a16:creationId xmlns:a16="http://schemas.microsoft.com/office/drawing/2014/main" id="{25C19919-E2D0-E048-BD74-72D60702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67" y="2832630"/>
            <a:ext cx="402336" cy="154432"/>
          </a:xfrm>
          <a:prstGeom prst="rect">
            <a:avLst/>
          </a:prstGeom>
        </p:spPr>
      </p:pic>
      <p:pic>
        <p:nvPicPr>
          <p:cNvPr id="139" name="Afbeelding 138">
            <a:extLst>
              <a:ext uri="{FF2B5EF4-FFF2-40B4-BE49-F238E27FC236}">
                <a16:creationId xmlns:a16="http://schemas.microsoft.com/office/drawing/2014/main" id="{1DD43642-408D-A54A-B418-5F383840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25" y="2846848"/>
            <a:ext cx="402336" cy="15443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35016B2-8279-DE4E-8F4D-C012E9041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958" y="693090"/>
            <a:ext cx="1219200" cy="520700"/>
          </a:xfrm>
          <a:prstGeom prst="rect">
            <a:avLst/>
          </a:prstGeom>
        </p:spPr>
      </p:pic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A6BED7A1-D027-3C49-B3E3-C38B750B9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311" y="2835119"/>
            <a:ext cx="390144" cy="166624"/>
          </a:xfrm>
          <a:prstGeom prst="rect">
            <a:avLst/>
          </a:prstGeom>
        </p:spPr>
      </p:pic>
      <p:pic>
        <p:nvPicPr>
          <p:cNvPr id="141" name="Afbeelding 140">
            <a:extLst>
              <a:ext uri="{FF2B5EF4-FFF2-40B4-BE49-F238E27FC236}">
                <a16:creationId xmlns:a16="http://schemas.microsoft.com/office/drawing/2014/main" id="{8FF272F1-EF5D-0E48-AF3F-96616473B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84" y="2829023"/>
            <a:ext cx="390144" cy="166624"/>
          </a:xfrm>
          <a:prstGeom prst="rect">
            <a:avLst/>
          </a:prstGeom>
        </p:spPr>
      </p:pic>
      <p:pic>
        <p:nvPicPr>
          <p:cNvPr id="142" name="Afbeelding 141">
            <a:extLst>
              <a:ext uri="{FF2B5EF4-FFF2-40B4-BE49-F238E27FC236}">
                <a16:creationId xmlns:a16="http://schemas.microsoft.com/office/drawing/2014/main" id="{4B7CE9F0-FA6D-944B-8315-D10AE66AC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002" y="2823032"/>
            <a:ext cx="390144" cy="1666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2CBF6E0-19DC-2040-928A-0EE1BB33C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826" y="646097"/>
            <a:ext cx="1390650" cy="508000"/>
          </a:xfrm>
          <a:prstGeom prst="rect">
            <a:avLst/>
          </a:prstGeom>
        </p:spPr>
      </p:pic>
      <p:pic>
        <p:nvPicPr>
          <p:cNvPr id="144" name="Afbeelding 143">
            <a:extLst>
              <a:ext uri="{FF2B5EF4-FFF2-40B4-BE49-F238E27FC236}">
                <a16:creationId xmlns:a16="http://schemas.microsoft.com/office/drawing/2014/main" id="{AF1B42FD-71E4-CD46-9502-6BDFDCFD8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18" y="2837151"/>
            <a:ext cx="445008" cy="162560"/>
          </a:xfrm>
          <a:prstGeom prst="rect">
            <a:avLst/>
          </a:prstGeom>
        </p:spPr>
      </p:pic>
      <p:pic>
        <p:nvPicPr>
          <p:cNvPr id="145" name="Afbeelding 144">
            <a:extLst>
              <a:ext uri="{FF2B5EF4-FFF2-40B4-BE49-F238E27FC236}">
                <a16:creationId xmlns:a16="http://schemas.microsoft.com/office/drawing/2014/main" id="{76614098-6FA7-D94E-854A-DA13F22DC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220" y="2823032"/>
            <a:ext cx="445008" cy="162560"/>
          </a:xfrm>
          <a:prstGeom prst="rect">
            <a:avLst/>
          </a:prstGeom>
        </p:spPr>
      </p:pic>
      <p:pic>
        <p:nvPicPr>
          <p:cNvPr id="146" name="Afbeelding 145">
            <a:extLst>
              <a:ext uri="{FF2B5EF4-FFF2-40B4-BE49-F238E27FC236}">
                <a16:creationId xmlns:a16="http://schemas.microsoft.com/office/drawing/2014/main" id="{34CA825D-73FE-6243-B4F0-91121AEE2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696" y="2833087"/>
            <a:ext cx="445008" cy="16256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5055A1C-1DA1-BE47-ACFA-3E5015800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313" y="691863"/>
            <a:ext cx="1409700" cy="476250"/>
          </a:xfrm>
          <a:prstGeom prst="rect">
            <a:avLst/>
          </a:prstGeom>
        </p:spPr>
      </p:pic>
      <p:pic>
        <p:nvPicPr>
          <p:cNvPr id="147" name="Afbeelding 146">
            <a:extLst>
              <a:ext uri="{FF2B5EF4-FFF2-40B4-BE49-F238E27FC236}">
                <a16:creationId xmlns:a16="http://schemas.microsoft.com/office/drawing/2014/main" id="{48FADEE9-E3E4-6B4E-9FD0-F48A50B62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50" y="2845756"/>
            <a:ext cx="451104" cy="152400"/>
          </a:xfrm>
          <a:prstGeom prst="rect">
            <a:avLst/>
          </a:prstGeom>
        </p:spPr>
      </p:pic>
      <p:pic>
        <p:nvPicPr>
          <p:cNvPr id="148" name="Afbeelding 147">
            <a:extLst>
              <a:ext uri="{FF2B5EF4-FFF2-40B4-BE49-F238E27FC236}">
                <a16:creationId xmlns:a16="http://schemas.microsoft.com/office/drawing/2014/main" id="{20B76245-E663-1740-8D8F-7C1959EBF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014" y="2837757"/>
            <a:ext cx="451104" cy="152400"/>
          </a:xfrm>
          <a:prstGeom prst="rect">
            <a:avLst/>
          </a:prstGeom>
        </p:spPr>
      </p:pic>
      <p:pic>
        <p:nvPicPr>
          <p:cNvPr id="149" name="Afbeelding 148">
            <a:extLst>
              <a:ext uri="{FF2B5EF4-FFF2-40B4-BE49-F238E27FC236}">
                <a16:creationId xmlns:a16="http://schemas.microsoft.com/office/drawing/2014/main" id="{BB2DA747-2CE4-7F44-BA7C-72D7E1FC6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391" y="2845609"/>
            <a:ext cx="451104" cy="1524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F748045-9D8E-6441-B619-EE6AAB314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8990" y="5156940"/>
            <a:ext cx="717017" cy="702001"/>
          </a:xfrm>
          <a:prstGeom prst="rect">
            <a:avLst/>
          </a:prstGeom>
        </p:spPr>
      </p:pic>
      <p:pic>
        <p:nvPicPr>
          <p:cNvPr id="150" name="Afbeelding 149">
            <a:extLst>
              <a:ext uri="{FF2B5EF4-FFF2-40B4-BE49-F238E27FC236}">
                <a16:creationId xmlns:a16="http://schemas.microsoft.com/office/drawing/2014/main" id="{9E4FBF28-ED68-C54E-B7A3-7B64439F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4" y="5271731"/>
            <a:ext cx="689209" cy="711949"/>
          </a:xfrm>
          <a:prstGeom prst="rect">
            <a:avLst/>
          </a:prstGeom>
        </p:spPr>
      </p:pic>
      <p:pic>
        <p:nvPicPr>
          <p:cNvPr id="152" name="Afbeelding 151">
            <a:extLst>
              <a:ext uri="{FF2B5EF4-FFF2-40B4-BE49-F238E27FC236}">
                <a16:creationId xmlns:a16="http://schemas.microsoft.com/office/drawing/2014/main" id="{AF053071-40D4-3D48-92D2-E185D9DE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47" y="5289816"/>
            <a:ext cx="689209" cy="71194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D8AB4EF4-FAE4-7F42-8CA5-A660ABBFA2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2213" y="5140324"/>
            <a:ext cx="632942" cy="381582"/>
          </a:xfrm>
          <a:prstGeom prst="rect">
            <a:avLst/>
          </a:prstGeom>
        </p:spPr>
      </p:pic>
      <p:grpSp>
        <p:nvGrpSpPr>
          <p:cNvPr id="18" name="Groep 17">
            <a:extLst>
              <a:ext uri="{FF2B5EF4-FFF2-40B4-BE49-F238E27FC236}">
                <a16:creationId xmlns:a16="http://schemas.microsoft.com/office/drawing/2014/main" id="{079AC332-0152-2549-B402-B22E3F4158FC}"/>
              </a:ext>
            </a:extLst>
          </p:cNvPr>
          <p:cNvGrpSpPr/>
          <p:nvPr/>
        </p:nvGrpSpPr>
        <p:grpSpPr>
          <a:xfrm rot="18560593">
            <a:off x="401136" y="5198257"/>
            <a:ext cx="730675" cy="513681"/>
            <a:chOff x="-333632" y="4436075"/>
            <a:chExt cx="730675" cy="513681"/>
          </a:xfrm>
        </p:grpSpPr>
        <p:sp>
          <p:nvSpPr>
            <p:cNvPr id="151" name="Pijl links 150">
              <a:extLst>
                <a:ext uri="{FF2B5EF4-FFF2-40B4-BE49-F238E27FC236}">
                  <a16:creationId xmlns:a16="http://schemas.microsoft.com/office/drawing/2014/main" id="{D0E68472-21A5-494E-9A44-DFE39F384E87}"/>
                </a:ext>
              </a:extLst>
            </p:cNvPr>
            <p:cNvSpPr/>
            <p:nvPr/>
          </p:nvSpPr>
          <p:spPr>
            <a:xfrm>
              <a:off x="125194" y="4596674"/>
              <a:ext cx="271849" cy="18535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Boog 16">
              <a:extLst>
                <a:ext uri="{FF2B5EF4-FFF2-40B4-BE49-F238E27FC236}">
                  <a16:creationId xmlns:a16="http://schemas.microsoft.com/office/drawing/2014/main" id="{433F547B-50E0-D74F-A7FC-26EE83DDF3A7}"/>
                </a:ext>
              </a:extLst>
            </p:cNvPr>
            <p:cNvSpPr/>
            <p:nvPr/>
          </p:nvSpPr>
          <p:spPr>
            <a:xfrm>
              <a:off x="-333632" y="4436075"/>
              <a:ext cx="573150" cy="506627"/>
            </a:xfrm>
            <a:prstGeom prst="arc">
              <a:avLst>
                <a:gd name="adj1" fmla="val 18472620"/>
                <a:gd name="adj2" fmla="val 3049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4" name="Boog 153">
              <a:extLst>
                <a:ext uri="{FF2B5EF4-FFF2-40B4-BE49-F238E27FC236}">
                  <a16:creationId xmlns:a16="http://schemas.microsoft.com/office/drawing/2014/main" id="{84866C66-A44C-F641-85EF-63507E5419B0}"/>
                </a:ext>
              </a:extLst>
            </p:cNvPr>
            <p:cNvSpPr/>
            <p:nvPr/>
          </p:nvSpPr>
          <p:spPr>
            <a:xfrm>
              <a:off x="-333632" y="4443129"/>
              <a:ext cx="573150" cy="506627"/>
            </a:xfrm>
            <a:prstGeom prst="arc">
              <a:avLst>
                <a:gd name="adj1" fmla="val 18472620"/>
                <a:gd name="adj2" fmla="val 3049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93CE7298-2558-CE48-A4DE-DB1D583073A7}"/>
              </a:ext>
            </a:extLst>
          </p:cNvPr>
          <p:cNvGrpSpPr/>
          <p:nvPr/>
        </p:nvGrpSpPr>
        <p:grpSpPr>
          <a:xfrm rot="20455362">
            <a:off x="2888514" y="5367147"/>
            <a:ext cx="730675" cy="513681"/>
            <a:chOff x="-333632" y="4436075"/>
            <a:chExt cx="730675" cy="513681"/>
          </a:xfrm>
        </p:grpSpPr>
        <p:sp>
          <p:nvSpPr>
            <p:cNvPr id="156" name="Pijl links 155">
              <a:extLst>
                <a:ext uri="{FF2B5EF4-FFF2-40B4-BE49-F238E27FC236}">
                  <a16:creationId xmlns:a16="http://schemas.microsoft.com/office/drawing/2014/main" id="{214DD920-C5FC-AB4D-8399-8FD7C42B8AB0}"/>
                </a:ext>
              </a:extLst>
            </p:cNvPr>
            <p:cNvSpPr/>
            <p:nvPr/>
          </p:nvSpPr>
          <p:spPr>
            <a:xfrm>
              <a:off x="125194" y="4596674"/>
              <a:ext cx="271849" cy="18535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7" name="Boog 156">
              <a:extLst>
                <a:ext uri="{FF2B5EF4-FFF2-40B4-BE49-F238E27FC236}">
                  <a16:creationId xmlns:a16="http://schemas.microsoft.com/office/drawing/2014/main" id="{DB96BEFB-5148-1F4E-97CD-ECD55555CEF8}"/>
                </a:ext>
              </a:extLst>
            </p:cNvPr>
            <p:cNvSpPr/>
            <p:nvPr/>
          </p:nvSpPr>
          <p:spPr>
            <a:xfrm>
              <a:off x="-333632" y="4436075"/>
              <a:ext cx="573150" cy="506627"/>
            </a:xfrm>
            <a:prstGeom prst="arc">
              <a:avLst>
                <a:gd name="adj1" fmla="val 18472620"/>
                <a:gd name="adj2" fmla="val 3049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8" name="Boog 157">
              <a:extLst>
                <a:ext uri="{FF2B5EF4-FFF2-40B4-BE49-F238E27FC236}">
                  <a16:creationId xmlns:a16="http://schemas.microsoft.com/office/drawing/2014/main" id="{434D4DF6-CF0F-FA49-8942-9D08E9090558}"/>
                </a:ext>
              </a:extLst>
            </p:cNvPr>
            <p:cNvSpPr/>
            <p:nvPr/>
          </p:nvSpPr>
          <p:spPr>
            <a:xfrm>
              <a:off x="-333632" y="4443129"/>
              <a:ext cx="573150" cy="506627"/>
            </a:xfrm>
            <a:prstGeom prst="arc">
              <a:avLst>
                <a:gd name="adj1" fmla="val 18472620"/>
                <a:gd name="adj2" fmla="val 3049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59" name="Afbeelding 158">
            <a:extLst>
              <a:ext uri="{FF2B5EF4-FFF2-40B4-BE49-F238E27FC236}">
                <a16:creationId xmlns:a16="http://schemas.microsoft.com/office/drawing/2014/main" id="{5F0914C2-DC09-974B-BA20-5DCFD2E4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72" y="5288061"/>
            <a:ext cx="689209" cy="711949"/>
          </a:xfrm>
          <a:prstGeom prst="rect">
            <a:avLst/>
          </a:prstGeom>
        </p:spPr>
      </p:pic>
      <p:pic>
        <p:nvPicPr>
          <p:cNvPr id="160" name="Afbeelding 159">
            <a:extLst>
              <a:ext uri="{FF2B5EF4-FFF2-40B4-BE49-F238E27FC236}">
                <a16:creationId xmlns:a16="http://schemas.microsoft.com/office/drawing/2014/main" id="{2CD7E836-B576-FB44-B8E9-FA44257D2E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738" y="5138569"/>
            <a:ext cx="632942" cy="381582"/>
          </a:xfrm>
          <a:prstGeom prst="rect">
            <a:avLst/>
          </a:prstGeom>
        </p:spPr>
      </p:pic>
      <p:sp>
        <p:nvSpPr>
          <p:cNvPr id="162" name="Tekstvak 161">
            <a:extLst>
              <a:ext uri="{FF2B5EF4-FFF2-40B4-BE49-F238E27FC236}">
                <a16:creationId xmlns:a16="http://schemas.microsoft.com/office/drawing/2014/main" id="{C5BB504E-1804-7849-BE63-749DC966E8AE}"/>
              </a:ext>
            </a:extLst>
          </p:cNvPr>
          <p:cNvSpPr txBox="1"/>
          <p:nvPr/>
        </p:nvSpPr>
        <p:spPr>
          <a:xfrm rot="20901217">
            <a:off x="8131122" y="5520600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….. 1 seconde</a:t>
            </a:r>
          </a:p>
        </p:txBody>
      </p:sp>
      <p:sp>
        <p:nvSpPr>
          <p:cNvPr id="163" name="Pijl links 162">
            <a:extLst>
              <a:ext uri="{FF2B5EF4-FFF2-40B4-BE49-F238E27FC236}">
                <a16:creationId xmlns:a16="http://schemas.microsoft.com/office/drawing/2014/main" id="{A34D6952-2F03-0D4B-BBBA-A1B569B7D64A}"/>
              </a:ext>
            </a:extLst>
          </p:cNvPr>
          <p:cNvSpPr/>
          <p:nvPr/>
        </p:nvSpPr>
        <p:spPr>
          <a:xfrm rot="20580844">
            <a:off x="5883396" y="5453794"/>
            <a:ext cx="827999" cy="1853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4" name="Afbeelding 163">
            <a:extLst>
              <a:ext uri="{FF2B5EF4-FFF2-40B4-BE49-F238E27FC236}">
                <a16:creationId xmlns:a16="http://schemas.microsoft.com/office/drawing/2014/main" id="{D7582915-13DE-7F47-A5B5-0A3BEA80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91" y="5280004"/>
            <a:ext cx="689209" cy="711949"/>
          </a:xfrm>
          <a:prstGeom prst="rect">
            <a:avLst/>
          </a:prstGeom>
        </p:spPr>
      </p:pic>
      <p:pic>
        <p:nvPicPr>
          <p:cNvPr id="165" name="Afbeelding 164">
            <a:extLst>
              <a:ext uri="{FF2B5EF4-FFF2-40B4-BE49-F238E27FC236}">
                <a16:creationId xmlns:a16="http://schemas.microsoft.com/office/drawing/2014/main" id="{55ADEECE-C4C6-AB43-A729-8B239A3A0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5557" y="5130512"/>
            <a:ext cx="632942" cy="381582"/>
          </a:xfrm>
          <a:prstGeom prst="rect">
            <a:avLst/>
          </a:prstGeom>
        </p:spPr>
      </p:pic>
      <p:sp>
        <p:nvSpPr>
          <p:cNvPr id="166" name="Pijl links 165">
            <a:extLst>
              <a:ext uri="{FF2B5EF4-FFF2-40B4-BE49-F238E27FC236}">
                <a16:creationId xmlns:a16="http://schemas.microsoft.com/office/drawing/2014/main" id="{C140FD8F-12CC-F342-B9B7-99744735FBEF}"/>
              </a:ext>
            </a:extLst>
          </p:cNvPr>
          <p:cNvSpPr/>
          <p:nvPr/>
        </p:nvSpPr>
        <p:spPr>
          <a:xfrm rot="20732697">
            <a:off x="8291632" y="5444599"/>
            <a:ext cx="271849" cy="1853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5F616BE9-9F30-7D4A-8B82-726D7A6127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050" y="4109531"/>
            <a:ext cx="1384300" cy="488950"/>
          </a:xfrm>
          <a:prstGeom prst="rect">
            <a:avLst/>
          </a:prstGeom>
        </p:spPr>
      </p:pic>
      <p:pic>
        <p:nvPicPr>
          <p:cNvPr id="167" name="Afbeelding 166">
            <a:extLst>
              <a:ext uri="{FF2B5EF4-FFF2-40B4-BE49-F238E27FC236}">
                <a16:creationId xmlns:a16="http://schemas.microsoft.com/office/drawing/2014/main" id="{D9D6BDB5-622E-A442-89B6-4A1C5CC4AA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0828" y="6271854"/>
            <a:ext cx="442976" cy="156464"/>
          </a:xfrm>
          <a:prstGeom prst="rect">
            <a:avLst/>
          </a:prstGeom>
        </p:spPr>
      </p:pic>
      <p:pic>
        <p:nvPicPr>
          <p:cNvPr id="168" name="Afbeelding 167">
            <a:extLst>
              <a:ext uri="{FF2B5EF4-FFF2-40B4-BE49-F238E27FC236}">
                <a16:creationId xmlns:a16="http://schemas.microsoft.com/office/drawing/2014/main" id="{2871E93D-7796-FB46-B390-20549C1E8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980" y="6269614"/>
            <a:ext cx="442976" cy="156464"/>
          </a:xfrm>
          <a:prstGeom prst="rect">
            <a:avLst/>
          </a:prstGeom>
        </p:spPr>
      </p:pic>
      <p:pic>
        <p:nvPicPr>
          <p:cNvPr id="169" name="Afbeelding 168">
            <a:extLst>
              <a:ext uri="{FF2B5EF4-FFF2-40B4-BE49-F238E27FC236}">
                <a16:creationId xmlns:a16="http://schemas.microsoft.com/office/drawing/2014/main" id="{00883A69-CB16-B541-A50C-236C9FBEB8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4712" y="6269614"/>
            <a:ext cx="442976" cy="156464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B402A64A-A514-9542-9145-936BFEDBBC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2996" y="4126106"/>
            <a:ext cx="1670050" cy="495300"/>
          </a:xfrm>
          <a:prstGeom prst="rect">
            <a:avLst/>
          </a:prstGeom>
        </p:spPr>
      </p:pic>
      <p:pic>
        <p:nvPicPr>
          <p:cNvPr id="170" name="Afbeelding 169">
            <a:extLst>
              <a:ext uri="{FF2B5EF4-FFF2-40B4-BE49-F238E27FC236}">
                <a16:creationId xmlns:a16="http://schemas.microsoft.com/office/drawing/2014/main" id="{51978E07-468C-8445-BCDC-E9B158C819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044" y="6275151"/>
            <a:ext cx="534416" cy="158496"/>
          </a:xfrm>
          <a:prstGeom prst="rect">
            <a:avLst/>
          </a:prstGeom>
        </p:spPr>
      </p:pic>
      <p:pic>
        <p:nvPicPr>
          <p:cNvPr id="171" name="Afbeelding 170">
            <a:extLst>
              <a:ext uri="{FF2B5EF4-FFF2-40B4-BE49-F238E27FC236}">
                <a16:creationId xmlns:a16="http://schemas.microsoft.com/office/drawing/2014/main" id="{2672DAD5-D9B0-1749-AC9C-F707B44AE9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4272" y="6265428"/>
            <a:ext cx="534416" cy="158496"/>
          </a:xfrm>
          <a:prstGeom prst="rect">
            <a:avLst/>
          </a:prstGeom>
        </p:spPr>
      </p:pic>
      <p:pic>
        <p:nvPicPr>
          <p:cNvPr id="172" name="Afbeelding 171">
            <a:extLst>
              <a:ext uri="{FF2B5EF4-FFF2-40B4-BE49-F238E27FC236}">
                <a16:creationId xmlns:a16="http://schemas.microsoft.com/office/drawing/2014/main" id="{2D85D755-BFCB-8544-A876-7BAE438C61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6838" y="6268598"/>
            <a:ext cx="534416" cy="158496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A76A9657-A941-5442-84F6-4E7BE6EBB6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4862" y="4095116"/>
            <a:ext cx="1847850" cy="520700"/>
          </a:xfrm>
          <a:prstGeom prst="rect">
            <a:avLst/>
          </a:prstGeom>
        </p:spPr>
      </p:pic>
      <p:pic>
        <p:nvPicPr>
          <p:cNvPr id="173" name="Afbeelding 172">
            <a:extLst>
              <a:ext uri="{FF2B5EF4-FFF2-40B4-BE49-F238E27FC236}">
                <a16:creationId xmlns:a16="http://schemas.microsoft.com/office/drawing/2014/main" id="{9B5F4193-7063-8F44-82D9-E04FDB26E3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910" y="6269614"/>
            <a:ext cx="591312" cy="166624"/>
          </a:xfrm>
          <a:prstGeom prst="rect">
            <a:avLst/>
          </a:prstGeom>
        </p:spPr>
      </p:pic>
      <p:pic>
        <p:nvPicPr>
          <p:cNvPr id="174" name="Afbeelding 173">
            <a:extLst>
              <a:ext uri="{FF2B5EF4-FFF2-40B4-BE49-F238E27FC236}">
                <a16:creationId xmlns:a16="http://schemas.microsoft.com/office/drawing/2014/main" id="{B9F7AB41-3F7A-7048-B010-0A2FA4EE14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3718" y="6264534"/>
            <a:ext cx="591312" cy="166624"/>
          </a:xfrm>
          <a:prstGeom prst="rect">
            <a:avLst/>
          </a:prstGeom>
        </p:spPr>
      </p:pic>
      <p:pic>
        <p:nvPicPr>
          <p:cNvPr id="175" name="Afbeelding 174">
            <a:extLst>
              <a:ext uri="{FF2B5EF4-FFF2-40B4-BE49-F238E27FC236}">
                <a16:creationId xmlns:a16="http://schemas.microsoft.com/office/drawing/2014/main" id="{E79E05E8-6A97-2C43-A245-08258CB533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3133" y="6261007"/>
            <a:ext cx="591312" cy="166624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5EA365B6-4699-C443-9FAA-885B239AE3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71529" y="4135756"/>
            <a:ext cx="2333314" cy="416459"/>
          </a:xfrm>
          <a:prstGeom prst="rect">
            <a:avLst/>
          </a:prstGeom>
        </p:spPr>
      </p:pic>
      <p:pic>
        <p:nvPicPr>
          <p:cNvPr id="176" name="Afbeelding 175">
            <a:extLst>
              <a:ext uri="{FF2B5EF4-FFF2-40B4-BE49-F238E27FC236}">
                <a16:creationId xmlns:a16="http://schemas.microsoft.com/office/drawing/2014/main" id="{40C6207F-E423-104C-8EF2-E25D8F3C09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5999" y="6282949"/>
            <a:ext cx="727202" cy="129794"/>
          </a:xfrm>
          <a:prstGeom prst="rect">
            <a:avLst/>
          </a:prstGeom>
        </p:spPr>
      </p:pic>
      <p:pic>
        <p:nvPicPr>
          <p:cNvPr id="177" name="Afbeelding 176">
            <a:extLst>
              <a:ext uri="{FF2B5EF4-FFF2-40B4-BE49-F238E27FC236}">
                <a16:creationId xmlns:a16="http://schemas.microsoft.com/office/drawing/2014/main" id="{51DBE6F2-B95B-0049-B1B3-7207A2AC36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24574" y="6277183"/>
            <a:ext cx="727202" cy="129794"/>
          </a:xfrm>
          <a:prstGeom prst="rect">
            <a:avLst/>
          </a:prstGeom>
        </p:spPr>
      </p:pic>
      <p:pic>
        <p:nvPicPr>
          <p:cNvPr id="178" name="Afbeelding 177">
            <a:extLst>
              <a:ext uri="{FF2B5EF4-FFF2-40B4-BE49-F238E27FC236}">
                <a16:creationId xmlns:a16="http://schemas.microsoft.com/office/drawing/2014/main" id="{377DE28F-B793-4B43-9ED7-4561A4041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2758" y="6282949"/>
            <a:ext cx="727202" cy="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Scratch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endParaRPr lang="nl-NL" sz="700" b="1" dirty="0">
              <a:latin typeface="Bradley Hand ITC" panose="03070402050302030203" pitchFamily="66" charset="77"/>
              <a:cs typeface="Jokerman" panose="020F0502020204030204" pitchFamily="34" charset="0"/>
            </a:endParaRP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achtergrond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en stop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Scratch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taal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achtergrond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en stop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Scratch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taal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endParaRPr lang="nl-NL" sz="700" b="1" dirty="0">
              <a:latin typeface="Bradley Hand ITC" panose="03070402050302030203" pitchFamily="66" charset="77"/>
              <a:cs typeface="Jokerman" panose="020F0502020204030204" pitchFamily="34" charset="0"/>
            </a:endParaRP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en stop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Scratch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taal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endParaRPr lang="nl-NL" sz="700" b="1" dirty="0">
              <a:latin typeface="Bradley Hand ITC" panose="03070402050302030203" pitchFamily="66" charset="77"/>
              <a:cs typeface="Jokerman" panose="020F0502020204030204" pitchFamily="34" charset="0"/>
            </a:endParaRP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en stop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als dan anders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wacht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stop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herhaal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herhaal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wacht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stop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herhaal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als dan anders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stop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wacht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herhaal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als dan anders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wacht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stop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68E5EF3-3C29-D240-9B75-7E6684D12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11" r="57349" b="63543"/>
          <a:stretch/>
        </p:blipFill>
        <p:spPr>
          <a:xfrm>
            <a:off x="64800" y="1582197"/>
            <a:ext cx="2340000" cy="972000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E7F83A32-2AF7-A940-8633-824E955AC13F}"/>
              </a:ext>
            </a:extLst>
          </p:cNvPr>
          <p:cNvSpPr/>
          <p:nvPr/>
        </p:nvSpPr>
        <p:spPr>
          <a:xfrm>
            <a:off x="367810" y="1559973"/>
            <a:ext cx="269875" cy="251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kies een taal</a:t>
            </a:r>
          </a:p>
        </p:txBody>
      </p:sp>
      <p:pic>
        <p:nvPicPr>
          <p:cNvPr id="111" name="Afbeelding 110">
            <a:extLst>
              <a:ext uri="{FF2B5EF4-FFF2-40B4-BE49-F238E27FC236}">
                <a16:creationId xmlns:a16="http://schemas.microsoft.com/office/drawing/2014/main" id="{A2277367-A642-A948-A6DD-4AE409475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8" t="71522" r="131" b="132"/>
          <a:stretch/>
        </p:blipFill>
        <p:spPr>
          <a:xfrm>
            <a:off x="2527513" y="1581662"/>
            <a:ext cx="2340000" cy="972000"/>
          </a:xfrm>
          <a:prstGeom prst="rect">
            <a:avLst/>
          </a:prstGeom>
        </p:spPr>
      </p:pic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867B7A8F-1A9F-2441-AEBA-52203E59C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8" t="71522" r="131" b="132"/>
          <a:stretch/>
        </p:blipFill>
        <p:spPr>
          <a:xfrm>
            <a:off x="5032800" y="1582267"/>
            <a:ext cx="2340000" cy="972000"/>
          </a:xfrm>
          <a:prstGeom prst="rect">
            <a:avLst/>
          </a:prstGeom>
        </p:spPr>
      </p:pic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kies een sprit</a:t>
            </a:r>
          </a:p>
        </p:txBody>
      </p:sp>
      <p:pic>
        <p:nvPicPr>
          <p:cNvPr id="124" name="Afbeelding 123">
            <a:extLst>
              <a:ext uri="{FF2B5EF4-FFF2-40B4-BE49-F238E27FC236}">
                <a16:creationId xmlns:a16="http://schemas.microsoft.com/office/drawing/2014/main" id="{0A0DDADB-7793-C049-AEEC-334DF5D74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8" t="8111" r="131" b="63543"/>
          <a:stretch/>
        </p:blipFill>
        <p:spPr>
          <a:xfrm>
            <a:off x="7465981" y="1581662"/>
            <a:ext cx="2340000" cy="972000"/>
          </a:xfrm>
          <a:prstGeom prst="rect">
            <a:avLst/>
          </a:prstGeom>
        </p:spPr>
      </p:pic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ga en stop</a:t>
            </a:r>
          </a:p>
        </p:txBody>
      </p:sp>
      <p:sp>
        <p:nvSpPr>
          <p:cNvPr id="125" name="Ovaal 124">
            <a:extLst>
              <a:ext uri="{FF2B5EF4-FFF2-40B4-BE49-F238E27FC236}">
                <a16:creationId xmlns:a16="http://schemas.microsoft.com/office/drawing/2014/main" id="{46A478A4-CA84-0749-88F7-F7F6B49DBA56}"/>
              </a:ext>
            </a:extLst>
          </p:cNvPr>
          <p:cNvSpPr/>
          <p:nvPr/>
        </p:nvSpPr>
        <p:spPr>
          <a:xfrm>
            <a:off x="4255536" y="2301349"/>
            <a:ext cx="269875" cy="251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3177E06C-086B-8E47-8954-E33B62AA169A}"/>
              </a:ext>
            </a:extLst>
          </p:cNvPr>
          <p:cNvSpPr/>
          <p:nvPr/>
        </p:nvSpPr>
        <p:spPr>
          <a:xfrm>
            <a:off x="7078150" y="2302742"/>
            <a:ext cx="269875" cy="251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Ovaal 126">
            <a:extLst>
              <a:ext uri="{FF2B5EF4-FFF2-40B4-BE49-F238E27FC236}">
                <a16:creationId xmlns:a16="http://schemas.microsoft.com/office/drawing/2014/main" id="{0E2B20EB-C513-EB4B-B35E-56251DAA0850}"/>
              </a:ext>
            </a:extLst>
          </p:cNvPr>
          <p:cNvSpPr/>
          <p:nvPr/>
        </p:nvSpPr>
        <p:spPr>
          <a:xfrm>
            <a:off x="7942704" y="1728565"/>
            <a:ext cx="269875" cy="251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kies een achtergrond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E40B6627-E42C-5747-BBA1-1B555EA4D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680" y="606613"/>
            <a:ext cx="1238250" cy="58420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6D80240F-467F-1C48-94C4-65FA4265F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425" y="608696"/>
            <a:ext cx="1479550" cy="590550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180268AF-9CF8-954A-964C-064528DE1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24" y="532674"/>
            <a:ext cx="996950" cy="79375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5D7CE338-0F70-5C49-9091-15462EE115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507" b="-224"/>
          <a:stretch/>
        </p:blipFill>
        <p:spPr>
          <a:xfrm>
            <a:off x="7853211" y="648779"/>
            <a:ext cx="360000" cy="356400"/>
          </a:xfrm>
          <a:prstGeom prst="rect">
            <a:avLst/>
          </a:prstGeom>
        </p:spPr>
      </p:pic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F391A772-CF48-3540-A5F8-8AB17140C7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000" r="-2494"/>
          <a:stretch/>
        </p:blipFill>
        <p:spPr>
          <a:xfrm>
            <a:off x="8894135" y="649579"/>
            <a:ext cx="360000" cy="355600"/>
          </a:xfrm>
          <a:prstGeom prst="rect">
            <a:avLst/>
          </a:prstGeom>
        </p:spPr>
      </p:pic>
      <p:sp>
        <p:nvSpPr>
          <p:cNvPr id="38" name="Tekstvak 37">
            <a:extLst>
              <a:ext uri="{FF2B5EF4-FFF2-40B4-BE49-F238E27FC236}">
                <a16:creationId xmlns:a16="http://schemas.microsoft.com/office/drawing/2014/main" id="{40CCEC16-2480-C64E-9B5C-51747B289E01}"/>
              </a:ext>
            </a:extLst>
          </p:cNvPr>
          <p:cNvSpPr txBox="1"/>
          <p:nvPr/>
        </p:nvSpPr>
        <p:spPr>
          <a:xfrm>
            <a:off x="7839603" y="95697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1730D14F-EAD4-C744-B83B-4CB6C3DAC683}"/>
              </a:ext>
            </a:extLst>
          </p:cNvPr>
          <p:cNvSpPr txBox="1"/>
          <p:nvPr/>
        </p:nvSpPr>
        <p:spPr>
          <a:xfrm>
            <a:off x="8816757" y="958001"/>
            <a:ext cx="51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Stop</a:t>
            </a:r>
          </a:p>
        </p:txBody>
      </p:sp>
      <p:pic>
        <p:nvPicPr>
          <p:cNvPr id="131" name="Afbeelding 130">
            <a:extLst>
              <a:ext uri="{FF2B5EF4-FFF2-40B4-BE49-F238E27FC236}">
                <a16:creationId xmlns:a16="http://schemas.microsoft.com/office/drawing/2014/main" id="{91B6563B-E170-CA49-9E81-63619C477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3722" y="2775783"/>
            <a:ext cx="319024" cy="254000"/>
          </a:xfrm>
          <a:prstGeom prst="rect">
            <a:avLst/>
          </a:prstGeom>
        </p:spPr>
      </p:pic>
      <p:pic>
        <p:nvPicPr>
          <p:cNvPr id="132" name="Afbeelding 131">
            <a:extLst>
              <a:ext uri="{FF2B5EF4-FFF2-40B4-BE49-F238E27FC236}">
                <a16:creationId xmlns:a16="http://schemas.microsoft.com/office/drawing/2014/main" id="{B008A79E-DE20-6642-BB10-9F40B64CE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602" y="2779512"/>
            <a:ext cx="319024" cy="254000"/>
          </a:xfrm>
          <a:prstGeom prst="rect">
            <a:avLst/>
          </a:prstGeom>
        </p:spPr>
      </p:pic>
      <p:pic>
        <p:nvPicPr>
          <p:cNvPr id="133" name="Afbeelding 132">
            <a:extLst>
              <a:ext uri="{FF2B5EF4-FFF2-40B4-BE49-F238E27FC236}">
                <a16:creationId xmlns:a16="http://schemas.microsoft.com/office/drawing/2014/main" id="{2F78EC96-A00D-9C49-8F2B-ACAA5F6A8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748" y="2783778"/>
            <a:ext cx="319024" cy="254000"/>
          </a:xfrm>
          <a:prstGeom prst="rect">
            <a:avLst/>
          </a:prstGeom>
        </p:spPr>
      </p:pic>
      <p:pic>
        <p:nvPicPr>
          <p:cNvPr id="134" name="Afbeelding 133">
            <a:extLst>
              <a:ext uri="{FF2B5EF4-FFF2-40B4-BE49-F238E27FC236}">
                <a16:creationId xmlns:a16="http://schemas.microsoft.com/office/drawing/2014/main" id="{D3DCD760-B272-BA4D-BF32-BD755D984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7" y="2817555"/>
            <a:ext cx="396240" cy="186944"/>
          </a:xfrm>
          <a:prstGeom prst="rect">
            <a:avLst/>
          </a:prstGeom>
        </p:spPr>
      </p:pic>
      <p:pic>
        <p:nvPicPr>
          <p:cNvPr id="136" name="Afbeelding 135">
            <a:extLst>
              <a:ext uri="{FF2B5EF4-FFF2-40B4-BE49-F238E27FC236}">
                <a16:creationId xmlns:a16="http://schemas.microsoft.com/office/drawing/2014/main" id="{F158C025-4FC6-0245-9AFC-DA84A8564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80" y="2830541"/>
            <a:ext cx="396240" cy="186944"/>
          </a:xfrm>
          <a:prstGeom prst="rect">
            <a:avLst/>
          </a:prstGeom>
        </p:spPr>
      </p:pic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E23BF672-7D66-1F43-88A8-92552605E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622" y="2830541"/>
            <a:ext cx="396240" cy="186944"/>
          </a:xfrm>
          <a:prstGeom prst="rect">
            <a:avLst/>
          </a:prstGeom>
        </p:spPr>
      </p:pic>
      <p:pic>
        <p:nvPicPr>
          <p:cNvPr id="138" name="Afbeelding 137">
            <a:extLst>
              <a:ext uri="{FF2B5EF4-FFF2-40B4-BE49-F238E27FC236}">
                <a16:creationId xmlns:a16="http://schemas.microsoft.com/office/drawing/2014/main" id="{032808B0-A939-0C4A-ADD4-D8CBA4686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15" y="2813184"/>
            <a:ext cx="473456" cy="188976"/>
          </a:xfrm>
          <a:prstGeom prst="rect">
            <a:avLst/>
          </a:prstGeom>
        </p:spPr>
      </p:pic>
      <p:pic>
        <p:nvPicPr>
          <p:cNvPr id="139" name="Afbeelding 138">
            <a:extLst>
              <a:ext uri="{FF2B5EF4-FFF2-40B4-BE49-F238E27FC236}">
                <a16:creationId xmlns:a16="http://schemas.microsoft.com/office/drawing/2014/main" id="{BD0DE85D-63A7-7D4F-9D74-79F99DF22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437" y="2800396"/>
            <a:ext cx="473456" cy="188976"/>
          </a:xfrm>
          <a:prstGeom prst="rect">
            <a:avLst/>
          </a:prstGeom>
        </p:spPr>
      </p:pic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F2BA5DB3-A64A-2D4C-B872-DD83DA69D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457" y="2830541"/>
            <a:ext cx="473456" cy="188976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E2B71ED9-9DA0-E845-839D-A81410624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1581" y="2800396"/>
            <a:ext cx="507111" cy="226314"/>
          </a:xfrm>
          <a:prstGeom prst="rect">
            <a:avLst/>
          </a:prstGeom>
        </p:spPr>
      </p:pic>
      <p:pic>
        <p:nvPicPr>
          <p:cNvPr id="146" name="Afbeelding 145">
            <a:extLst>
              <a:ext uri="{FF2B5EF4-FFF2-40B4-BE49-F238E27FC236}">
                <a16:creationId xmlns:a16="http://schemas.microsoft.com/office/drawing/2014/main" id="{911FBF37-B8B9-9B4E-91E1-23FD8FE8A5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6988" y="2806116"/>
            <a:ext cx="507111" cy="226314"/>
          </a:xfrm>
          <a:prstGeom prst="rect">
            <a:avLst/>
          </a:prstGeom>
        </p:spPr>
      </p:pic>
      <p:pic>
        <p:nvPicPr>
          <p:cNvPr id="147" name="Afbeelding 146">
            <a:extLst>
              <a:ext uri="{FF2B5EF4-FFF2-40B4-BE49-F238E27FC236}">
                <a16:creationId xmlns:a16="http://schemas.microsoft.com/office/drawing/2014/main" id="{A3F11C6C-EF14-FD49-9F72-D12B7BF594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8053" y="2793607"/>
            <a:ext cx="507111" cy="226314"/>
          </a:xfrm>
          <a:prstGeom prst="rect">
            <a:avLst/>
          </a:prstGeom>
        </p:spPr>
      </p:pic>
      <p:pic>
        <p:nvPicPr>
          <p:cNvPr id="87" name="Afbeelding 86">
            <a:extLst>
              <a:ext uri="{FF2B5EF4-FFF2-40B4-BE49-F238E27FC236}">
                <a16:creationId xmlns:a16="http://schemas.microsoft.com/office/drawing/2014/main" id="{202A451A-B8CB-5B48-9948-FF06D2881D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250" y="3902703"/>
            <a:ext cx="1181100" cy="844550"/>
          </a:xfrm>
          <a:prstGeom prst="rect">
            <a:avLst/>
          </a:prstGeom>
        </p:spPr>
      </p:pic>
      <p:pic>
        <p:nvPicPr>
          <p:cNvPr id="150" name="Afbeelding 149">
            <a:extLst>
              <a:ext uri="{FF2B5EF4-FFF2-40B4-BE49-F238E27FC236}">
                <a16:creationId xmlns:a16="http://schemas.microsoft.com/office/drawing/2014/main" id="{074C2AE4-E546-AD47-9D72-E4C1B4DC14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6378" y="3797756"/>
            <a:ext cx="1091184" cy="1085088"/>
          </a:xfrm>
          <a:prstGeom prst="rect">
            <a:avLst/>
          </a:prstGeom>
        </p:spPr>
      </p:pic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als dan anders</a:t>
            </a:r>
          </a:p>
        </p:txBody>
      </p:sp>
      <p:pic>
        <p:nvPicPr>
          <p:cNvPr id="152" name="Afbeelding 151">
            <a:extLst>
              <a:ext uri="{FF2B5EF4-FFF2-40B4-BE49-F238E27FC236}">
                <a16:creationId xmlns:a16="http://schemas.microsoft.com/office/drawing/2014/main" id="{03595FD9-E199-F04E-8E2D-072F7DA14B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9400" y="4136443"/>
            <a:ext cx="1066800" cy="457200"/>
          </a:xfrm>
          <a:prstGeom prst="rect">
            <a:avLst/>
          </a:prstGeom>
        </p:spPr>
      </p:pic>
      <p:pic>
        <p:nvPicPr>
          <p:cNvPr id="154" name="Afbeelding 153">
            <a:extLst>
              <a:ext uri="{FF2B5EF4-FFF2-40B4-BE49-F238E27FC236}">
                <a16:creationId xmlns:a16="http://schemas.microsoft.com/office/drawing/2014/main" id="{4D8BDE60-18DC-1B4F-BE92-060EE6D83C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2579" y="4118050"/>
            <a:ext cx="927100" cy="444500"/>
          </a:xfrm>
          <a:prstGeom prst="rect">
            <a:avLst/>
          </a:prstGeom>
        </p:spPr>
      </p:pic>
      <p:pic>
        <p:nvPicPr>
          <p:cNvPr id="155" name="Afbeelding 154">
            <a:extLst>
              <a:ext uri="{FF2B5EF4-FFF2-40B4-BE49-F238E27FC236}">
                <a16:creationId xmlns:a16="http://schemas.microsoft.com/office/drawing/2014/main" id="{F03684FE-B184-C445-BAD4-B97E4725D0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9328" y="6227744"/>
            <a:ext cx="377952" cy="270256"/>
          </a:xfrm>
          <a:prstGeom prst="rect">
            <a:avLst/>
          </a:prstGeom>
        </p:spPr>
      </p:pic>
      <p:pic>
        <p:nvPicPr>
          <p:cNvPr id="156" name="Afbeelding 155">
            <a:extLst>
              <a:ext uri="{FF2B5EF4-FFF2-40B4-BE49-F238E27FC236}">
                <a16:creationId xmlns:a16="http://schemas.microsoft.com/office/drawing/2014/main" id="{F6EAA4F6-45C3-4944-B3DE-883FD7DAF5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486" y="6227744"/>
            <a:ext cx="377952" cy="270256"/>
          </a:xfrm>
          <a:prstGeom prst="rect">
            <a:avLst/>
          </a:prstGeom>
        </p:spPr>
      </p:pic>
      <p:pic>
        <p:nvPicPr>
          <p:cNvPr id="157" name="Afbeelding 156">
            <a:extLst>
              <a:ext uri="{FF2B5EF4-FFF2-40B4-BE49-F238E27FC236}">
                <a16:creationId xmlns:a16="http://schemas.microsoft.com/office/drawing/2014/main" id="{F8EA5BE6-266B-CC43-BDC1-5115D0463A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8600" y="6229180"/>
            <a:ext cx="377952" cy="270256"/>
          </a:xfrm>
          <a:prstGeom prst="rect">
            <a:avLst/>
          </a:prstGeom>
        </p:spPr>
      </p:pic>
      <p:pic>
        <p:nvPicPr>
          <p:cNvPr id="158" name="Afbeelding 157">
            <a:extLst>
              <a:ext uri="{FF2B5EF4-FFF2-40B4-BE49-F238E27FC236}">
                <a16:creationId xmlns:a16="http://schemas.microsoft.com/office/drawing/2014/main" id="{157AB255-CC7E-D64F-BB16-A3C0063B63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826" y="6166998"/>
            <a:ext cx="363728" cy="361696"/>
          </a:xfrm>
          <a:prstGeom prst="rect">
            <a:avLst/>
          </a:prstGeom>
        </p:spPr>
      </p:pic>
      <p:pic>
        <p:nvPicPr>
          <p:cNvPr id="159" name="Afbeelding 158">
            <a:extLst>
              <a:ext uri="{FF2B5EF4-FFF2-40B4-BE49-F238E27FC236}">
                <a16:creationId xmlns:a16="http://schemas.microsoft.com/office/drawing/2014/main" id="{4262846C-FF0B-6C4B-88BC-1C26C63FC5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1208" y="6169553"/>
            <a:ext cx="363728" cy="361696"/>
          </a:xfrm>
          <a:prstGeom prst="rect">
            <a:avLst/>
          </a:prstGeom>
        </p:spPr>
      </p:pic>
      <p:pic>
        <p:nvPicPr>
          <p:cNvPr id="160" name="Afbeelding 159">
            <a:extLst>
              <a:ext uri="{FF2B5EF4-FFF2-40B4-BE49-F238E27FC236}">
                <a16:creationId xmlns:a16="http://schemas.microsoft.com/office/drawing/2014/main" id="{7526E6B2-ED97-E04F-A908-CB51FA8F76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0390" y="6160083"/>
            <a:ext cx="363728" cy="361696"/>
          </a:xfrm>
          <a:prstGeom prst="rect">
            <a:avLst/>
          </a:prstGeom>
        </p:spPr>
      </p:pic>
      <p:pic>
        <p:nvPicPr>
          <p:cNvPr id="161" name="Afbeelding 160">
            <a:extLst>
              <a:ext uri="{FF2B5EF4-FFF2-40B4-BE49-F238E27FC236}">
                <a16:creationId xmlns:a16="http://schemas.microsoft.com/office/drawing/2014/main" id="{67185946-4903-9246-A566-69EF528CB2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078" y="6289720"/>
            <a:ext cx="341376" cy="146304"/>
          </a:xfrm>
          <a:prstGeom prst="rect">
            <a:avLst/>
          </a:prstGeom>
        </p:spPr>
      </p:pic>
      <p:pic>
        <p:nvPicPr>
          <p:cNvPr id="162" name="Afbeelding 161">
            <a:extLst>
              <a:ext uri="{FF2B5EF4-FFF2-40B4-BE49-F238E27FC236}">
                <a16:creationId xmlns:a16="http://schemas.microsoft.com/office/drawing/2014/main" id="{1B16FC0E-F87C-6E48-8596-62E8DF678B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0328" y="6289720"/>
            <a:ext cx="341376" cy="146304"/>
          </a:xfrm>
          <a:prstGeom prst="rect">
            <a:avLst/>
          </a:prstGeom>
        </p:spPr>
      </p:pic>
      <p:pic>
        <p:nvPicPr>
          <p:cNvPr id="163" name="Afbeelding 162">
            <a:extLst>
              <a:ext uri="{FF2B5EF4-FFF2-40B4-BE49-F238E27FC236}">
                <a16:creationId xmlns:a16="http://schemas.microsoft.com/office/drawing/2014/main" id="{F11DA8C2-A3F4-0F40-BF95-734216A685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79329" y="6289720"/>
            <a:ext cx="341376" cy="146304"/>
          </a:xfrm>
          <a:prstGeom prst="rect">
            <a:avLst/>
          </a:prstGeom>
        </p:spPr>
      </p:pic>
      <p:pic>
        <p:nvPicPr>
          <p:cNvPr id="164" name="Afbeelding 163">
            <a:extLst>
              <a:ext uri="{FF2B5EF4-FFF2-40B4-BE49-F238E27FC236}">
                <a16:creationId xmlns:a16="http://schemas.microsoft.com/office/drawing/2014/main" id="{5B71690D-A01C-434C-BF9F-7A622AC1C5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0510" y="6289720"/>
            <a:ext cx="296672" cy="142240"/>
          </a:xfrm>
          <a:prstGeom prst="rect">
            <a:avLst/>
          </a:prstGeom>
        </p:spPr>
      </p:pic>
      <p:pic>
        <p:nvPicPr>
          <p:cNvPr id="165" name="Afbeelding 164">
            <a:extLst>
              <a:ext uri="{FF2B5EF4-FFF2-40B4-BE49-F238E27FC236}">
                <a16:creationId xmlns:a16="http://schemas.microsoft.com/office/drawing/2014/main" id="{0F7EDFCC-06CA-B44A-A510-9A7D677B46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28453" y="6289720"/>
            <a:ext cx="296672" cy="142240"/>
          </a:xfrm>
          <a:prstGeom prst="rect">
            <a:avLst/>
          </a:prstGeom>
        </p:spPr>
      </p:pic>
      <p:pic>
        <p:nvPicPr>
          <p:cNvPr id="166" name="Afbeelding 165">
            <a:extLst>
              <a:ext uri="{FF2B5EF4-FFF2-40B4-BE49-F238E27FC236}">
                <a16:creationId xmlns:a16="http://schemas.microsoft.com/office/drawing/2014/main" id="{C8A46590-6AA1-D74C-B816-FDEFB5B28D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4081" y="6289720"/>
            <a:ext cx="296672" cy="142240"/>
          </a:xfrm>
          <a:prstGeom prst="rect">
            <a:avLst/>
          </a:prstGeom>
        </p:spPr>
      </p:pic>
      <p:sp>
        <p:nvSpPr>
          <p:cNvPr id="173" name="Tekstvak 172">
            <a:extLst>
              <a:ext uri="{FF2B5EF4-FFF2-40B4-BE49-F238E27FC236}">
                <a16:creationId xmlns:a16="http://schemas.microsoft.com/office/drawing/2014/main" id="{E6CF70CF-96C3-154D-BDB1-34A5054BF603}"/>
              </a:ext>
            </a:extLst>
          </p:cNvPr>
          <p:cNvSpPr txBox="1"/>
          <p:nvPr/>
        </p:nvSpPr>
        <p:spPr>
          <a:xfrm>
            <a:off x="5746811" y="5569726"/>
            <a:ext cx="923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 seconde</a:t>
            </a:r>
          </a:p>
        </p:txBody>
      </p:sp>
      <p:pic>
        <p:nvPicPr>
          <p:cNvPr id="184" name="Afbeelding 183">
            <a:extLst>
              <a:ext uri="{FF2B5EF4-FFF2-40B4-BE49-F238E27FC236}">
                <a16:creationId xmlns:a16="http://schemas.microsoft.com/office/drawing/2014/main" id="{2646E159-8EB5-E14E-A268-5DE2ED7D5B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0030" y="5163408"/>
            <a:ext cx="575310" cy="224790"/>
          </a:xfrm>
          <a:prstGeom prst="rect">
            <a:avLst/>
          </a:prstGeom>
        </p:spPr>
      </p:pic>
      <p:pic>
        <p:nvPicPr>
          <p:cNvPr id="185" name="Afbeelding 184">
            <a:extLst>
              <a:ext uri="{FF2B5EF4-FFF2-40B4-BE49-F238E27FC236}">
                <a16:creationId xmlns:a16="http://schemas.microsoft.com/office/drawing/2014/main" id="{4592306F-7E85-F14F-A405-138E1A6703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90" y="5217046"/>
            <a:ext cx="575310" cy="224790"/>
          </a:xfrm>
          <a:prstGeom prst="rect">
            <a:avLst/>
          </a:prstGeom>
        </p:spPr>
      </p:pic>
      <p:pic>
        <p:nvPicPr>
          <p:cNvPr id="186" name="Afbeelding 185">
            <a:extLst>
              <a:ext uri="{FF2B5EF4-FFF2-40B4-BE49-F238E27FC236}">
                <a16:creationId xmlns:a16="http://schemas.microsoft.com/office/drawing/2014/main" id="{6F4C3427-A1C7-FB44-BF11-9DD8D5F4BC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7685" y="5283151"/>
            <a:ext cx="575310" cy="224790"/>
          </a:xfrm>
          <a:prstGeom prst="rect">
            <a:avLst/>
          </a:prstGeom>
        </p:spPr>
      </p:pic>
      <p:pic>
        <p:nvPicPr>
          <p:cNvPr id="187" name="Afbeelding 186">
            <a:extLst>
              <a:ext uri="{FF2B5EF4-FFF2-40B4-BE49-F238E27FC236}">
                <a16:creationId xmlns:a16="http://schemas.microsoft.com/office/drawing/2014/main" id="{4E40F2E0-5FE6-4347-8486-706A0910A6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106" y="5357044"/>
            <a:ext cx="575310" cy="224790"/>
          </a:xfrm>
          <a:prstGeom prst="rect">
            <a:avLst/>
          </a:prstGeom>
        </p:spPr>
      </p:pic>
      <p:pic>
        <p:nvPicPr>
          <p:cNvPr id="188" name="Afbeelding 187">
            <a:extLst>
              <a:ext uri="{FF2B5EF4-FFF2-40B4-BE49-F238E27FC236}">
                <a16:creationId xmlns:a16="http://schemas.microsoft.com/office/drawing/2014/main" id="{8CA47D49-F7B2-FF41-BCA6-32CED583B7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1856" y="5441836"/>
            <a:ext cx="575310" cy="224790"/>
          </a:xfrm>
          <a:prstGeom prst="rect">
            <a:avLst/>
          </a:prstGeom>
        </p:spPr>
      </p:pic>
      <p:pic>
        <p:nvPicPr>
          <p:cNvPr id="189" name="Afbeelding 188">
            <a:extLst>
              <a:ext uri="{FF2B5EF4-FFF2-40B4-BE49-F238E27FC236}">
                <a16:creationId xmlns:a16="http://schemas.microsoft.com/office/drawing/2014/main" id="{D80CD2B4-BB70-EF48-8392-D181B80F86B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7314" y="5507941"/>
            <a:ext cx="575310" cy="224790"/>
          </a:xfrm>
          <a:prstGeom prst="rect">
            <a:avLst/>
          </a:prstGeom>
        </p:spPr>
      </p:pic>
      <p:pic>
        <p:nvPicPr>
          <p:cNvPr id="190" name="Afbeelding 189">
            <a:extLst>
              <a:ext uri="{FF2B5EF4-FFF2-40B4-BE49-F238E27FC236}">
                <a16:creationId xmlns:a16="http://schemas.microsoft.com/office/drawing/2014/main" id="{09513F41-78F2-3A43-944F-AD0660BC98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0799" y="5576419"/>
            <a:ext cx="575310" cy="224790"/>
          </a:xfrm>
          <a:prstGeom prst="rect">
            <a:avLst/>
          </a:prstGeom>
        </p:spPr>
      </p:pic>
      <p:pic>
        <p:nvPicPr>
          <p:cNvPr id="191" name="Afbeelding 190">
            <a:extLst>
              <a:ext uri="{FF2B5EF4-FFF2-40B4-BE49-F238E27FC236}">
                <a16:creationId xmlns:a16="http://schemas.microsoft.com/office/drawing/2014/main" id="{B9EEFB69-17AD-934F-9702-6919EE40D4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7516" y="5647850"/>
            <a:ext cx="575310" cy="224790"/>
          </a:xfrm>
          <a:prstGeom prst="rect">
            <a:avLst/>
          </a:prstGeom>
        </p:spPr>
      </p:pic>
      <p:pic>
        <p:nvPicPr>
          <p:cNvPr id="192" name="Afbeelding 191">
            <a:extLst>
              <a:ext uri="{FF2B5EF4-FFF2-40B4-BE49-F238E27FC236}">
                <a16:creationId xmlns:a16="http://schemas.microsoft.com/office/drawing/2014/main" id="{2AEDEFD1-F7AD-7D40-82BD-0E7493D423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0986" y="5722144"/>
            <a:ext cx="575310" cy="224790"/>
          </a:xfrm>
          <a:prstGeom prst="rect">
            <a:avLst/>
          </a:prstGeom>
        </p:spPr>
      </p:pic>
      <p:pic>
        <p:nvPicPr>
          <p:cNvPr id="193" name="Afbeelding 192">
            <a:extLst>
              <a:ext uri="{FF2B5EF4-FFF2-40B4-BE49-F238E27FC236}">
                <a16:creationId xmlns:a16="http://schemas.microsoft.com/office/drawing/2014/main" id="{207D3C90-8389-8A4B-B204-B762EC2B0A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0719" y="5791146"/>
            <a:ext cx="575310" cy="224790"/>
          </a:xfrm>
          <a:prstGeom prst="rect">
            <a:avLst/>
          </a:prstGeom>
        </p:spPr>
      </p:pic>
      <p:pic>
        <p:nvPicPr>
          <p:cNvPr id="194" name="Afbeelding 193">
            <a:extLst>
              <a:ext uri="{FF2B5EF4-FFF2-40B4-BE49-F238E27FC236}">
                <a16:creationId xmlns:a16="http://schemas.microsoft.com/office/drawing/2014/main" id="{F0326266-F330-484C-AE99-8B02568934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01479" y="5647850"/>
            <a:ext cx="575310" cy="224790"/>
          </a:xfrm>
          <a:prstGeom prst="rect">
            <a:avLst/>
          </a:prstGeom>
        </p:spPr>
      </p:pic>
      <p:pic>
        <p:nvPicPr>
          <p:cNvPr id="195" name="Afbeelding 194">
            <a:extLst>
              <a:ext uri="{FF2B5EF4-FFF2-40B4-BE49-F238E27FC236}">
                <a16:creationId xmlns:a16="http://schemas.microsoft.com/office/drawing/2014/main" id="{39FA269B-849C-8D42-9C5A-72193FFE3A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5967" y="5217046"/>
            <a:ext cx="575310" cy="224790"/>
          </a:xfrm>
          <a:prstGeom prst="rect">
            <a:avLst/>
          </a:prstGeom>
        </p:spPr>
      </p:pic>
      <p:sp>
        <p:nvSpPr>
          <p:cNvPr id="197" name="Zeshoek 196">
            <a:extLst>
              <a:ext uri="{FF2B5EF4-FFF2-40B4-BE49-F238E27FC236}">
                <a16:creationId xmlns:a16="http://schemas.microsoft.com/office/drawing/2014/main" id="{F96D9752-C886-4246-9FE2-0F842B6D4EB7}"/>
              </a:ext>
            </a:extLst>
          </p:cNvPr>
          <p:cNvSpPr/>
          <p:nvPr/>
        </p:nvSpPr>
        <p:spPr>
          <a:xfrm>
            <a:off x="3072746" y="5478031"/>
            <a:ext cx="289894" cy="152400"/>
          </a:xfrm>
          <a:prstGeom prst="hexagon">
            <a:avLst>
              <a:gd name="adj" fmla="val 47917"/>
              <a:gd name="vf" fmla="val 115470"/>
            </a:avLst>
          </a:prstGeom>
          <a:solidFill>
            <a:srgbClr val="BA7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3" name="Vrije vorm 212">
            <a:extLst>
              <a:ext uri="{FF2B5EF4-FFF2-40B4-BE49-F238E27FC236}">
                <a16:creationId xmlns:a16="http://schemas.microsoft.com/office/drawing/2014/main" id="{7CD214DD-7735-E549-8341-CC5B3768A148}"/>
              </a:ext>
            </a:extLst>
          </p:cNvPr>
          <p:cNvSpPr/>
          <p:nvPr/>
        </p:nvSpPr>
        <p:spPr>
          <a:xfrm>
            <a:off x="3392900" y="5398629"/>
            <a:ext cx="434975" cy="155602"/>
          </a:xfrm>
          <a:custGeom>
            <a:avLst/>
            <a:gdLst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602"/>
              <a:gd name="connsiteX1" fmla="*/ 361950 w 361950"/>
              <a:gd name="connsiteY1" fmla="*/ 0 h 15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" h="155602">
                <a:moveTo>
                  <a:pt x="0" y="155575"/>
                </a:moveTo>
                <a:cubicBezTo>
                  <a:pt x="247650" y="157692"/>
                  <a:pt x="323850" y="35983"/>
                  <a:pt x="36195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4" name="Vrije vorm 213">
            <a:extLst>
              <a:ext uri="{FF2B5EF4-FFF2-40B4-BE49-F238E27FC236}">
                <a16:creationId xmlns:a16="http://schemas.microsoft.com/office/drawing/2014/main" id="{FA416C66-EBEC-6B4B-953E-16AF28799943}"/>
              </a:ext>
            </a:extLst>
          </p:cNvPr>
          <p:cNvSpPr/>
          <p:nvPr/>
        </p:nvSpPr>
        <p:spPr>
          <a:xfrm flipV="1">
            <a:off x="3374275" y="5552211"/>
            <a:ext cx="434975" cy="146899"/>
          </a:xfrm>
          <a:custGeom>
            <a:avLst/>
            <a:gdLst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602"/>
              <a:gd name="connsiteX1" fmla="*/ 361950 w 361950"/>
              <a:gd name="connsiteY1" fmla="*/ 0 h 15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" h="155602">
                <a:moveTo>
                  <a:pt x="0" y="155575"/>
                </a:moveTo>
                <a:cubicBezTo>
                  <a:pt x="247650" y="157692"/>
                  <a:pt x="323850" y="35983"/>
                  <a:pt x="36195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3C34402F-2AC3-B947-BC19-5D7147AF8080}"/>
              </a:ext>
            </a:extLst>
          </p:cNvPr>
          <p:cNvSpPr txBox="1"/>
          <p:nvPr/>
        </p:nvSpPr>
        <p:spPr>
          <a:xfrm>
            <a:off x="2767000" y="54003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als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FBCC5F65-D1FF-C447-B3A2-116AEFEDFCE5}"/>
              </a:ext>
            </a:extLst>
          </p:cNvPr>
          <p:cNvSpPr txBox="1"/>
          <p:nvPr/>
        </p:nvSpPr>
        <p:spPr>
          <a:xfrm>
            <a:off x="3479437" y="513171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dan</a:t>
            </a:r>
          </a:p>
        </p:txBody>
      </p:sp>
      <p:sp>
        <p:nvSpPr>
          <p:cNvPr id="217" name="Tekstvak 216">
            <a:extLst>
              <a:ext uri="{FF2B5EF4-FFF2-40B4-BE49-F238E27FC236}">
                <a16:creationId xmlns:a16="http://schemas.microsoft.com/office/drawing/2014/main" id="{7B1BCDB2-A05C-584A-B0E8-BE721A8A79B8}"/>
              </a:ext>
            </a:extLst>
          </p:cNvPr>
          <p:cNvSpPr txBox="1"/>
          <p:nvPr/>
        </p:nvSpPr>
        <p:spPr>
          <a:xfrm>
            <a:off x="3283341" y="5661303"/>
            <a:ext cx="680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anders</a:t>
            </a:r>
          </a:p>
        </p:txBody>
      </p:sp>
      <p:pic>
        <p:nvPicPr>
          <p:cNvPr id="221" name="Afbeelding 220">
            <a:extLst>
              <a:ext uri="{FF2B5EF4-FFF2-40B4-BE49-F238E27FC236}">
                <a16:creationId xmlns:a16="http://schemas.microsoft.com/office/drawing/2014/main" id="{2D404152-22D7-1443-B488-9831A60D294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3271"/>
          <a:stretch/>
        </p:blipFill>
        <p:spPr>
          <a:xfrm>
            <a:off x="8304362" y="5200201"/>
            <a:ext cx="599400" cy="622300"/>
          </a:xfrm>
          <a:prstGeom prst="rect">
            <a:avLst/>
          </a:prstGeom>
        </p:spPr>
      </p:pic>
      <p:pic>
        <p:nvPicPr>
          <p:cNvPr id="222" name="Afbeelding 221">
            <a:extLst>
              <a:ext uri="{FF2B5EF4-FFF2-40B4-BE49-F238E27FC236}">
                <a16:creationId xmlns:a16="http://schemas.microsoft.com/office/drawing/2014/main" id="{3946CD5A-3B24-CF4F-94EC-FD9C5E689F4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3271"/>
          <a:stretch/>
        </p:blipFill>
        <p:spPr>
          <a:xfrm>
            <a:off x="5147411" y="5180396"/>
            <a:ext cx="599400" cy="622300"/>
          </a:xfrm>
          <a:prstGeom prst="rect">
            <a:avLst/>
          </a:prstGeom>
        </p:spPr>
      </p:pic>
      <p:pic>
        <p:nvPicPr>
          <p:cNvPr id="223" name="Afbeelding 222">
            <a:extLst>
              <a:ext uri="{FF2B5EF4-FFF2-40B4-BE49-F238E27FC236}">
                <a16:creationId xmlns:a16="http://schemas.microsoft.com/office/drawing/2014/main" id="{1F15CDF3-3459-974D-8843-F9D49BF74A3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51480"/>
          <a:stretch/>
        </p:blipFill>
        <p:spPr>
          <a:xfrm>
            <a:off x="6592355" y="5196791"/>
            <a:ext cx="622367" cy="622300"/>
          </a:xfrm>
          <a:prstGeom prst="rect">
            <a:avLst/>
          </a:prstGeom>
        </p:spPr>
      </p:pic>
      <p:cxnSp>
        <p:nvCxnSpPr>
          <p:cNvPr id="175" name="Rechte verbindingslijn met pijl 174">
            <a:extLst>
              <a:ext uri="{FF2B5EF4-FFF2-40B4-BE49-F238E27FC236}">
                <a16:creationId xmlns:a16="http://schemas.microsoft.com/office/drawing/2014/main" id="{35BB0EE1-472E-6C4E-B966-63C7DBE827C2}"/>
              </a:ext>
            </a:extLst>
          </p:cNvPr>
          <p:cNvCxnSpPr>
            <a:cxnSpLocks/>
          </p:cNvCxnSpPr>
          <p:nvPr/>
        </p:nvCxnSpPr>
        <p:spPr>
          <a:xfrm>
            <a:off x="5652035" y="5506073"/>
            <a:ext cx="10841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3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denk iets!</a:t>
            </a: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verdwijn!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verschijn!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zeg iets!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zeg iets!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verdwijn!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verschijn!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denk iets!</a:t>
            </a:r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zeg iets!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denk iets!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verschijn!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verdwijn!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zeg iets!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denk iets!</a:t>
            </a: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verdwijn!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verschijn!</a:t>
            </a:r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kleuren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volgend uiterlijk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zet effect op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maak grootte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verander uiterlijk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kleuren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verander uiterlijk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zet effect op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maak grootte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volgend uiterlijk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kleuren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verander uiterlijk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volgend uiterlijk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maak grootte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zet effect op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kleuren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verander uiterlijk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volgend uiterlijk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zet effect op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maak grootte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A920DC-7DA6-3E4A-9143-F7768E1F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94" y="655203"/>
            <a:ext cx="882650" cy="4635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440B409-61E6-D44F-A396-1CB7B9D2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50" y="629803"/>
            <a:ext cx="1003300" cy="488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0E7E841-6D83-A24C-A61F-078F9BA2D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356" y="689341"/>
            <a:ext cx="647700" cy="4572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9E964F9-D03F-9049-956A-7D644C64E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50" y="654312"/>
            <a:ext cx="622300" cy="476250"/>
          </a:xfrm>
          <a:prstGeom prst="rect">
            <a:avLst/>
          </a:prstGeom>
        </p:spPr>
      </p:pic>
      <p:pic>
        <p:nvPicPr>
          <p:cNvPr id="99" name="Afbeelding 98">
            <a:extLst>
              <a:ext uri="{FF2B5EF4-FFF2-40B4-BE49-F238E27FC236}">
                <a16:creationId xmlns:a16="http://schemas.microsoft.com/office/drawing/2014/main" id="{F3718B9F-F2F6-7645-B57F-9CE6A9EB7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440" y="1733637"/>
            <a:ext cx="689209" cy="711949"/>
          </a:xfrm>
          <a:prstGeom prst="rect">
            <a:avLst/>
          </a:prstGeom>
        </p:spPr>
      </p:pic>
      <p:grpSp>
        <p:nvGrpSpPr>
          <p:cNvPr id="123" name="Groep 122">
            <a:extLst>
              <a:ext uri="{FF2B5EF4-FFF2-40B4-BE49-F238E27FC236}">
                <a16:creationId xmlns:a16="http://schemas.microsoft.com/office/drawing/2014/main" id="{8C268E45-972B-9C41-9D15-833AB5DC8D8D}"/>
              </a:ext>
            </a:extLst>
          </p:cNvPr>
          <p:cNvGrpSpPr/>
          <p:nvPr/>
        </p:nvGrpSpPr>
        <p:grpSpPr>
          <a:xfrm>
            <a:off x="6049243" y="1944166"/>
            <a:ext cx="342294" cy="343641"/>
            <a:chOff x="3440929" y="2492680"/>
            <a:chExt cx="342294" cy="343641"/>
          </a:xfrm>
        </p:grpSpPr>
        <p:sp>
          <p:nvSpPr>
            <p:cNvPr id="124" name="Punthaak 123">
              <a:extLst>
                <a:ext uri="{FF2B5EF4-FFF2-40B4-BE49-F238E27FC236}">
                  <a16:creationId xmlns:a16="http://schemas.microsoft.com/office/drawing/2014/main" id="{962FD6F0-6B87-C64C-BCCB-73B222DE6F7F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5" name="Punthaak 124">
              <a:extLst>
                <a:ext uri="{FF2B5EF4-FFF2-40B4-BE49-F238E27FC236}">
                  <a16:creationId xmlns:a16="http://schemas.microsoft.com/office/drawing/2014/main" id="{3F15741E-2A14-304F-9E26-7DB1FBBCE067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32" name="Afbeelding 131">
            <a:extLst>
              <a:ext uri="{FF2B5EF4-FFF2-40B4-BE49-F238E27FC236}">
                <a16:creationId xmlns:a16="http://schemas.microsoft.com/office/drawing/2014/main" id="{D4E6B4D5-9924-5649-8DA4-A5D22A2C0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06" y="1816734"/>
            <a:ext cx="689209" cy="711949"/>
          </a:xfrm>
          <a:prstGeom prst="rect">
            <a:avLst/>
          </a:prstGeom>
        </p:spPr>
      </p:pic>
      <p:pic>
        <p:nvPicPr>
          <p:cNvPr id="133" name="Afbeelding 132">
            <a:extLst>
              <a:ext uri="{FF2B5EF4-FFF2-40B4-BE49-F238E27FC236}">
                <a16:creationId xmlns:a16="http://schemas.microsoft.com/office/drawing/2014/main" id="{497ED7E6-0D50-6346-BFD7-B5A0D23FF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396" y="1838383"/>
            <a:ext cx="689209" cy="71194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B39B491-37C4-8041-84B8-34A5595CB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207" y="1659772"/>
            <a:ext cx="673100" cy="4445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14738C4-BDA9-5544-B5BF-BAA8B9672E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448" y="1659772"/>
            <a:ext cx="622300" cy="438150"/>
          </a:xfrm>
          <a:prstGeom prst="rect">
            <a:avLst/>
          </a:prstGeom>
        </p:spPr>
      </p:pic>
      <p:pic>
        <p:nvPicPr>
          <p:cNvPr id="134" name="Afbeelding 133">
            <a:extLst>
              <a:ext uri="{FF2B5EF4-FFF2-40B4-BE49-F238E27FC236}">
                <a16:creationId xmlns:a16="http://schemas.microsoft.com/office/drawing/2014/main" id="{1E248B4A-F3FD-F949-97BB-A3A62E45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964" y="2833330"/>
            <a:ext cx="282448" cy="148336"/>
          </a:xfrm>
          <a:prstGeom prst="rect">
            <a:avLst/>
          </a:prstGeom>
        </p:spPr>
      </p:pic>
      <p:pic>
        <p:nvPicPr>
          <p:cNvPr id="135" name="Afbeelding 134">
            <a:extLst>
              <a:ext uri="{FF2B5EF4-FFF2-40B4-BE49-F238E27FC236}">
                <a16:creationId xmlns:a16="http://schemas.microsoft.com/office/drawing/2014/main" id="{45343D96-EB87-AB4C-B385-534049BE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464" y="2833330"/>
            <a:ext cx="282448" cy="148336"/>
          </a:xfrm>
          <a:prstGeom prst="rect">
            <a:avLst/>
          </a:prstGeom>
        </p:spPr>
      </p:pic>
      <p:pic>
        <p:nvPicPr>
          <p:cNvPr id="136" name="Afbeelding 135">
            <a:extLst>
              <a:ext uri="{FF2B5EF4-FFF2-40B4-BE49-F238E27FC236}">
                <a16:creationId xmlns:a16="http://schemas.microsoft.com/office/drawing/2014/main" id="{23F46907-F29B-3C4E-915E-4A7D9A16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38" y="2841134"/>
            <a:ext cx="282448" cy="148336"/>
          </a:xfrm>
          <a:prstGeom prst="rect">
            <a:avLst/>
          </a:prstGeom>
        </p:spPr>
      </p:pic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6366FDA1-F3EB-1547-9BED-507ECE76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2" y="2829266"/>
            <a:ext cx="321056" cy="156464"/>
          </a:xfrm>
          <a:prstGeom prst="rect">
            <a:avLst/>
          </a:prstGeom>
        </p:spPr>
      </p:pic>
      <p:pic>
        <p:nvPicPr>
          <p:cNvPr id="138" name="Afbeelding 137">
            <a:extLst>
              <a:ext uri="{FF2B5EF4-FFF2-40B4-BE49-F238E27FC236}">
                <a16:creationId xmlns:a16="http://schemas.microsoft.com/office/drawing/2014/main" id="{79B9D51A-8393-2E40-BB96-27F9CEED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56" y="2839427"/>
            <a:ext cx="321056" cy="156464"/>
          </a:xfrm>
          <a:prstGeom prst="rect">
            <a:avLst/>
          </a:prstGeom>
        </p:spPr>
      </p:pic>
      <p:pic>
        <p:nvPicPr>
          <p:cNvPr id="139" name="Afbeelding 138">
            <a:extLst>
              <a:ext uri="{FF2B5EF4-FFF2-40B4-BE49-F238E27FC236}">
                <a16:creationId xmlns:a16="http://schemas.microsoft.com/office/drawing/2014/main" id="{275832DD-B0E0-9944-8C57-0B2CB16C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174" y="2844334"/>
            <a:ext cx="321056" cy="156464"/>
          </a:xfrm>
          <a:prstGeom prst="rect">
            <a:avLst/>
          </a:prstGeom>
        </p:spPr>
      </p:pic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367B7B32-D9AD-CB46-B0BC-5D57800A0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40" y="2846366"/>
            <a:ext cx="199136" cy="152400"/>
          </a:xfrm>
          <a:prstGeom prst="rect">
            <a:avLst/>
          </a:prstGeom>
        </p:spPr>
      </p:pic>
      <p:pic>
        <p:nvPicPr>
          <p:cNvPr id="141" name="Afbeelding 140">
            <a:extLst>
              <a:ext uri="{FF2B5EF4-FFF2-40B4-BE49-F238E27FC236}">
                <a16:creationId xmlns:a16="http://schemas.microsoft.com/office/drawing/2014/main" id="{2E768BE6-CEBB-7E48-9192-983067A15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91" y="2846366"/>
            <a:ext cx="199136" cy="152400"/>
          </a:xfrm>
          <a:prstGeom prst="rect">
            <a:avLst/>
          </a:prstGeom>
        </p:spPr>
      </p:pic>
      <p:pic>
        <p:nvPicPr>
          <p:cNvPr id="142" name="Afbeelding 141">
            <a:extLst>
              <a:ext uri="{FF2B5EF4-FFF2-40B4-BE49-F238E27FC236}">
                <a16:creationId xmlns:a16="http://schemas.microsoft.com/office/drawing/2014/main" id="{816F9859-C9A6-3348-85B6-9F8BD7199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334" y="2853226"/>
            <a:ext cx="199136" cy="152400"/>
          </a:xfrm>
          <a:prstGeom prst="rect">
            <a:avLst/>
          </a:prstGeom>
        </p:spPr>
      </p:pic>
      <p:pic>
        <p:nvPicPr>
          <p:cNvPr id="143" name="Afbeelding 142">
            <a:extLst>
              <a:ext uri="{FF2B5EF4-FFF2-40B4-BE49-F238E27FC236}">
                <a16:creationId xmlns:a16="http://schemas.microsoft.com/office/drawing/2014/main" id="{4E42EC8F-FF09-8D47-80F5-826ECC73D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718" y="2849414"/>
            <a:ext cx="207264" cy="146304"/>
          </a:xfrm>
          <a:prstGeom prst="rect">
            <a:avLst/>
          </a:prstGeom>
        </p:spPr>
      </p:pic>
      <p:pic>
        <p:nvPicPr>
          <p:cNvPr id="144" name="Afbeelding 143">
            <a:extLst>
              <a:ext uri="{FF2B5EF4-FFF2-40B4-BE49-F238E27FC236}">
                <a16:creationId xmlns:a16="http://schemas.microsoft.com/office/drawing/2014/main" id="{4B67590C-FF42-8144-840D-36AFD474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785" y="2849414"/>
            <a:ext cx="207264" cy="146304"/>
          </a:xfrm>
          <a:prstGeom prst="rect">
            <a:avLst/>
          </a:prstGeom>
        </p:spPr>
      </p:pic>
      <p:pic>
        <p:nvPicPr>
          <p:cNvPr id="145" name="Afbeelding 144">
            <a:extLst>
              <a:ext uri="{FF2B5EF4-FFF2-40B4-BE49-F238E27FC236}">
                <a16:creationId xmlns:a16="http://schemas.microsoft.com/office/drawing/2014/main" id="{CC54C24C-BE6E-314D-BD2F-DE4D49C85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99" y="2843166"/>
            <a:ext cx="207264" cy="146304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EAFD848-DD8C-644D-A616-CDB1EC71AB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899" y="4080956"/>
            <a:ext cx="1930400" cy="5080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A6A422F-40AC-CD4F-B2AB-EC37C76123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5550" y="4108884"/>
            <a:ext cx="952500" cy="49530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60883F91-3ACB-374D-B563-AC1E45C957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2350" y="4128532"/>
            <a:ext cx="1765300" cy="4635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55FCCC1C-A1AD-F246-8CD1-7E4EDDE616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1581" y="4130405"/>
            <a:ext cx="1365250" cy="488950"/>
          </a:xfrm>
          <a:prstGeom prst="rect">
            <a:avLst/>
          </a:prstGeom>
        </p:spPr>
      </p:pic>
      <p:pic>
        <p:nvPicPr>
          <p:cNvPr id="146" name="Afbeelding 145">
            <a:extLst>
              <a:ext uri="{FF2B5EF4-FFF2-40B4-BE49-F238E27FC236}">
                <a16:creationId xmlns:a16="http://schemas.microsoft.com/office/drawing/2014/main" id="{D7652107-C11B-5349-9F40-EB8C8B0B4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780" y="5136227"/>
            <a:ext cx="689209" cy="711949"/>
          </a:xfrm>
          <a:prstGeom prst="rect">
            <a:avLst/>
          </a:prstGeom>
        </p:spPr>
      </p:pic>
      <p:grpSp>
        <p:nvGrpSpPr>
          <p:cNvPr id="147" name="Groep 146">
            <a:extLst>
              <a:ext uri="{FF2B5EF4-FFF2-40B4-BE49-F238E27FC236}">
                <a16:creationId xmlns:a16="http://schemas.microsoft.com/office/drawing/2014/main" id="{270DB77F-AB2F-2D40-BE27-205151E7847E}"/>
              </a:ext>
            </a:extLst>
          </p:cNvPr>
          <p:cNvGrpSpPr/>
          <p:nvPr/>
        </p:nvGrpSpPr>
        <p:grpSpPr>
          <a:xfrm>
            <a:off x="1024475" y="5334149"/>
            <a:ext cx="342294" cy="343641"/>
            <a:chOff x="3440929" y="2492680"/>
            <a:chExt cx="342294" cy="343641"/>
          </a:xfrm>
        </p:grpSpPr>
        <p:sp>
          <p:nvSpPr>
            <p:cNvPr id="148" name="Punthaak 147">
              <a:extLst>
                <a:ext uri="{FF2B5EF4-FFF2-40B4-BE49-F238E27FC236}">
                  <a16:creationId xmlns:a16="http://schemas.microsoft.com/office/drawing/2014/main" id="{128E6355-6C44-FA47-A41D-26FB1124CFB0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49" name="Punthaak 148">
              <a:extLst>
                <a:ext uri="{FF2B5EF4-FFF2-40B4-BE49-F238E27FC236}">
                  <a16:creationId xmlns:a16="http://schemas.microsoft.com/office/drawing/2014/main" id="{516AE412-A834-FB44-A707-4E26006DE499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50" name="Afbeelding 149">
            <a:extLst>
              <a:ext uri="{FF2B5EF4-FFF2-40B4-BE49-F238E27FC236}">
                <a16:creationId xmlns:a16="http://schemas.microsoft.com/office/drawing/2014/main" id="{48E5B574-71C5-FC41-A028-BB277CDC2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46" y="5123620"/>
            <a:ext cx="689209" cy="711949"/>
          </a:xfrm>
          <a:prstGeom prst="rect">
            <a:avLst/>
          </a:prstGeom>
        </p:spPr>
      </p:pic>
      <p:grpSp>
        <p:nvGrpSpPr>
          <p:cNvPr id="151" name="Groep 150">
            <a:extLst>
              <a:ext uri="{FF2B5EF4-FFF2-40B4-BE49-F238E27FC236}">
                <a16:creationId xmlns:a16="http://schemas.microsoft.com/office/drawing/2014/main" id="{6DEA0063-BA57-4244-A836-B63C84069987}"/>
              </a:ext>
            </a:extLst>
          </p:cNvPr>
          <p:cNvGrpSpPr/>
          <p:nvPr/>
        </p:nvGrpSpPr>
        <p:grpSpPr>
          <a:xfrm>
            <a:off x="3551649" y="5334149"/>
            <a:ext cx="342294" cy="343641"/>
            <a:chOff x="3440929" y="2492680"/>
            <a:chExt cx="342294" cy="343641"/>
          </a:xfrm>
        </p:grpSpPr>
        <p:sp>
          <p:nvSpPr>
            <p:cNvPr id="152" name="Punthaak 151">
              <a:extLst>
                <a:ext uri="{FF2B5EF4-FFF2-40B4-BE49-F238E27FC236}">
                  <a16:creationId xmlns:a16="http://schemas.microsoft.com/office/drawing/2014/main" id="{39E74E59-6FCF-5146-8A18-71FF31F8800F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53" name="Punthaak 152">
              <a:extLst>
                <a:ext uri="{FF2B5EF4-FFF2-40B4-BE49-F238E27FC236}">
                  <a16:creationId xmlns:a16="http://schemas.microsoft.com/office/drawing/2014/main" id="{E775191E-3ED7-DC44-9A00-C3660F946399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54" name="Afbeelding 153">
            <a:extLst>
              <a:ext uri="{FF2B5EF4-FFF2-40B4-BE49-F238E27FC236}">
                <a16:creationId xmlns:a16="http://schemas.microsoft.com/office/drawing/2014/main" id="{BE786F70-DFB2-FF4A-A1DB-07722E806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933" y="5182113"/>
            <a:ext cx="689209" cy="711949"/>
          </a:xfrm>
          <a:prstGeom prst="rect">
            <a:avLst/>
          </a:prstGeom>
        </p:spPr>
      </p:pic>
      <p:grpSp>
        <p:nvGrpSpPr>
          <p:cNvPr id="155" name="Groep 154">
            <a:extLst>
              <a:ext uri="{FF2B5EF4-FFF2-40B4-BE49-F238E27FC236}">
                <a16:creationId xmlns:a16="http://schemas.microsoft.com/office/drawing/2014/main" id="{882402E1-502D-BF48-8A34-EBB78C8D32EB}"/>
              </a:ext>
            </a:extLst>
          </p:cNvPr>
          <p:cNvGrpSpPr/>
          <p:nvPr/>
        </p:nvGrpSpPr>
        <p:grpSpPr>
          <a:xfrm>
            <a:off x="5989434" y="5371220"/>
            <a:ext cx="342294" cy="343641"/>
            <a:chOff x="3440929" y="2492680"/>
            <a:chExt cx="342294" cy="343641"/>
          </a:xfrm>
        </p:grpSpPr>
        <p:sp>
          <p:nvSpPr>
            <p:cNvPr id="156" name="Punthaak 155">
              <a:extLst>
                <a:ext uri="{FF2B5EF4-FFF2-40B4-BE49-F238E27FC236}">
                  <a16:creationId xmlns:a16="http://schemas.microsoft.com/office/drawing/2014/main" id="{9FFC2BB4-AE65-6746-909C-CDFA8BCF5135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57" name="Punthaak 156">
              <a:extLst>
                <a:ext uri="{FF2B5EF4-FFF2-40B4-BE49-F238E27FC236}">
                  <a16:creationId xmlns:a16="http://schemas.microsoft.com/office/drawing/2014/main" id="{A1E25191-E38F-D443-AD0E-60A35C1C6570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58" name="Afbeelding 157">
            <a:extLst>
              <a:ext uri="{FF2B5EF4-FFF2-40B4-BE49-F238E27FC236}">
                <a16:creationId xmlns:a16="http://schemas.microsoft.com/office/drawing/2014/main" id="{A0060A31-7703-D543-BCA0-75694C6E2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230" y="5194383"/>
            <a:ext cx="689209" cy="711949"/>
          </a:xfrm>
          <a:prstGeom prst="rect">
            <a:avLst/>
          </a:prstGeom>
        </p:spPr>
      </p:pic>
      <p:grpSp>
        <p:nvGrpSpPr>
          <p:cNvPr id="159" name="Groep 158">
            <a:extLst>
              <a:ext uri="{FF2B5EF4-FFF2-40B4-BE49-F238E27FC236}">
                <a16:creationId xmlns:a16="http://schemas.microsoft.com/office/drawing/2014/main" id="{0C11C420-7212-7549-AC9A-14E60493F12E}"/>
              </a:ext>
            </a:extLst>
          </p:cNvPr>
          <p:cNvGrpSpPr/>
          <p:nvPr/>
        </p:nvGrpSpPr>
        <p:grpSpPr>
          <a:xfrm>
            <a:off x="8448041" y="5392642"/>
            <a:ext cx="342294" cy="343641"/>
            <a:chOff x="3440929" y="2492680"/>
            <a:chExt cx="342294" cy="343641"/>
          </a:xfrm>
        </p:grpSpPr>
        <p:sp>
          <p:nvSpPr>
            <p:cNvPr id="160" name="Punthaak 159">
              <a:extLst>
                <a:ext uri="{FF2B5EF4-FFF2-40B4-BE49-F238E27FC236}">
                  <a16:creationId xmlns:a16="http://schemas.microsoft.com/office/drawing/2014/main" id="{D20A12EB-02D1-3942-AEC8-66C1552C5B57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61" name="Punthaak 160">
              <a:extLst>
                <a:ext uri="{FF2B5EF4-FFF2-40B4-BE49-F238E27FC236}">
                  <a16:creationId xmlns:a16="http://schemas.microsoft.com/office/drawing/2014/main" id="{59C67E98-971A-4847-97CD-C42F790714A5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62" name="Afbeelding 161">
            <a:extLst>
              <a:ext uri="{FF2B5EF4-FFF2-40B4-BE49-F238E27FC236}">
                <a16:creationId xmlns:a16="http://schemas.microsoft.com/office/drawing/2014/main" id="{6A8EE6FB-070E-F240-93A8-3BDEB9D70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910" y="5368234"/>
            <a:ext cx="400304" cy="413512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D7638D07-2091-0449-B73D-F3FFD017F8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48160" y="5135977"/>
            <a:ext cx="650451" cy="712800"/>
          </a:xfrm>
          <a:prstGeom prst="rect">
            <a:avLst/>
          </a:prstGeom>
        </p:spPr>
      </p:pic>
      <p:pic>
        <p:nvPicPr>
          <p:cNvPr id="163" name="Afbeelding 162">
            <a:extLst>
              <a:ext uri="{FF2B5EF4-FFF2-40B4-BE49-F238E27FC236}">
                <a16:creationId xmlns:a16="http://schemas.microsoft.com/office/drawing/2014/main" id="{D0552329-9681-F244-BEBA-A5610A9097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404" y="5156548"/>
            <a:ext cx="650451" cy="712800"/>
          </a:xfrm>
          <a:prstGeom prst="rect">
            <a:avLst/>
          </a:prstGeom>
        </p:spPr>
      </p:pic>
      <p:sp>
        <p:nvSpPr>
          <p:cNvPr id="164" name="Tekstvak 163">
            <a:extLst>
              <a:ext uri="{FF2B5EF4-FFF2-40B4-BE49-F238E27FC236}">
                <a16:creationId xmlns:a16="http://schemas.microsoft.com/office/drawing/2014/main" id="{AA25067E-6B0C-EF41-9A01-FBC379F848DA}"/>
              </a:ext>
            </a:extLst>
          </p:cNvPr>
          <p:cNvSpPr txBox="1"/>
          <p:nvPr/>
        </p:nvSpPr>
        <p:spPr>
          <a:xfrm>
            <a:off x="1527676" y="5757032"/>
            <a:ext cx="83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uiterlijk1</a:t>
            </a:r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900FF4D5-DDB8-2944-B665-74BC30550853}"/>
              </a:ext>
            </a:extLst>
          </p:cNvPr>
          <p:cNvSpPr txBox="1"/>
          <p:nvPr/>
        </p:nvSpPr>
        <p:spPr>
          <a:xfrm>
            <a:off x="2973981" y="57153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1F809323-75EA-A14C-BB90-6A1F34C79B47}"/>
              </a:ext>
            </a:extLst>
          </p:cNvPr>
          <p:cNvSpPr txBox="1"/>
          <p:nvPr/>
        </p:nvSpPr>
        <p:spPr>
          <a:xfrm>
            <a:off x="4024748" y="57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</a:t>
            </a:r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BC5D4CAE-FFAF-344D-A299-669CFF69FD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33267" y="5182113"/>
            <a:ext cx="689864" cy="723646"/>
          </a:xfrm>
          <a:prstGeom prst="rect">
            <a:avLst/>
          </a:prstGeom>
        </p:spPr>
      </p:pic>
      <p:pic>
        <p:nvPicPr>
          <p:cNvPr id="167" name="Afbeelding 166">
            <a:extLst>
              <a:ext uri="{FF2B5EF4-FFF2-40B4-BE49-F238E27FC236}">
                <a16:creationId xmlns:a16="http://schemas.microsoft.com/office/drawing/2014/main" id="{83FC3291-2FA4-3B4B-828E-91AF53E41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7646" y="6271331"/>
            <a:ext cx="617728" cy="162560"/>
          </a:xfrm>
          <a:prstGeom prst="rect">
            <a:avLst/>
          </a:prstGeom>
        </p:spPr>
      </p:pic>
      <p:pic>
        <p:nvPicPr>
          <p:cNvPr id="168" name="Afbeelding 167">
            <a:extLst>
              <a:ext uri="{FF2B5EF4-FFF2-40B4-BE49-F238E27FC236}">
                <a16:creationId xmlns:a16="http://schemas.microsoft.com/office/drawing/2014/main" id="{2B02BB14-A42A-134C-87C1-E0F0F73A22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808" y="6271331"/>
            <a:ext cx="617728" cy="162560"/>
          </a:xfrm>
          <a:prstGeom prst="rect">
            <a:avLst/>
          </a:prstGeom>
        </p:spPr>
      </p:pic>
      <p:pic>
        <p:nvPicPr>
          <p:cNvPr id="169" name="Afbeelding 168">
            <a:extLst>
              <a:ext uri="{FF2B5EF4-FFF2-40B4-BE49-F238E27FC236}">
                <a16:creationId xmlns:a16="http://schemas.microsoft.com/office/drawing/2014/main" id="{EDA6D763-8672-0147-9B24-3ECC5EF61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4793" y="6276305"/>
            <a:ext cx="617728" cy="162560"/>
          </a:xfrm>
          <a:prstGeom prst="rect">
            <a:avLst/>
          </a:prstGeom>
        </p:spPr>
      </p:pic>
      <p:pic>
        <p:nvPicPr>
          <p:cNvPr id="170" name="Afbeelding 169">
            <a:extLst>
              <a:ext uri="{FF2B5EF4-FFF2-40B4-BE49-F238E27FC236}">
                <a16:creationId xmlns:a16="http://schemas.microsoft.com/office/drawing/2014/main" id="{12F2941D-C934-184B-85AB-24480FEA16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600" y="6275151"/>
            <a:ext cx="304800" cy="158496"/>
          </a:xfrm>
          <a:prstGeom prst="rect">
            <a:avLst/>
          </a:prstGeom>
        </p:spPr>
      </p:pic>
      <p:pic>
        <p:nvPicPr>
          <p:cNvPr id="171" name="Afbeelding 170">
            <a:extLst>
              <a:ext uri="{FF2B5EF4-FFF2-40B4-BE49-F238E27FC236}">
                <a16:creationId xmlns:a16="http://schemas.microsoft.com/office/drawing/2014/main" id="{9D0B141B-363F-2244-A057-D724FD088A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9622" y="6264275"/>
            <a:ext cx="304800" cy="158496"/>
          </a:xfrm>
          <a:prstGeom prst="rect">
            <a:avLst/>
          </a:prstGeom>
        </p:spPr>
      </p:pic>
      <p:pic>
        <p:nvPicPr>
          <p:cNvPr id="172" name="Afbeelding 171">
            <a:extLst>
              <a:ext uri="{FF2B5EF4-FFF2-40B4-BE49-F238E27FC236}">
                <a16:creationId xmlns:a16="http://schemas.microsoft.com/office/drawing/2014/main" id="{B14E79B3-DCF4-C94D-8D48-3571192AC1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8265" y="6275151"/>
            <a:ext cx="304800" cy="158496"/>
          </a:xfrm>
          <a:prstGeom prst="rect">
            <a:avLst/>
          </a:prstGeom>
        </p:spPr>
      </p:pic>
      <p:pic>
        <p:nvPicPr>
          <p:cNvPr id="173" name="Afbeelding 172">
            <a:extLst>
              <a:ext uri="{FF2B5EF4-FFF2-40B4-BE49-F238E27FC236}">
                <a16:creationId xmlns:a16="http://schemas.microsoft.com/office/drawing/2014/main" id="{7CEFC168-2312-6D4B-9F16-95D60EB2B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2780" y="6285311"/>
            <a:ext cx="564896" cy="148336"/>
          </a:xfrm>
          <a:prstGeom prst="rect">
            <a:avLst/>
          </a:prstGeom>
        </p:spPr>
      </p:pic>
      <p:pic>
        <p:nvPicPr>
          <p:cNvPr id="174" name="Afbeelding 173">
            <a:extLst>
              <a:ext uri="{FF2B5EF4-FFF2-40B4-BE49-F238E27FC236}">
                <a16:creationId xmlns:a16="http://schemas.microsoft.com/office/drawing/2014/main" id="{E00FB337-4555-B04F-9B5F-A581F4EA24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2811" y="6285528"/>
            <a:ext cx="564896" cy="148336"/>
          </a:xfrm>
          <a:prstGeom prst="rect">
            <a:avLst/>
          </a:prstGeom>
        </p:spPr>
      </p:pic>
      <p:pic>
        <p:nvPicPr>
          <p:cNvPr id="175" name="Afbeelding 174">
            <a:extLst>
              <a:ext uri="{FF2B5EF4-FFF2-40B4-BE49-F238E27FC236}">
                <a16:creationId xmlns:a16="http://schemas.microsoft.com/office/drawing/2014/main" id="{5FC3CE0F-EF20-6E42-AF4A-EB7ED73F4D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2834" y="6285311"/>
            <a:ext cx="564896" cy="148336"/>
          </a:xfrm>
          <a:prstGeom prst="rect">
            <a:avLst/>
          </a:prstGeom>
        </p:spPr>
      </p:pic>
      <p:pic>
        <p:nvPicPr>
          <p:cNvPr id="176" name="Afbeelding 175">
            <a:extLst>
              <a:ext uri="{FF2B5EF4-FFF2-40B4-BE49-F238E27FC236}">
                <a16:creationId xmlns:a16="http://schemas.microsoft.com/office/drawing/2014/main" id="{024D7E01-88DA-6C48-B87C-E759302EEB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9064" y="6271782"/>
            <a:ext cx="436880" cy="156464"/>
          </a:xfrm>
          <a:prstGeom prst="rect">
            <a:avLst/>
          </a:prstGeom>
        </p:spPr>
      </p:pic>
      <p:pic>
        <p:nvPicPr>
          <p:cNvPr id="177" name="Afbeelding 176">
            <a:extLst>
              <a:ext uri="{FF2B5EF4-FFF2-40B4-BE49-F238E27FC236}">
                <a16:creationId xmlns:a16="http://schemas.microsoft.com/office/drawing/2014/main" id="{565F78FB-162D-FB46-A681-64B5D628E0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4399" y="6275529"/>
            <a:ext cx="436880" cy="156464"/>
          </a:xfrm>
          <a:prstGeom prst="rect">
            <a:avLst/>
          </a:prstGeom>
        </p:spPr>
      </p:pic>
      <p:pic>
        <p:nvPicPr>
          <p:cNvPr id="178" name="Afbeelding 177">
            <a:extLst>
              <a:ext uri="{FF2B5EF4-FFF2-40B4-BE49-F238E27FC236}">
                <a16:creationId xmlns:a16="http://schemas.microsoft.com/office/drawing/2014/main" id="{98444BCB-37A3-7F44-8111-152C99D9AB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33091" y="6277183"/>
            <a:ext cx="436880" cy="156464"/>
          </a:xfrm>
          <a:prstGeom prst="rect">
            <a:avLst/>
          </a:prstGeom>
        </p:spPr>
      </p:pic>
      <p:pic>
        <p:nvPicPr>
          <p:cNvPr id="179" name="Afbeelding 178">
            <a:extLst>
              <a:ext uri="{FF2B5EF4-FFF2-40B4-BE49-F238E27FC236}">
                <a16:creationId xmlns:a16="http://schemas.microsoft.com/office/drawing/2014/main" id="{219AD7E0-4D89-F04A-885B-073239B18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858" y="1733637"/>
            <a:ext cx="689209" cy="711949"/>
          </a:xfrm>
          <a:prstGeom prst="rect">
            <a:avLst/>
          </a:prstGeom>
        </p:spPr>
      </p:pic>
      <p:pic>
        <p:nvPicPr>
          <p:cNvPr id="182" name="Afbeelding 181">
            <a:extLst>
              <a:ext uri="{FF2B5EF4-FFF2-40B4-BE49-F238E27FC236}">
                <a16:creationId xmlns:a16="http://schemas.microsoft.com/office/drawing/2014/main" id="{72EF624B-3B61-DB4D-9D25-D3F8AA01E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440" y="1728001"/>
            <a:ext cx="689209" cy="711949"/>
          </a:xfrm>
          <a:prstGeom prst="rect">
            <a:avLst/>
          </a:prstGeom>
        </p:spPr>
      </p:pic>
      <p:grpSp>
        <p:nvGrpSpPr>
          <p:cNvPr id="183" name="Groep 182">
            <a:extLst>
              <a:ext uri="{FF2B5EF4-FFF2-40B4-BE49-F238E27FC236}">
                <a16:creationId xmlns:a16="http://schemas.microsoft.com/office/drawing/2014/main" id="{20E25305-537C-784C-9662-6FE7B252D4A4}"/>
              </a:ext>
            </a:extLst>
          </p:cNvPr>
          <p:cNvGrpSpPr/>
          <p:nvPr/>
        </p:nvGrpSpPr>
        <p:grpSpPr>
          <a:xfrm>
            <a:off x="8515243" y="1938530"/>
            <a:ext cx="342294" cy="343641"/>
            <a:chOff x="3440929" y="2492680"/>
            <a:chExt cx="342294" cy="343641"/>
          </a:xfrm>
        </p:grpSpPr>
        <p:sp>
          <p:nvSpPr>
            <p:cNvPr id="184" name="Punthaak 183">
              <a:extLst>
                <a:ext uri="{FF2B5EF4-FFF2-40B4-BE49-F238E27FC236}">
                  <a16:creationId xmlns:a16="http://schemas.microsoft.com/office/drawing/2014/main" id="{0306DCC8-3247-424B-A3F2-3CEDA97BCAD4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85" name="Punthaak 184">
              <a:extLst>
                <a:ext uri="{FF2B5EF4-FFF2-40B4-BE49-F238E27FC236}">
                  <a16:creationId xmlns:a16="http://schemas.microsoft.com/office/drawing/2014/main" id="{E214C2A5-E48C-7C4A-95A4-B43C4743D38F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86" name="Afbeelding 185">
            <a:extLst>
              <a:ext uri="{FF2B5EF4-FFF2-40B4-BE49-F238E27FC236}">
                <a16:creationId xmlns:a16="http://schemas.microsoft.com/office/drawing/2014/main" id="{73E9921D-3E2F-CB4E-A1ED-03C4EB6FC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8858" y="1728001"/>
            <a:ext cx="689209" cy="711949"/>
          </a:xfrm>
          <a:prstGeom prst="rect">
            <a:avLst/>
          </a:prstGeom>
        </p:spPr>
      </p:pic>
      <p:sp>
        <p:nvSpPr>
          <p:cNvPr id="38" name="Rechthoek 37">
            <a:extLst>
              <a:ext uri="{FF2B5EF4-FFF2-40B4-BE49-F238E27FC236}">
                <a16:creationId xmlns:a16="http://schemas.microsoft.com/office/drawing/2014/main" id="{C6D58BBF-F9DE-3047-8AD7-8C1F067E61D3}"/>
              </a:ext>
            </a:extLst>
          </p:cNvPr>
          <p:cNvSpPr/>
          <p:nvPr/>
        </p:nvSpPr>
        <p:spPr>
          <a:xfrm>
            <a:off x="6409120" y="1733637"/>
            <a:ext cx="807225" cy="71194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7" name="Rechthoek 186">
            <a:extLst>
              <a:ext uri="{FF2B5EF4-FFF2-40B4-BE49-F238E27FC236}">
                <a16:creationId xmlns:a16="http://schemas.microsoft.com/office/drawing/2014/main" id="{6E604F45-2F0D-4746-81A4-36C50508884C}"/>
              </a:ext>
            </a:extLst>
          </p:cNvPr>
          <p:cNvSpPr/>
          <p:nvPr/>
        </p:nvSpPr>
        <p:spPr>
          <a:xfrm>
            <a:off x="7684105" y="1740540"/>
            <a:ext cx="807225" cy="71194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8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toets ingedrukt</a:t>
            </a: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geklikt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andere achtergrond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op ”ga” geklikt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”ga” geklikt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geklikt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andere achtergrond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toets ingedrukt</a:t>
            </a:r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Gebeurtenissn</a:t>
            </a:r>
            <a:endParaRPr lang="nl-NL" sz="1500" b="1" dirty="0">
              <a:latin typeface="Bradley Hand ITC" panose="03070402050302030203" pitchFamily="66" charset="77"/>
              <a:cs typeface="Jokerman" panose="020F0502020204030204" pitchFamily="34" charset="0"/>
            </a:endParaRP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”ga” geklikt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toets ingedrukt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andere achtergrond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op </a:t>
            </a:r>
            <a:r>
              <a:rPr lang="nl-NL" sz="1000" b="1" dirty="0" err="1">
                <a:latin typeface="Bradley Hand ITC" panose="03070402050302030203" pitchFamily="66" charset="77"/>
              </a:rPr>
              <a:t>sprite</a:t>
            </a:r>
            <a:r>
              <a:rPr lang="nl-NL" sz="1000" b="1" dirty="0">
                <a:latin typeface="Bradley Hand ITC" panose="03070402050302030203" pitchFamily="66" charset="77"/>
              </a:rPr>
              <a:t> geklikt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”ga” geklikt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toets ingedrukt</a:t>
            </a: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geklikt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Waarnemingen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 kleur?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toets ingedrukt?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muis ingedrukt?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raak ik?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Waarnemingen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ik?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toets ingedrukt?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muis ingedrukt?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raak ik kleur?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Waarnemingen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ik?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 kleur?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muis ingedrukt?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toets ingedrukt?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Waarnemingen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ik?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 kleur?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>
                <a:latin typeface="Bradley Hand ITC" panose="03070402050302030203" pitchFamily="66" charset="77"/>
                <a:cs typeface="Jokerman" panose="020F0502020204030204" pitchFamily="34" charset="0"/>
              </a:rPr>
              <a:t>toets ingedrukt?</a:t>
            </a:r>
            <a:endParaRPr lang="nl-NL" sz="700" b="1" dirty="0">
              <a:latin typeface="Bradley Hand ITC" panose="03070402050302030203" pitchFamily="66" charset="77"/>
              <a:cs typeface="Jokerman" panose="020F0502020204030204" pitchFamily="34" charset="0"/>
            </a:endParaRP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muis ingedrukt?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7916AF1-D784-7A4F-8E95-F53078EB9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7" y="613928"/>
            <a:ext cx="1689100" cy="5461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C4A27DC-D0E1-334C-81DE-A599FD8A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25" y="613928"/>
            <a:ext cx="2038350" cy="5651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1C900AC-0FC2-D94F-B251-4EF0BAE92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075" y="617103"/>
            <a:ext cx="2000250" cy="5397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B10F001-B260-FF42-86FB-DDB047CE7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513" y="717992"/>
            <a:ext cx="2322322" cy="426974"/>
          </a:xfrm>
          <a:prstGeom prst="rect">
            <a:avLst/>
          </a:prstGeom>
        </p:spPr>
      </p:pic>
      <p:pic>
        <p:nvPicPr>
          <p:cNvPr id="99" name="Afbeelding 98">
            <a:extLst>
              <a:ext uri="{FF2B5EF4-FFF2-40B4-BE49-F238E27FC236}">
                <a16:creationId xmlns:a16="http://schemas.microsoft.com/office/drawing/2014/main" id="{6B5BD603-74B1-BF41-930D-479BD444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00" y="2818402"/>
            <a:ext cx="540512" cy="174752"/>
          </a:xfrm>
          <a:prstGeom prst="rect">
            <a:avLst/>
          </a:prstGeom>
        </p:spPr>
      </p:pic>
      <p:pic>
        <p:nvPicPr>
          <p:cNvPr id="111" name="Afbeelding 110">
            <a:extLst>
              <a:ext uri="{FF2B5EF4-FFF2-40B4-BE49-F238E27FC236}">
                <a16:creationId xmlns:a16="http://schemas.microsoft.com/office/drawing/2014/main" id="{910907C3-400D-624B-BCEE-84319EE9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86" y="2822875"/>
            <a:ext cx="540512" cy="174752"/>
          </a:xfrm>
          <a:prstGeom prst="rect">
            <a:avLst/>
          </a:prstGeom>
        </p:spPr>
      </p:pic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1E715FB6-009E-D34C-8C35-8DDF467E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48" y="2824952"/>
            <a:ext cx="540512" cy="174752"/>
          </a:xfrm>
          <a:prstGeom prst="rect">
            <a:avLst/>
          </a:prstGeom>
        </p:spPr>
      </p:pic>
      <p:pic>
        <p:nvPicPr>
          <p:cNvPr id="124" name="Afbeelding 123">
            <a:extLst>
              <a:ext uri="{FF2B5EF4-FFF2-40B4-BE49-F238E27FC236}">
                <a16:creationId xmlns:a16="http://schemas.microsoft.com/office/drawing/2014/main" id="{5DBBE11B-A4FB-F942-9F6F-EBCB387E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0" y="2824952"/>
            <a:ext cx="652272" cy="180848"/>
          </a:xfrm>
          <a:prstGeom prst="rect">
            <a:avLst/>
          </a:prstGeom>
        </p:spPr>
      </p:pic>
      <p:pic>
        <p:nvPicPr>
          <p:cNvPr id="125" name="Afbeelding 124">
            <a:extLst>
              <a:ext uri="{FF2B5EF4-FFF2-40B4-BE49-F238E27FC236}">
                <a16:creationId xmlns:a16="http://schemas.microsoft.com/office/drawing/2014/main" id="{3CD249CE-04AC-CE48-B670-18D6671C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82" y="2826698"/>
            <a:ext cx="652272" cy="180848"/>
          </a:xfrm>
          <a:prstGeom prst="rect">
            <a:avLst/>
          </a:prstGeom>
        </p:spPr>
      </p:pic>
      <p:pic>
        <p:nvPicPr>
          <p:cNvPr id="126" name="Afbeelding 125">
            <a:extLst>
              <a:ext uri="{FF2B5EF4-FFF2-40B4-BE49-F238E27FC236}">
                <a16:creationId xmlns:a16="http://schemas.microsoft.com/office/drawing/2014/main" id="{165F8DE9-D379-DE4C-A9D8-61AA793A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014" y="2824758"/>
            <a:ext cx="652272" cy="180848"/>
          </a:xfrm>
          <a:prstGeom prst="rect">
            <a:avLst/>
          </a:prstGeom>
        </p:spPr>
      </p:pic>
      <p:pic>
        <p:nvPicPr>
          <p:cNvPr id="127" name="Afbeelding 126">
            <a:extLst>
              <a:ext uri="{FF2B5EF4-FFF2-40B4-BE49-F238E27FC236}">
                <a16:creationId xmlns:a16="http://schemas.microsoft.com/office/drawing/2014/main" id="{CB9DA5FB-95C2-2B4C-ADD7-8CE60378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72" y="2834826"/>
            <a:ext cx="640080" cy="172720"/>
          </a:xfrm>
          <a:prstGeom prst="rect">
            <a:avLst/>
          </a:prstGeom>
        </p:spPr>
      </p:pic>
      <p:pic>
        <p:nvPicPr>
          <p:cNvPr id="128" name="Afbeelding 127">
            <a:extLst>
              <a:ext uri="{FF2B5EF4-FFF2-40B4-BE49-F238E27FC236}">
                <a16:creationId xmlns:a16="http://schemas.microsoft.com/office/drawing/2014/main" id="{D15EC994-2616-9D41-A51E-C26B3A2EA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593" y="2814025"/>
            <a:ext cx="640080" cy="172720"/>
          </a:xfrm>
          <a:prstGeom prst="rect">
            <a:avLst/>
          </a:prstGeom>
        </p:spPr>
      </p:pic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00F174BE-3C36-9649-8A5F-C3543C48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77" y="2830762"/>
            <a:ext cx="640080" cy="172720"/>
          </a:xfrm>
          <a:prstGeom prst="rect">
            <a:avLst/>
          </a:prstGeom>
        </p:spPr>
      </p:pic>
      <p:pic>
        <p:nvPicPr>
          <p:cNvPr id="130" name="Afbeelding 129">
            <a:extLst>
              <a:ext uri="{FF2B5EF4-FFF2-40B4-BE49-F238E27FC236}">
                <a16:creationId xmlns:a16="http://schemas.microsoft.com/office/drawing/2014/main" id="{5978F0E3-D4D5-2A4F-974E-DF8851A64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377" y="2863554"/>
            <a:ext cx="704898" cy="129600"/>
          </a:xfrm>
          <a:prstGeom prst="rect">
            <a:avLst/>
          </a:prstGeom>
        </p:spPr>
      </p:pic>
      <p:pic>
        <p:nvPicPr>
          <p:cNvPr id="131" name="Afbeelding 130">
            <a:extLst>
              <a:ext uri="{FF2B5EF4-FFF2-40B4-BE49-F238E27FC236}">
                <a16:creationId xmlns:a16="http://schemas.microsoft.com/office/drawing/2014/main" id="{615230D9-6F6F-D64F-B0F8-D0A9607ED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719" y="2845046"/>
            <a:ext cx="704898" cy="129600"/>
          </a:xfrm>
          <a:prstGeom prst="rect">
            <a:avLst/>
          </a:prstGeom>
        </p:spPr>
      </p:pic>
      <p:pic>
        <p:nvPicPr>
          <p:cNvPr id="132" name="Afbeelding 131">
            <a:extLst>
              <a:ext uri="{FF2B5EF4-FFF2-40B4-BE49-F238E27FC236}">
                <a16:creationId xmlns:a16="http://schemas.microsoft.com/office/drawing/2014/main" id="{32ED0452-9325-8D4C-808E-DD24C655A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624" y="2852322"/>
            <a:ext cx="704898" cy="129600"/>
          </a:xfrm>
          <a:prstGeom prst="rect">
            <a:avLst/>
          </a:prstGeom>
        </p:spPr>
      </p:pic>
      <p:pic>
        <p:nvPicPr>
          <p:cNvPr id="133" name="Afbeelding 132">
            <a:extLst>
              <a:ext uri="{FF2B5EF4-FFF2-40B4-BE49-F238E27FC236}">
                <a16:creationId xmlns:a16="http://schemas.microsoft.com/office/drawing/2014/main" id="{0C1527C7-0DB3-7044-97D2-B9A8646010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480"/>
          <a:stretch/>
        </p:blipFill>
        <p:spPr>
          <a:xfrm>
            <a:off x="871856" y="1736173"/>
            <a:ext cx="622367" cy="622300"/>
          </a:xfrm>
          <a:prstGeom prst="rect">
            <a:avLst/>
          </a:prstGeom>
        </p:spPr>
      </p:pic>
      <p:sp>
        <p:nvSpPr>
          <p:cNvPr id="134" name="Ovaal 133">
            <a:extLst>
              <a:ext uri="{FF2B5EF4-FFF2-40B4-BE49-F238E27FC236}">
                <a16:creationId xmlns:a16="http://schemas.microsoft.com/office/drawing/2014/main" id="{46565479-8467-A94A-AA9D-BE32362DDB14}"/>
              </a:ext>
            </a:extLst>
          </p:cNvPr>
          <p:cNvSpPr/>
          <p:nvPr/>
        </p:nvSpPr>
        <p:spPr>
          <a:xfrm>
            <a:off x="896358" y="1759940"/>
            <a:ext cx="640080" cy="59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DB3E3BB3-046E-4A48-9607-E7EE985E5A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613" b="32337"/>
          <a:stretch/>
        </p:blipFill>
        <p:spPr>
          <a:xfrm>
            <a:off x="2870011" y="1807434"/>
            <a:ext cx="1662561" cy="582740"/>
          </a:xfrm>
          <a:prstGeom prst="rect">
            <a:avLst/>
          </a:prstGeom>
        </p:spPr>
      </p:pic>
      <p:pic>
        <p:nvPicPr>
          <p:cNvPr id="135" name="Afbeelding 134">
            <a:extLst>
              <a:ext uri="{FF2B5EF4-FFF2-40B4-BE49-F238E27FC236}">
                <a16:creationId xmlns:a16="http://schemas.microsoft.com/office/drawing/2014/main" id="{4B9A1D5B-8FB1-FA44-A8AB-8A37F2520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6811" y="1772728"/>
            <a:ext cx="689209" cy="711949"/>
          </a:xfrm>
          <a:prstGeom prst="rect">
            <a:avLst/>
          </a:prstGeom>
        </p:spPr>
      </p:pic>
      <p:sp>
        <p:nvSpPr>
          <p:cNvPr id="136" name="Ovaal 135">
            <a:extLst>
              <a:ext uri="{FF2B5EF4-FFF2-40B4-BE49-F238E27FC236}">
                <a16:creationId xmlns:a16="http://schemas.microsoft.com/office/drawing/2014/main" id="{F6FB264B-7809-2A4F-86E5-EDCE5A2B2DA7}"/>
              </a:ext>
            </a:extLst>
          </p:cNvPr>
          <p:cNvSpPr/>
          <p:nvPr/>
        </p:nvSpPr>
        <p:spPr>
          <a:xfrm>
            <a:off x="5654098" y="1684174"/>
            <a:ext cx="836856" cy="861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0547FE7A-9DB2-074F-82D2-7C1BE149EA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7743" y="2196730"/>
            <a:ext cx="252959" cy="274819"/>
          </a:xfrm>
          <a:prstGeom prst="rect">
            <a:avLst/>
          </a:prstGeom>
        </p:spPr>
      </p:pic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F06CDED9-2B65-4043-BA59-EDAAD1972F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084" y="2250925"/>
            <a:ext cx="252959" cy="274819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E04E9F37-8B79-A541-AAD3-60C50ED94E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2297" y="1601887"/>
            <a:ext cx="2180509" cy="948094"/>
          </a:xfrm>
          <a:prstGeom prst="irregularSeal2">
            <a:avLst/>
          </a:prstGeom>
        </p:spPr>
      </p:pic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andere achtergrond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8404A28F-FA7A-3240-82F1-950AE2785F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462" y="4199131"/>
            <a:ext cx="1765300" cy="34925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20CA57D2-B363-E047-98DB-FC3432B74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1800" y="4189046"/>
            <a:ext cx="1320800" cy="35560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F8D1624D-75FA-804C-8618-81E1D01D3B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8623" y="4189284"/>
            <a:ext cx="2019300" cy="374650"/>
          </a:xfrm>
          <a:prstGeom prst="rect">
            <a:avLst/>
          </a:prstGeom>
        </p:spPr>
      </p:pic>
      <p:pic>
        <p:nvPicPr>
          <p:cNvPr id="35" name="Afbeelding 34">
            <a:extLst>
              <a:ext uri="{FF2B5EF4-FFF2-40B4-BE49-F238E27FC236}">
                <a16:creationId xmlns:a16="http://schemas.microsoft.com/office/drawing/2014/main" id="{B9022DFF-CC62-6F46-A036-C9F38CD34E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75574" y="4197508"/>
            <a:ext cx="1092200" cy="355600"/>
          </a:xfrm>
          <a:prstGeom prst="rect">
            <a:avLst/>
          </a:prstGeom>
        </p:spPr>
      </p:pic>
      <p:pic>
        <p:nvPicPr>
          <p:cNvPr id="138" name="Afbeelding 137">
            <a:extLst>
              <a:ext uri="{FF2B5EF4-FFF2-40B4-BE49-F238E27FC236}">
                <a16:creationId xmlns:a16="http://schemas.microsoft.com/office/drawing/2014/main" id="{BAB848FE-F1DB-2446-9418-323535343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975" y="5160691"/>
            <a:ext cx="689209" cy="711949"/>
          </a:xfrm>
          <a:prstGeom prst="rect">
            <a:avLst/>
          </a:prstGeom>
        </p:spPr>
      </p:pic>
      <p:pic>
        <p:nvPicPr>
          <p:cNvPr id="139" name="Afbeelding 138">
            <a:extLst>
              <a:ext uri="{FF2B5EF4-FFF2-40B4-BE49-F238E27FC236}">
                <a16:creationId xmlns:a16="http://schemas.microsoft.com/office/drawing/2014/main" id="{B8DFCDA0-54BA-7B4C-AE15-71F914DAA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686" y="5444044"/>
            <a:ext cx="252959" cy="274819"/>
          </a:xfrm>
          <a:prstGeom prst="rect">
            <a:avLst/>
          </a:prstGeom>
        </p:spPr>
      </p:pic>
      <p:sp>
        <p:nvSpPr>
          <p:cNvPr id="36" name="Tekstvak 35">
            <a:extLst>
              <a:ext uri="{FF2B5EF4-FFF2-40B4-BE49-F238E27FC236}">
                <a16:creationId xmlns:a16="http://schemas.microsoft.com/office/drawing/2014/main" id="{21B1F43F-3D69-364C-A2AB-98523B2E05B7}"/>
              </a:ext>
            </a:extLst>
          </p:cNvPr>
          <p:cNvSpPr txBox="1"/>
          <p:nvPr/>
        </p:nvSpPr>
        <p:spPr>
          <a:xfrm>
            <a:off x="1803040" y="5135374"/>
            <a:ext cx="415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>
                <a:solidFill>
                  <a:srgbClr val="5CA1C7"/>
                </a:solidFill>
                <a:latin typeface="Bradley Hand ITC" panose="03070402050302030203" pitchFamily="66" charset="77"/>
              </a:rPr>
              <a:t>?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D7419A22-A80A-144E-AE91-FB55AAF178BF}"/>
              </a:ext>
            </a:extLst>
          </p:cNvPr>
          <p:cNvSpPr txBox="1"/>
          <p:nvPr/>
        </p:nvSpPr>
        <p:spPr>
          <a:xfrm>
            <a:off x="4224281" y="5102274"/>
            <a:ext cx="415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>
                <a:solidFill>
                  <a:srgbClr val="5CA1C7"/>
                </a:solidFill>
                <a:latin typeface="Bradley Hand ITC" panose="03070402050302030203" pitchFamily="66" charset="77"/>
              </a:rPr>
              <a:t>?</a:t>
            </a:r>
          </a:p>
        </p:txBody>
      </p:sp>
      <p:sp>
        <p:nvSpPr>
          <p:cNvPr id="141" name="Tekstvak 140">
            <a:extLst>
              <a:ext uri="{FF2B5EF4-FFF2-40B4-BE49-F238E27FC236}">
                <a16:creationId xmlns:a16="http://schemas.microsoft.com/office/drawing/2014/main" id="{9ECCE170-24BE-F745-BF49-75F12A3AA345}"/>
              </a:ext>
            </a:extLst>
          </p:cNvPr>
          <p:cNvSpPr txBox="1"/>
          <p:nvPr/>
        </p:nvSpPr>
        <p:spPr>
          <a:xfrm>
            <a:off x="6843643" y="5135374"/>
            <a:ext cx="415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>
                <a:solidFill>
                  <a:srgbClr val="5CA1C7"/>
                </a:solidFill>
                <a:latin typeface="Bradley Hand ITC" panose="03070402050302030203" pitchFamily="66" charset="77"/>
              </a:rPr>
              <a:t>?</a:t>
            </a:r>
          </a:p>
        </p:txBody>
      </p:sp>
      <p:pic>
        <p:nvPicPr>
          <p:cNvPr id="142" name="Afbeelding 141">
            <a:extLst>
              <a:ext uri="{FF2B5EF4-FFF2-40B4-BE49-F238E27FC236}">
                <a16:creationId xmlns:a16="http://schemas.microsoft.com/office/drawing/2014/main" id="{1B1CD8B8-4C42-414E-9D8A-1DFF29DECB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613" b="32337"/>
          <a:stretch/>
        </p:blipFill>
        <p:spPr>
          <a:xfrm>
            <a:off x="5131764" y="5236335"/>
            <a:ext cx="1662561" cy="582740"/>
          </a:xfrm>
          <a:prstGeom prst="rect">
            <a:avLst/>
          </a:prstGeom>
        </p:spPr>
      </p:pic>
      <p:sp>
        <p:nvSpPr>
          <p:cNvPr id="144" name="Tekstvak 143">
            <a:extLst>
              <a:ext uri="{FF2B5EF4-FFF2-40B4-BE49-F238E27FC236}">
                <a16:creationId xmlns:a16="http://schemas.microsoft.com/office/drawing/2014/main" id="{059CB815-44B2-3244-A218-DEF81DFD7FCE}"/>
              </a:ext>
            </a:extLst>
          </p:cNvPr>
          <p:cNvSpPr txBox="1"/>
          <p:nvPr/>
        </p:nvSpPr>
        <p:spPr>
          <a:xfrm>
            <a:off x="9073009" y="5123815"/>
            <a:ext cx="415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>
                <a:solidFill>
                  <a:srgbClr val="5CA1C7"/>
                </a:solidFill>
                <a:latin typeface="Bradley Hand ITC" panose="03070402050302030203" pitchFamily="66" charset="77"/>
              </a:rPr>
              <a:t>?</a:t>
            </a:r>
          </a:p>
        </p:txBody>
      </p:sp>
      <p:sp>
        <p:nvSpPr>
          <p:cNvPr id="146" name="Ovaal 145">
            <a:extLst>
              <a:ext uri="{FF2B5EF4-FFF2-40B4-BE49-F238E27FC236}">
                <a16:creationId xmlns:a16="http://schemas.microsoft.com/office/drawing/2014/main" id="{ED12AD2D-D847-174A-8647-9A69853B12EC}"/>
              </a:ext>
            </a:extLst>
          </p:cNvPr>
          <p:cNvSpPr/>
          <p:nvPr/>
        </p:nvSpPr>
        <p:spPr>
          <a:xfrm>
            <a:off x="8111689" y="5215103"/>
            <a:ext cx="472780" cy="457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3" name="Afbeelding 142">
            <a:extLst>
              <a:ext uri="{FF2B5EF4-FFF2-40B4-BE49-F238E27FC236}">
                <a16:creationId xmlns:a16="http://schemas.microsoft.com/office/drawing/2014/main" id="{9531CD43-D0B6-D148-9D3B-5BD03F6721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7989" y="5503512"/>
            <a:ext cx="252959" cy="274819"/>
          </a:xfrm>
          <a:prstGeom prst="rect">
            <a:avLst/>
          </a:prstGeom>
        </p:spPr>
      </p:pic>
      <p:pic>
        <p:nvPicPr>
          <p:cNvPr id="147" name="Afbeelding 146">
            <a:extLst>
              <a:ext uri="{FF2B5EF4-FFF2-40B4-BE49-F238E27FC236}">
                <a16:creationId xmlns:a16="http://schemas.microsoft.com/office/drawing/2014/main" id="{2FB9C250-5359-0948-A2CC-FD7FAE0AD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223" y="5171730"/>
            <a:ext cx="689209" cy="711949"/>
          </a:xfrm>
          <a:prstGeom prst="rect">
            <a:avLst/>
          </a:prstGeom>
        </p:spPr>
      </p:pic>
      <p:sp>
        <p:nvSpPr>
          <p:cNvPr id="38" name="Wolk 37">
            <a:extLst>
              <a:ext uri="{FF2B5EF4-FFF2-40B4-BE49-F238E27FC236}">
                <a16:creationId xmlns:a16="http://schemas.microsoft.com/office/drawing/2014/main" id="{45AB1B4B-AF5C-7949-9EA9-874ECB872DC8}"/>
              </a:ext>
            </a:extLst>
          </p:cNvPr>
          <p:cNvSpPr/>
          <p:nvPr/>
        </p:nvSpPr>
        <p:spPr>
          <a:xfrm>
            <a:off x="3457503" y="5262065"/>
            <a:ext cx="572238" cy="516460"/>
          </a:xfrm>
          <a:prstGeom prst="cloud">
            <a:avLst/>
          </a:prstGeom>
          <a:solidFill>
            <a:srgbClr val="C77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70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0747E4D-9874-8E42-A08B-FFA06DE8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783"/>
            <a:ext cx="9906000" cy="56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699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</TotalTime>
  <Words>795</Words>
  <Application>Microsoft Macintosh PowerPoint</Application>
  <PresentationFormat>A4 (210 x 297 mm)</PresentationFormat>
  <Paragraphs>313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54</cp:revision>
  <cp:lastPrinted>2019-03-31T20:50:09Z</cp:lastPrinted>
  <dcterms:created xsi:type="dcterms:W3CDTF">2019-03-31T08:01:53Z</dcterms:created>
  <dcterms:modified xsi:type="dcterms:W3CDTF">2019-07-06T06:32:47Z</dcterms:modified>
</cp:coreProperties>
</file>