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573"/>
    <a:srgbClr val="E62A84"/>
    <a:srgbClr val="FF2F92"/>
    <a:srgbClr val="771A76"/>
    <a:srgbClr val="B628B4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Tijd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D45-AE47-94FB-D208812F7804}"/>
              </c:ext>
            </c:extLst>
          </c:dPt>
          <c:dPt>
            <c:idx val="1"/>
            <c:bubble3D val="0"/>
            <c:spPr>
              <a:solidFill>
                <a:srgbClr val="6FB24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D45-AE47-94FB-D208812F7804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D45-AE47-94FB-D208812F7804}"/>
              </c:ext>
            </c:extLst>
          </c:dPt>
          <c:dPt>
            <c:idx val="3"/>
            <c:bubble3D val="0"/>
            <c:spPr>
              <a:solidFill>
                <a:srgbClr val="FF2F9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D45-AE47-94FB-D208812F7804}"/>
              </c:ext>
            </c:extLst>
          </c:dPt>
          <c:dPt>
            <c:idx val="4"/>
            <c:bubble3D val="0"/>
            <c:spPr>
              <a:solidFill>
                <a:srgbClr val="FF93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D45-AE47-94FB-D208812F78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Blad1!$A$2:$A$6</c:f>
              <c:strCache>
                <c:ptCount val="5"/>
                <c:pt idx="0">
                  <c:v>Opstart</c:v>
                </c:pt>
                <c:pt idx="1">
                  <c:v>Inleven en afbakenen</c:v>
                </c:pt>
                <c:pt idx="2">
                  <c:v>Ideeën bedenken en ontwerpen</c:v>
                </c:pt>
                <c:pt idx="3">
                  <c:v>Maken</c:v>
                </c:pt>
                <c:pt idx="4">
                  <c:v>Testen</c:v>
                </c:pt>
              </c:strCache>
            </c:strRef>
          </c:cat>
          <c:val>
            <c:numRef>
              <c:f>Blad1!$B$2:$B$6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D45-AE47-94FB-D208812F780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21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5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401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99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132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92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765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85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36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411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99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CD15-39DB-0940-93E5-CA9241816FF8}" type="datetimeFigureOut">
              <a:rPr lang="nl-NL" smtClean="0"/>
              <a:t>01-07-19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7EF7-4142-8742-805B-B15C9CB57D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38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0A7E3CE5-4A3C-254F-B9DC-741531EFA410}"/>
              </a:ext>
            </a:extLst>
          </p:cNvPr>
          <p:cNvSpPr/>
          <p:nvPr/>
        </p:nvSpPr>
        <p:spPr>
          <a:xfrm>
            <a:off x="2778407" y="1055819"/>
            <a:ext cx="1655806" cy="156930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400" dirty="0"/>
              <a:t>Inleven &amp;</a:t>
            </a:r>
          </a:p>
          <a:p>
            <a:pPr algn="ctr"/>
            <a:r>
              <a:rPr lang="nl-NL" sz="2400" dirty="0"/>
              <a:t>Afbakenen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1DCBCA1B-4105-524A-80D9-DDA82B484C52}"/>
              </a:ext>
            </a:extLst>
          </p:cNvPr>
          <p:cNvSpPr/>
          <p:nvPr/>
        </p:nvSpPr>
        <p:spPr>
          <a:xfrm>
            <a:off x="5615950" y="1121622"/>
            <a:ext cx="1655806" cy="156930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400" dirty="0"/>
              <a:t>Ideeën</a:t>
            </a:r>
          </a:p>
          <a:p>
            <a:pPr algn="ctr"/>
            <a:r>
              <a:rPr lang="nl-NL" sz="2400" dirty="0"/>
              <a:t>bedenken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755D00D-F2BE-904B-9642-91CB00B3092A}"/>
              </a:ext>
            </a:extLst>
          </p:cNvPr>
          <p:cNvSpPr/>
          <p:nvPr/>
        </p:nvSpPr>
        <p:spPr>
          <a:xfrm>
            <a:off x="7917151" y="2690930"/>
            <a:ext cx="1655806" cy="1569308"/>
          </a:xfrm>
          <a:prstGeom prst="ellipse">
            <a:avLst/>
          </a:prstGeom>
          <a:gradFill>
            <a:gsLst>
              <a:gs pos="0">
                <a:srgbClr val="B628B4"/>
              </a:gs>
              <a:gs pos="50000">
                <a:srgbClr val="942092"/>
              </a:gs>
              <a:gs pos="100000">
                <a:srgbClr val="771A76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400" dirty="0"/>
              <a:t>Ontwerpen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CB0E39F2-BCE2-F947-8721-E9FC7517E9FD}"/>
              </a:ext>
            </a:extLst>
          </p:cNvPr>
          <p:cNvSpPr/>
          <p:nvPr/>
        </p:nvSpPr>
        <p:spPr>
          <a:xfrm>
            <a:off x="5615950" y="4191492"/>
            <a:ext cx="1655806" cy="1569308"/>
          </a:xfrm>
          <a:prstGeom prst="ellipse">
            <a:avLst/>
          </a:prstGeom>
          <a:gradFill>
            <a:gsLst>
              <a:gs pos="0">
                <a:srgbClr val="FF2F92"/>
              </a:gs>
              <a:gs pos="50000">
                <a:srgbClr val="E62A84"/>
              </a:gs>
              <a:gs pos="100000">
                <a:srgbClr val="CA2573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400" dirty="0"/>
              <a:t>Maken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3CAA560F-DB0B-9842-9F87-14A58320190F}"/>
              </a:ext>
            </a:extLst>
          </p:cNvPr>
          <p:cNvSpPr/>
          <p:nvPr/>
        </p:nvSpPr>
        <p:spPr>
          <a:xfrm>
            <a:off x="2778407" y="4191492"/>
            <a:ext cx="1655806" cy="156930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400" dirty="0"/>
              <a:t>Testen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A65EA696-96C4-644B-B44E-AD14C3F0B4B6}"/>
              </a:ext>
            </a:extLst>
          </p:cNvPr>
          <p:cNvSpPr/>
          <p:nvPr/>
        </p:nvSpPr>
        <p:spPr>
          <a:xfrm>
            <a:off x="477206" y="2622184"/>
            <a:ext cx="1655806" cy="156930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2400" dirty="0"/>
              <a:t>Presenteren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83FE2472-F936-8D4B-B18D-86040ADEC231}"/>
              </a:ext>
            </a:extLst>
          </p:cNvPr>
          <p:cNvCxnSpPr>
            <a:cxnSpLocks/>
          </p:cNvCxnSpPr>
          <p:nvPr/>
        </p:nvCxnSpPr>
        <p:spPr>
          <a:xfrm>
            <a:off x="4611915" y="1887841"/>
            <a:ext cx="87811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7BF1410-5DCB-EE4D-93A4-56F21D4DDDA6}"/>
              </a:ext>
            </a:extLst>
          </p:cNvPr>
          <p:cNvCxnSpPr>
            <a:cxnSpLocks/>
          </p:cNvCxnSpPr>
          <p:nvPr/>
        </p:nvCxnSpPr>
        <p:spPr>
          <a:xfrm>
            <a:off x="7271757" y="2335527"/>
            <a:ext cx="645395" cy="5733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A183C820-5D7D-034A-B605-8717E0CB61BE}"/>
              </a:ext>
            </a:extLst>
          </p:cNvPr>
          <p:cNvCxnSpPr>
            <a:cxnSpLocks/>
          </p:cNvCxnSpPr>
          <p:nvPr/>
        </p:nvCxnSpPr>
        <p:spPr>
          <a:xfrm flipH="1">
            <a:off x="7307797" y="3988389"/>
            <a:ext cx="609355" cy="512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91B10E83-E73E-A540-9E36-25CC75F54BCF}"/>
              </a:ext>
            </a:extLst>
          </p:cNvPr>
          <p:cNvCxnSpPr>
            <a:cxnSpLocks/>
          </p:cNvCxnSpPr>
          <p:nvPr/>
        </p:nvCxnSpPr>
        <p:spPr>
          <a:xfrm rot="10800000">
            <a:off x="4593675" y="4983403"/>
            <a:ext cx="87811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07F4DF44-841D-714C-A323-18BC294FFBD2}"/>
              </a:ext>
            </a:extLst>
          </p:cNvPr>
          <p:cNvCxnSpPr>
            <a:cxnSpLocks/>
          </p:cNvCxnSpPr>
          <p:nvPr/>
        </p:nvCxnSpPr>
        <p:spPr>
          <a:xfrm rot="10800000">
            <a:off x="2114993" y="3904835"/>
            <a:ext cx="645395" cy="5733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C0A8D6A6-FDE8-CB45-BA7A-1BCD230511D5}"/>
              </a:ext>
            </a:extLst>
          </p:cNvPr>
          <p:cNvCxnSpPr>
            <a:cxnSpLocks/>
          </p:cNvCxnSpPr>
          <p:nvPr/>
        </p:nvCxnSpPr>
        <p:spPr>
          <a:xfrm rot="10800000" flipH="1">
            <a:off x="2114526" y="2366171"/>
            <a:ext cx="609355" cy="512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C36B91C3-5BBB-E745-9FF2-5622DABB4424}"/>
              </a:ext>
            </a:extLst>
          </p:cNvPr>
          <p:cNvSpPr txBox="1"/>
          <p:nvPr/>
        </p:nvSpPr>
        <p:spPr>
          <a:xfrm>
            <a:off x="64577" y="6388443"/>
            <a:ext cx="496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github.com</a:t>
            </a:r>
            <a:r>
              <a:rPr lang="nl-NL" dirty="0"/>
              <a:t>/</a:t>
            </a:r>
            <a:r>
              <a:rPr lang="nl-NL" dirty="0" err="1"/>
              <a:t>architolk</a:t>
            </a:r>
            <a:r>
              <a:rPr lang="nl-NL" dirty="0"/>
              <a:t>/Leren-programmeren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E73B8069-B143-5745-B462-5B2779DAD8FE}"/>
              </a:ext>
            </a:extLst>
          </p:cNvPr>
          <p:cNvSpPr txBox="1"/>
          <p:nvPr/>
        </p:nvSpPr>
        <p:spPr>
          <a:xfrm>
            <a:off x="54145" y="-8187"/>
            <a:ext cx="725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Design Thinking</a:t>
            </a:r>
            <a:r>
              <a:rPr lang="nl-NL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nl-NL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nl-NL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Ontwerpend Leren</a:t>
            </a:r>
          </a:p>
        </p:txBody>
      </p:sp>
    </p:spTree>
    <p:extLst>
      <p:ext uri="{BB962C8B-B14F-4D97-AF65-F5344CB8AC3E}">
        <p14:creationId xmlns:p14="http://schemas.microsoft.com/office/powerpoint/2010/main" val="233243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fiek 2">
            <a:extLst>
              <a:ext uri="{FF2B5EF4-FFF2-40B4-BE49-F238E27FC236}">
                <a16:creationId xmlns:a16="http://schemas.microsoft.com/office/drawing/2014/main" id="{68200BE7-C5C4-3540-A130-7A0942DB9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16637"/>
              </p:ext>
            </p:extLst>
          </p:nvPr>
        </p:nvGraphicFramePr>
        <p:xfrm>
          <a:off x="-582140" y="247650"/>
          <a:ext cx="9093200" cy="636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hthoek 4">
            <a:extLst>
              <a:ext uri="{FF2B5EF4-FFF2-40B4-BE49-F238E27FC236}">
                <a16:creationId xmlns:a16="http://schemas.microsoft.com/office/drawing/2014/main" id="{10CB5799-23F9-2145-94FA-53CFA63949E5}"/>
              </a:ext>
            </a:extLst>
          </p:cNvPr>
          <p:cNvSpPr/>
          <p:nvPr/>
        </p:nvSpPr>
        <p:spPr>
          <a:xfrm>
            <a:off x="7611176" y="856344"/>
            <a:ext cx="1074057" cy="51525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dirty="0"/>
              <a:t>Presenteren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5E8F289-15D6-A64C-8127-F3E707790C7A}"/>
              </a:ext>
            </a:extLst>
          </p:cNvPr>
          <p:cNvSpPr txBox="1"/>
          <p:nvPr/>
        </p:nvSpPr>
        <p:spPr>
          <a:xfrm>
            <a:off x="7611176" y="18266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 de klas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AC66AF5-B9BA-8641-94EA-1BE9B9A454B0}"/>
              </a:ext>
            </a:extLst>
          </p:cNvPr>
          <p:cNvSpPr txBox="1"/>
          <p:nvPr/>
        </p:nvSpPr>
        <p:spPr>
          <a:xfrm>
            <a:off x="3224233" y="182665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 de groep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57E6980-FADD-B542-85AA-585756BF2801}"/>
              </a:ext>
            </a:extLst>
          </p:cNvPr>
          <p:cNvSpPr txBox="1"/>
          <p:nvPr/>
        </p:nvSpPr>
        <p:spPr>
          <a:xfrm>
            <a:off x="3577175" y="625553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UUR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80FF7E0-304A-F944-9118-38A492B394D4}"/>
              </a:ext>
            </a:extLst>
          </p:cNvPr>
          <p:cNvSpPr txBox="1"/>
          <p:nvPr/>
        </p:nvSpPr>
        <p:spPr>
          <a:xfrm>
            <a:off x="7511436" y="6174859"/>
            <a:ext cx="126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 minuten</a:t>
            </a:r>
          </a:p>
        </p:txBody>
      </p:sp>
    </p:spTree>
    <p:extLst>
      <p:ext uri="{BB962C8B-B14F-4D97-AF65-F5344CB8AC3E}">
        <p14:creationId xmlns:p14="http://schemas.microsoft.com/office/powerpoint/2010/main" val="341299537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34</Words>
  <Application>Microsoft Macintosh PowerPoint</Application>
  <PresentationFormat>A4 (210 x 297 mm)</PresentationFormat>
  <Paragraphs>15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7</cp:revision>
  <cp:lastPrinted>2019-07-01T10:21:16Z</cp:lastPrinted>
  <dcterms:created xsi:type="dcterms:W3CDTF">2019-07-01T05:43:05Z</dcterms:created>
  <dcterms:modified xsi:type="dcterms:W3CDTF">2019-07-01T10:27:21Z</dcterms:modified>
</cp:coreProperties>
</file>