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71" d="100"/>
          <a:sy n="71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8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5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94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63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5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2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2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6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9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8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632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DF33-DC63-3847-ACFF-9FBF8DFD492A}" type="datetimeFigureOut">
              <a:rPr lang="nl-NL" smtClean="0"/>
              <a:t>28-09-19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65EB-0971-644B-ADD1-2093AA7AD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3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2707F13-8646-5A4D-A848-28C730D6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5" y="998071"/>
            <a:ext cx="1778000" cy="1778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7683963-A904-8043-9AEC-791050B6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96" y="998071"/>
            <a:ext cx="1778000" cy="1778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969F54D-71DE-5147-81CF-BF087E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65" y="4064000"/>
            <a:ext cx="1778000" cy="1778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9BB0A35-088A-CF42-9F2C-1060E420E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696" y="4064000"/>
            <a:ext cx="1778000" cy="1778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474FEF5-4BC9-D540-8AC7-77B98BBD4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65" y="7129929"/>
            <a:ext cx="1778000" cy="1778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4496B58-BB75-AE4D-9384-7816C572A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696" y="7129929"/>
            <a:ext cx="1778000" cy="177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01E3FE45-D55E-2442-9B67-3ABB1564D596}"/>
              </a:ext>
            </a:extLst>
          </p:cNvPr>
          <p:cNvSpPr txBox="1"/>
          <p:nvPr/>
        </p:nvSpPr>
        <p:spPr>
          <a:xfrm>
            <a:off x="872565" y="2901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1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BAD15CB-A5DF-5649-96F5-7FA6B38A09E3}"/>
              </a:ext>
            </a:extLst>
          </p:cNvPr>
          <p:cNvSpPr txBox="1"/>
          <p:nvPr/>
        </p:nvSpPr>
        <p:spPr>
          <a:xfrm>
            <a:off x="4014696" y="2901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2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52B3F23-76EC-8A4C-8E89-73F7614E4482}"/>
              </a:ext>
            </a:extLst>
          </p:cNvPr>
          <p:cNvSpPr txBox="1"/>
          <p:nvPr/>
        </p:nvSpPr>
        <p:spPr>
          <a:xfrm>
            <a:off x="872565" y="3356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D998C02A-3610-5C4E-9E8F-C110B95F253F}"/>
              </a:ext>
            </a:extLst>
          </p:cNvPr>
          <p:cNvSpPr txBox="1"/>
          <p:nvPr/>
        </p:nvSpPr>
        <p:spPr>
          <a:xfrm>
            <a:off x="4014696" y="3356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4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5B51A621-4989-3E48-B9D2-579EF0995E5A}"/>
              </a:ext>
            </a:extLst>
          </p:cNvPr>
          <p:cNvSpPr txBox="1"/>
          <p:nvPr/>
        </p:nvSpPr>
        <p:spPr>
          <a:xfrm>
            <a:off x="872565" y="64220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5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D41464E-888A-1F4F-BF72-E302D11DBEE6}"/>
              </a:ext>
            </a:extLst>
          </p:cNvPr>
          <p:cNvSpPr txBox="1"/>
          <p:nvPr/>
        </p:nvSpPr>
        <p:spPr>
          <a:xfrm>
            <a:off x="4014696" y="64220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143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>
            <a:extLst>
              <a:ext uri="{FF2B5EF4-FFF2-40B4-BE49-F238E27FC236}">
                <a16:creationId xmlns:a16="http://schemas.microsoft.com/office/drawing/2014/main" id="{01E3FE45-D55E-2442-9B67-3ABB1564D596}"/>
              </a:ext>
            </a:extLst>
          </p:cNvPr>
          <p:cNvSpPr txBox="1"/>
          <p:nvPr/>
        </p:nvSpPr>
        <p:spPr>
          <a:xfrm>
            <a:off x="872565" y="2901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7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BAD15CB-A5DF-5649-96F5-7FA6B38A09E3}"/>
              </a:ext>
            </a:extLst>
          </p:cNvPr>
          <p:cNvSpPr txBox="1"/>
          <p:nvPr/>
        </p:nvSpPr>
        <p:spPr>
          <a:xfrm>
            <a:off x="4014696" y="2901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8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52B3F23-76EC-8A4C-8E89-73F7614E4482}"/>
              </a:ext>
            </a:extLst>
          </p:cNvPr>
          <p:cNvSpPr txBox="1"/>
          <p:nvPr/>
        </p:nvSpPr>
        <p:spPr>
          <a:xfrm>
            <a:off x="872565" y="3356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9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D998C02A-3610-5C4E-9E8F-C110B95F253F}"/>
              </a:ext>
            </a:extLst>
          </p:cNvPr>
          <p:cNvSpPr txBox="1"/>
          <p:nvPr/>
        </p:nvSpPr>
        <p:spPr>
          <a:xfrm>
            <a:off x="4014696" y="3356114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10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5B51A621-4989-3E48-B9D2-579EF0995E5A}"/>
              </a:ext>
            </a:extLst>
          </p:cNvPr>
          <p:cNvSpPr txBox="1"/>
          <p:nvPr/>
        </p:nvSpPr>
        <p:spPr>
          <a:xfrm>
            <a:off x="872565" y="642204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11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D41464E-888A-1F4F-BF72-E302D11DBEE6}"/>
              </a:ext>
            </a:extLst>
          </p:cNvPr>
          <p:cNvSpPr txBox="1"/>
          <p:nvPr/>
        </p:nvSpPr>
        <p:spPr>
          <a:xfrm>
            <a:off x="4014696" y="6422043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12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5F7601A-C58F-7A49-A45A-B01F78D7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5" y="998071"/>
            <a:ext cx="1778000" cy="1778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E574868-01B7-8143-B785-CB7927E1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96" y="998071"/>
            <a:ext cx="1778000" cy="177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706036E-C394-0B4E-8E9D-E7AEA2AC7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65" y="4064000"/>
            <a:ext cx="1778000" cy="1778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53156E7-DE43-924D-9A4D-C7C3B5DC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696" y="4064000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63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Macintosh PowerPoint</Application>
  <PresentationFormat>A4 (210 x 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1</cp:revision>
  <cp:lastPrinted>2019-09-28T06:22:14Z</cp:lastPrinted>
  <dcterms:created xsi:type="dcterms:W3CDTF">2019-09-28T06:14:41Z</dcterms:created>
  <dcterms:modified xsi:type="dcterms:W3CDTF">2019-09-28T06:23:16Z</dcterms:modified>
</cp:coreProperties>
</file>