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it Puri" userId="40605c21cde28b97" providerId="LiveId" clId="{73E4D676-D249-4403-A2AF-A790D799FF94}"/>
    <pc:docChg chg="addSld delSld modSld sldOrd">
      <pc:chgData name="Archit Puri" userId="40605c21cde28b97" providerId="LiveId" clId="{73E4D676-D249-4403-A2AF-A790D799FF94}" dt="2022-06-27T05:19:19.179" v="207" actId="1076"/>
      <pc:docMkLst>
        <pc:docMk/>
      </pc:docMkLst>
      <pc:sldChg chg="modSp mod">
        <pc:chgData name="Archit Puri" userId="40605c21cde28b97" providerId="LiveId" clId="{73E4D676-D249-4403-A2AF-A790D799FF94}" dt="2022-06-27T05:08:22.812" v="29" actId="20577"/>
        <pc:sldMkLst>
          <pc:docMk/>
          <pc:sldMk cId="3781510284" sldId="257"/>
        </pc:sldMkLst>
        <pc:spChg chg="mod">
          <ac:chgData name="Archit Puri" userId="40605c21cde28b97" providerId="LiveId" clId="{73E4D676-D249-4403-A2AF-A790D799FF94}" dt="2022-06-27T05:08:22.812" v="29" actId="20577"/>
          <ac:spMkLst>
            <pc:docMk/>
            <pc:sldMk cId="3781510284" sldId="257"/>
            <ac:spMk id="3" creationId="{3C74E5EB-BF73-D235-D01B-6750E0F51193}"/>
          </ac:spMkLst>
        </pc:spChg>
      </pc:sldChg>
      <pc:sldChg chg="modSp new mod">
        <pc:chgData name="Archit Puri" userId="40605c21cde28b97" providerId="LiveId" clId="{73E4D676-D249-4403-A2AF-A790D799FF94}" dt="2022-06-27T05:16:45.558" v="187" actId="20577"/>
        <pc:sldMkLst>
          <pc:docMk/>
          <pc:sldMk cId="1755900357" sldId="260"/>
        </pc:sldMkLst>
        <pc:spChg chg="mod">
          <ac:chgData name="Archit Puri" userId="40605c21cde28b97" providerId="LiveId" clId="{73E4D676-D249-4403-A2AF-A790D799FF94}" dt="2022-06-27T05:15:38.999" v="49" actId="20577"/>
          <ac:spMkLst>
            <pc:docMk/>
            <pc:sldMk cId="1755900357" sldId="260"/>
            <ac:spMk id="2" creationId="{69B56DF3-0857-54B8-AE6B-2B98664A0B2E}"/>
          </ac:spMkLst>
        </pc:spChg>
        <pc:spChg chg="mod">
          <ac:chgData name="Archit Puri" userId="40605c21cde28b97" providerId="LiveId" clId="{73E4D676-D249-4403-A2AF-A790D799FF94}" dt="2022-06-27T05:16:45.558" v="187" actId="20577"/>
          <ac:spMkLst>
            <pc:docMk/>
            <pc:sldMk cId="1755900357" sldId="260"/>
            <ac:spMk id="3" creationId="{C5FCDD82-779A-D2C2-E71D-38319CFD3F3D}"/>
          </ac:spMkLst>
        </pc:spChg>
      </pc:sldChg>
      <pc:sldChg chg="modSp add mod ord">
        <pc:chgData name="Archit Puri" userId="40605c21cde28b97" providerId="LiveId" clId="{73E4D676-D249-4403-A2AF-A790D799FF94}" dt="2022-06-27T05:19:19.179" v="207" actId="1076"/>
        <pc:sldMkLst>
          <pc:docMk/>
          <pc:sldMk cId="676390765" sldId="261"/>
        </pc:sldMkLst>
        <pc:spChg chg="mod">
          <ac:chgData name="Archit Puri" userId="40605c21cde28b97" providerId="LiveId" clId="{73E4D676-D249-4403-A2AF-A790D799FF94}" dt="2022-06-27T05:19:19.179" v="207" actId="1076"/>
          <ac:spMkLst>
            <pc:docMk/>
            <pc:sldMk cId="676390765" sldId="261"/>
            <ac:spMk id="4" creationId="{8CBFCF3A-77FD-6BA8-0985-802BB8C2D1D1}"/>
          </ac:spMkLst>
        </pc:spChg>
      </pc:sldChg>
      <pc:sldChg chg="new del">
        <pc:chgData name="Archit Puri" userId="40605c21cde28b97" providerId="LiveId" clId="{73E4D676-D249-4403-A2AF-A790D799FF94}" dt="2022-06-27T05:18:50.061" v="189" actId="2696"/>
        <pc:sldMkLst>
          <pc:docMk/>
          <pc:sldMk cId="214769723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3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8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11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8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59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87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0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39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F9C4-9EF0-4669-A552-FDD558001B2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1BA699-8646-4E9E-8FDE-554455A13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FD42-F4D0-7B4E-CEB1-4C6D45B68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319121" cy="1646302"/>
          </a:xfrm>
        </p:spPr>
        <p:txBody>
          <a:bodyPr/>
          <a:lstStyle/>
          <a:p>
            <a:r>
              <a:rPr lang="en-IN" dirty="0"/>
              <a:t>URL Shortener</a:t>
            </a:r>
          </a:p>
        </p:txBody>
      </p:sp>
    </p:spTree>
    <p:extLst>
      <p:ext uri="{BB962C8B-B14F-4D97-AF65-F5344CB8AC3E}">
        <p14:creationId xmlns:p14="http://schemas.microsoft.com/office/powerpoint/2010/main" val="38202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8959-EDA3-FC36-0B00-069FB42E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IN" sz="4400" dirty="0"/>
              <a:t>Assertions For Demo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E5EB-BF73-D235-D01B-6750E0F5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8596668" cy="4347033"/>
          </a:xfrm>
        </p:spPr>
        <p:txBody>
          <a:bodyPr>
            <a:normAutofit/>
          </a:bodyPr>
          <a:lstStyle/>
          <a:p>
            <a:r>
              <a:rPr lang="en-IN" sz="3200" dirty="0"/>
              <a:t>Application will be completely available, hence runtime cache is being used.</a:t>
            </a:r>
          </a:p>
          <a:p>
            <a:r>
              <a:rPr lang="en-IN" sz="3200" dirty="0"/>
              <a:t>All users are valid and not involved in malicious activities.</a:t>
            </a:r>
          </a:p>
          <a:p>
            <a:r>
              <a:rPr lang="en-IN" sz="3200" dirty="0"/>
              <a:t>Application is read heavy </a:t>
            </a:r>
          </a:p>
        </p:txBody>
      </p:sp>
    </p:spTree>
    <p:extLst>
      <p:ext uri="{BB962C8B-B14F-4D97-AF65-F5344CB8AC3E}">
        <p14:creationId xmlns:p14="http://schemas.microsoft.com/office/powerpoint/2010/main" val="37815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C27A-7D43-1983-8102-86FDEDC8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A2B08-FC63-F579-E7A2-E2031923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9" y="1694330"/>
            <a:ext cx="8903463" cy="46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FCF3A-77FD-6BA8-0985-802BB8C2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759" y="2873188"/>
            <a:ext cx="2568388" cy="932329"/>
          </a:xfrm>
        </p:spPr>
        <p:txBody>
          <a:bodyPr>
            <a:noAutofit/>
          </a:bodyPr>
          <a:lstStyle/>
          <a:p>
            <a:r>
              <a:rPr lang="en-IN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97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6DF3-0857-54B8-AE6B-2B98664A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DD82-779A-D2C2-E71D-38319CFD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Key Generation Service</a:t>
            </a:r>
          </a:p>
          <a:p>
            <a:r>
              <a:rPr lang="en-IN" sz="3200" dirty="0"/>
              <a:t>Common Cache for multiple instances</a:t>
            </a:r>
          </a:p>
          <a:p>
            <a:r>
              <a:rPr lang="en-IN" sz="3200" dirty="0"/>
              <a:t>User Profile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5590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FCF3A-77FD-6BA8-0985-802BB8C2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788" y="2873188"/>
            <a:ext cx="4753535" cy="932329"/>
          </a:xfrm>
        </p:spPr>
        <p:txBody>
          <a:bodyPr>
            <a:noAutofit/>
          </a:bodyPr>
          <a:lstStyle/>
          <a:p>
            <a:r>
              <a:rPr lang="en-IN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76390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1214</TotalTime>
  <Words>53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URL Shortener</vt:lpstr>
      <vt:lpstr>Assertions For Demo Application</vt:lpstr>
      <vt:lpstr>Technical Architecture</vt:lpstr>
      <vt:lpstr>Demo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Shortener</dc:title>
  <dc:creator>Archit Puri</dc:creator>
  <cp:lastModifiedBy>Archit Puri</cp:lastModifiedBy>
  <cp:revision>1</cp:revision>
  <dcterms:created xsi:type="dcterms:W3CDTF">2022-06-26T09:04:33Z</dcterms:created>
  <dcterms:modified xsi:type="dcterms:W3CDTF">2022-06-27T05:19:22Z</dcterms:modified>
</cp:coreProperties>
</file>