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4" r:id="rId8"/>
    <p:sldId id="27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FEC630"/>
    <a:srgbClr val="52CBBE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1" y="5411440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50652" y="2337438"/>
            <a:ext cx="855177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TOPIC : Spam Filter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BY :</a:t>
            </a:r>
          </a:p>
          <a:p>
            <a:pPr algn="ctr"/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Archit Shukla , </a:t>
            </a:r>
            <a:r>
              <a:rPr lang="en-US" sz="28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Ashwani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800" dirty="0" err="1" smtClean="0">
                <a:solidFill>
                  <a:srgbClr val="5D7373"/>
                </a:solidFill>
                <a:latin typeface="Tw Cen MT" panose="020B0602020104020603" pitchFamily="34" charset="0"/>
              </a:rPr>
              <a:t>Ponia</a:t>
            </a:r>
            <a:endParaRPr lang="en-US" sz="2800" dirty="0" smtClean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183355" y="828405"/>
            <a:ext cx="68863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MINI PROJECT</a:t>
            </a:r>
            <a:endParaRPr lang="en-US" sz="8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M.L.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K.N.N.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stats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M.L.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K.N.N.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stats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552600" y="2994137"/>
            <a:ext cx="6791601" cy="2835634"/>
            <a:chOff x="2706621" y="3439424"/>
            <a:chExt cx="6791601" cy="283563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3848434" y="3439424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SPAM FILTER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06621" y="4428399"/>
              <a:ext cx="6791601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A </a:t>
              </a:r>
              <a:r>
                <a:rPr lang="en-IN" sz="24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Spam Filter is a Classifier built on Machine Learning </a:t>
              </a:r>
              <a:r>
                <a:rPr lang="en-IN" sz="2400" dirty="0" smtClean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techniques </a:t>
              </a:r>
              <a:r>
                <a:rPr lang="en-IN" sz="2400" dirty="0">
                  <a:solidFill>
                    <a:schemeClr val="bg2">
                      <a:lumMod val="25000"/>
                    </a:schemeClr>
                  </a:solidFill>
                  <a:latin typeface="Tw Cen MT" panose="020B0602020104020603" pitchFamily="34" charset="0"/>
                </a:rPr>
                <a:t>based on Data set made from data collected so far which will classify whether the e-mail is a spam or not.</a:t>
              </a:r>
            </a:p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4343"/>
          <a:stretch>
            <a:fillRect/>
          </a:stretch>
        </p:blipFill>
        <p:spPr>
          <a:xfrm>
            <a:off x="5775945" y="472048"/>
            <a:ext cx="2094577" cy="2050042"/>
          </a:xfrm>
          <a:custGeom>
            <a:avLst/>
            <a:gdLst>
              <a:gd name="connsiteX0" fmla="*/ 1065448 w 2094577"/>
              <a:gd name="connsiteY0" fmla="*/ 0 h 2050042"/>
              <a:gd name="connsiteX1" fmla="*/ 2082996 w 2094577"/>
              <a:gd name="connsiteY1" fmla="*/ 752913 h 2050042"/>
              <a:gd name="connsiteX2" fmla="*/ 2094577 w 2094577"/>
              <a:gd name="connsiteY2" fmla="*/ 798213 h 2050042"/>
              <a:gd name="connsiteX3" fmla="*/ 2094577 w 2094577"/>
              <a:gd name="connsiteY3" fmla="*/ 1344913 h 2050042"/>
              <a:gd name="connsiteX4" fmla="*/ 2082996 w 2094577"/>
              <a:gd name="connsiteY4" fmla="*/ 1390213 h 2050042"/>
              <a:gd name="connsiteX5" fmla="*/ 1573304 w 2094577"/>
              <a:gd name="connsiteY5" fmla="*/ 2013794 h 2050042"/>
              <a:gd name="connsiteX6" fmla="*/ 1498488 w 2094577"/>
              <a:gd name="connsiteY6" fmla="*/ 2050042 h 2050042"/>
              <a:gd name="connsiteX7" fmla="*/ 632409 w 2094577"/>
              <a:gd name="connsiteY7" fmla="*/ 2050042 h 2050042"/>
              <a:gd name="connsiteX8" fmla="*/ 557592 w 2094577"/>
              <a:gd name="connsiteY8" fmla="*/ 2013794 h 2050042"/>
              <a:gd name="connsiteX9" fmla="*/ 0 w 2094577"/>
              <a:gd name="connsiteY9" fmla="*/ 1071563 h 2050042"/>
              <a:gd name="connsiteX10" fmla="*/ 1065448 w 2094577"/>
              <a:gd name="connsiteY10" fmla="*/ 0 h 20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4577" h="2050042">
                <a:moveTo>
                  <a:pt x="1065448" y="0"/>
                </a:moveTo>
                <a:cubicBezTo>
                  <a:pt x="1543548" y="0"/>
                  <a:pt x="1948098" y="316713"/>
                  <a:pt x="2082996" y="752913"/>
                </a:cubicBezTo>
                <a:lnTo>
                  <a:pt x="2094577" y="798213"/>
                </a:lnTo>
                <a:lnTo>
                  <a:pt x="2094577" y="1344913"/>
                </a:lnTo>
                <a:lnTo>
                  <a:pt x="2082996" y="1390213"/>
                </a:lnTo>
                <a:cubicBezTo>
                  <a:pt x="1999982" y="1658644"/>
                  <a:pt x="1814851" y="1881825"/>
                  <a:pt x="1573304" y="2013794"/>
                </a:cubicBezTo>
                <a:lnTo>
                  <a:pt x="1498488" y="2050042"/>
                </a:lnTo>
                <a:lnTo>
                  <a:pt x="632409" y="2050042"/>
                </a:lnTo>
                <a:lnTo>
                  <a:pt x="557592" y="2013794"/>
                </a:lnTo>
                <a:cubicBezTo>
                  <a:pt x="225465" y="1832337"/>
                  <a:pt x="0" y="1478431"/>
                  <a:pt x="0" y="1071563"/>
                </a:cubicBezTo>
                <a:cubicBezTo>
                  <a:pt x="0" y="479755"/>
                  <a:pt x="477017" y="0"/>
                  <a:pt x="10654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                                                 </a:t>
              </a:r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M.L.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K.N.N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</a:t>
              </a:r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stats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3083677" y="3146196"/>
            <a:ext cx="1591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4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Supervised</a:t>
            </a:r>
            <a:endParaRPr lang="en-IN" sz="2400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8083100" y="3146196"/>
            <a:ext cx="1591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Semi-Supervised</a:t>
            </a:r>
            <a:endParaRPr lang="en-US" sz="24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1705BAF-DCDA-4FDC-8DA1-1FBA870AE5C8}"/>
              </a:ext>
            </a:extLst>
          </p:cNvPr>
          <p:cNvSpPr txBox="1"/>
          <p:nvPr/>
        </p:nvSpPr>
        <p:spPr>
          <a:xfrm>
            <a:off x="5572502" y="3146196"/>
            <a:ext cx="1591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Un-Supervised</a:t>
            </a:r>
            <a:endParaRPr lang="en-US" sz="24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4377817" y="476531"/>
            <a:ext cx="404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Types of Learning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M.L.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K.N.N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stats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	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289438" y="546351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Regression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548656"/>
            <a:chOff x="1514240" y="4816886"/>
            <a:chExt cx="2289049" cy="54865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77951" y="5512597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Classification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548656"/>
            <a:chOff x="1514240" y="4816886"/>
            <a:chExt cx="2289049" cy="54865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7326042" y="546941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Clustering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4177264" y="1133796"/>
            <a:ext cx="404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Types of M.L. Problems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51" y="2389151"/>
            <a:ext cx="2625519" cy="2792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21" y="2389151"/>
            <a:ext cx="2573864" cy="2792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38" y="2389152"/>
            <a:ext cx="2765888" cy="27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M.L.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9482798" y="2337436"/>
            <a:ext cx="1168401" cy="2360918"/>
            <a:chOff x="8897260" y="2337440"/>
            <a:chExt cx="1168401" cy="2360918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K.N.N.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stats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00563" y="1540357"/>
            <a:ext cx="7103087" cy="4287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53748" y="0"/>
            <a:ext cx="11860720" cy="6858000"/>
            <a:chOff x="-2449883" y="-83772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83772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stats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213614" y="1226756"/>
            <a:ext cx="3266732" cy="662056"/>
            <a:chOff x="764723" y="2277144"/>
            <a:chExt cx="3266732" cy="66205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335664" y="2471314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84097" y="2323310"/>
              <a:ext cx="25473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File Creation</a:t>
              </a: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45173" y="2435193"/>
            <a:ext cx="3289821" cy="662056"/>
            <a:chOff x="764723" y="3555165"/>
            <a:chExt cx="3289821" cy="662056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26467" y="3661630"/>
              <a:ext cx="1555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Train Model</a:t>
              </a: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527796" y="3865434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287262" y="3879777"/>
            <a:ext cx="3279412" cy="662056"/>
            <a:chOff x="764723" y="4833186"/>
            <a:chExt cx="3279412" cy="66205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69478" y="4912173"/>
              <a:ext cx="1555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Test Model</a:t>
              </a: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517387" y="5074594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056789" y="2581128"/>
            <a:ext cx="3197969" cy="662056"/>
            <a:chOff x="4503883" y="3596916"/>
            <a:chExt cx="3197969" cy="66205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3883" y="3596916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39452" y="3633743"/>
              <a:ext cx="23368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Test Accuracy</a:t>
              </a: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089635" y="3879777"/>
            <a:ext cx="3197225" cy="662056"/>
            <a:chOff x="4504627" y="4833186"/>
            <a:chExt cx="3197225" cy="662056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305356" y="4904245"/>
              <a:ext cx="1555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Result</a:t>
              </a: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71398" y="1265842"/>
            <a:ext cx="3197225" cy="662056"/>
            <a:chOff x="4504627" y="2277144"/>
            <a:chExt cx="3197225" cy="66205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211082" y="2395128"/>
              <a:ext cx="1555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Predict</a:t>
              </a: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78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M.L.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Problems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K.N.N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process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 rot="5400000">
            <a:off x="-1682525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stats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082467"/>
            <a:chOff x="979714" y="4445001"/>
            <a:chExt cx="2336800" cy="108246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4</a:t>
              </a:r>
              <a:r>
                <a:rPr lang="en-US" sz="4400" b="1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M</a:t>
              </a:r>
              <a:endParaRPr lang="en-US" sz="44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082467"/>
            <a:chOff x="3629784" y="4445001"/>
            <a:chExt cx="2336800" cy="108246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14B</a:t>
              </a:r>
              <a:endParaRPr lang="en-US" sz="44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082467"/>
            <a:chOff x="6279854" y="4445001"/>
            <a:chExt cx="2336800" cy="108246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rgbClr val="92D050"/>
                  </a:solidFill>
                  <a:latin typeface="Tw Cen MT" panose="020B0602020104020603" pitchFamily="34" charset="0"/>
                </a:rPr>
                <a:t>66K</a:t>
              </a:r>
              <a:endParaRPr lang="en-US" sz="44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540" y="2158283"/>
            <a:ext cx="1236709" cy="123670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783690" y="5418705"/>
            <a:ext cx="706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131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3223 ARCHIT SHUKLA</cp:lastModifiedBy>
  <cp:revision>34</cp:revision>
  <dcterms:created xsi:type="dcterms:W3CDTF">2017-01-05T13:17:27Z</dcterms:created>
  <dcterms:modified xsi:type="dcterms:W3CDTF">2018-09-24T06:41:32Z</dcterms:modified>
</cp:coreProperties>
</file>