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9CAA-C15C-4702-AE50-19F4663DCE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791A-8F29-4DC7-B37C-E7B7060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5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9CAA-C15C-4702-AE50-19F4663DCE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791A-8F29-4DC7-B37C-E7B7060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5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9CAA-C15C-4702-AE50-19F4663DCE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791A-8F29-4DC7-B37C-E7B7060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1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9CAA-C15C-4702-AE50-19F4663DCE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791A-8F29-4DC7-B37C-E7B7060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7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9CAA-C15C-4702-AE50-19F4663DCE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791A-8F29-4DC7-B37C-E7B7060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1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9CAA-C15C-4702-AE50-19F4663DCE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791A-8F29-4DC7-B37C-E7B7060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9CAA-C15C-4702-AE50-19F4663DCE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791A-8F29-4DC7-B37C-E7B7060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9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9CAA-C15C-4702-AE50-19F4663DCE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791A-8F29-4DC7-B37C-E7B7060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2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9CAA-C15C-4702-AE50-19F4663DCE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791A-8F29-4DC7-B37C-E7B7060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9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9CAA-C15C-4702-AE50-19F4663DCE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791A-8F29-4DC7-B37C-E7B7060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6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9CAA-C15C-4702-AE50-19F4663DCE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791A-8F29-4DC7-B37C-E7B7060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8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69CAA-C15C-4702-AE50-19F4663DCE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8791A-8F29-4DC7-B37C-E7B7060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1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896" y="153372"/>
            <a:ext cx="7387988" cy="952097"/>
          </a:xfrm>
        </p:spPr>
        <p:txBody>
          <a:bodyPr/>
          <a:lstStyle/>
          <a:p>
            <a:r>
              <a:rPr lang="en-US" dirty="0" smtClean="0"/>
              <a:t>What is an exception?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6895" y="1105469"/>
            <a:ext cx="11195713" cy="5752531"/>
          </a:xfrm>
        </p:spPr>
        <p:txBody>
          <a:bodyPr>
            <a:normAutofit/>
          </a:bodyPr>
          <a:lstStyle/>
          <a:p>
            <a:pPr marL="457200" indent="-457200" algn="l">
              <a:buAutoNum type="alphaLcParenR"/>
            </a:pPr>
            <a:r>
              <a:rPr lang="en-US" dirty="0" smtClean="0"/>
              <a:t>Runtime error</a:t>
            </a:r>
          </a:p>
          <a:p>
            <a:pPr marL="457200" indent="-457200" algn="l">
              <a:buAutoNum type="alphaLcParenR"/>
            </a:pPr>
            <a:r>
              <a:rPr lang="en-US" dirty="0" smtClean="0"/>
              <a:t>Unexpected situation</a:t>
            </a:r>
          </a:p>
          <a:p>
            <a:pPr marL="457200" indent="-457200" algn="l">
              <a:buAutoNum type="alphaLcParenR"/>
            </a:pPr>
            <a:r>
              <a:rPr lang="en-US" dirty="0" smtClean="0"/>
              <a:t>Abnormal termination</a:t>
            </a:r>
          </a:p>
          <a:p>
            <a:pPr algn="l"/>
            <a:r>
              <a:rPr lang="en-US" dirty="0" smtClean="0"/>
              <a:t>      </a:t>
            </a:r>
            <a:r>
              <a:rPr lang="en-US" sz="1400" dirty="0" err="1" smtClean="0"/>
              <a:t>Jorhat</a:t>
            </a:r>
            <a:r>
              <a:rPr lang="en-US" sz="1400" dirty="0" smtClean="0"/>
              <a:t>						</a:t>
            </a:r>
            <a:r>
              <a:rPr lang="en-US" sz="1400" dirty="0" err="1" smtClean="0"/>
              <a:t>ByPass</a:t>
            </a:r>
            <a:endParaRPr lang="en-US" sz="1400" dirty="0" smtClean="0"/>
          </a:p>
          <a:p>
            <a:pPr algn="l"/>
            <a:r>
              <a:rPr lang="en-US" sz="1400" dirty="0" smtClean="0"/>
              <a:t>             Alarm 4:30 am					6:30 am</a:t>
            </a:r>
          </a:p>
          <a:p>
            <a:pPr algn="l"/>
            <a:r>
              <a:rPr lang="en-US" sz="1400" dirty="0" smtClean="0"/>
              <a:t>	5:30 am						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smtClean="0"/>
              <a:t>6:00 am -&gt; bus				</a:t>
            </a:r>
            <a:r>
              <a:rPr lang="en-US" sz="1400" dirty="0"/>
              <a:t> </a:t>
            </a:r>
            <a:r>
              <a:rPr lang="en-US" sz="1400" dirty="0" smtClean="0"/>
              <a:t>        </a:t>
            </a:r>
            <a:r>
              <a:rPr lang="en-US" sz="1400" dirty="0" err="1" smtClean="0"/>
              <a:t>Moubounda</a:t>
            </a:r>
            <a:r>
              <a:rPr lang="en-US" sz="1400" dirty="0" smtClean="0"/>
              <a:t> Tire Puncture</a:t>
            </a:r>
          </a:p>
          <a:p>
            <a:pPr algn="l"/>
            <a:r>
              <a:rPr lang="en-US" sz="1400" dirty="0" smtClean="0"/>
              <a:t>				               passenger goes</a:t>
            </a:r>
            <a:endParaRPr lang="en-US" sz="1400" dirty="0"/>
          </a:p>
          <a:p>
            <a:pPr algn="l"/>
            <a:r>
              <a:rPr lang="en-US" sz="1400" dirty="0" smtClean="0"/>
              <a:t>	Class 7:00 am		               back to room	</a:t>
            </a:r>
            <a:r>
              <a:rPr lang="en-US" sz="1400" dirty="0"/>
              <a:t> </a:t>
            </a:r>
            <a:r>
              <a:rPr lang="en-US" sz="1400" dirty="0" smtClean="0"/>
              <a:t>         7:00 am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smtClean="0"/>
              <a:t>KU					Unable to </a:t>
            </a:r>
            <a:r>
              <a:rPr lang="en-US" sz="1400" dirty="0" err="1" smtClean="0"/>
              <a:t>liaten</a:t>
            </a:r>
            <a:r>
              <a:rPr lang="en-US" sz="1400" dirty="0" smtClean="0"/>
              <a:t>  the class 									                       due to tire puncture Exception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{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smtClean="0"/>
              <a:t>feeling sleepy unable to listen the class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smtClean="0"/>
              <a:t>unexpected event occurs -&gt; </a:t>
            </a:r>
            <a:r>
              <a:rPr lang="en-US" sz="1400" dirty="0" err="1" smtClean="0"/>
              <a:t>sleepingException</a:t>
            </a:r>
            <a:endParaRPr lang="en-US" sz="1400" dirty="0" smtClean="0"/>
          </a:p>
          <a:p>
            <a:pPr algn="l"/>
            <a:r>
              <a:rPr lang="en-US" sz="1400" dirty="0"/>
              <a:t>}</a:t>
            </a:r>
            <a:endParaRPr lang="en-US" sz="1400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73958" y="3115102"/>
            <a:ext cx="0" cy="1566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00800" y="3115102"/>
            <a:ext cx="0" cy="1361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114197" y="3795784"/>
            <a:ext cx="436728" cy="366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5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What is an exception?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 exception?</dc:title>
  <dc:creator>Archit</dc:creator>
  <cp:lastModifiedBy>Archit</cp:lastModifiedBy>
  <cp:revision>3</cp:revision>
  <dcterms:created xsi:type="dcterms:W3CDTF">2018-03-01T10:30:42Z</dcterms:created>
  <dcterms:modified xsi:type="dcterms:W3CDTF">2018-03-01T10:56:01Z</dcterms:modified>
</cp:coreProperties>
</file>