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zJBrGEMD4JgX9fA4mIvMxq06g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DC333B-39AA-4671-8801-6FADCDB16378}">
  <a:tblStyle styleId="{56DC333B-39AA-4671-8801-6FADCDB1637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 b="off" i="off"/>
      <a:tcStyle>
        <a:fill>
          <a:solidFill>
            <a:srgbClr val="D0D0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0D0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1daa4ea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f1daa4ea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f1daa4ea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6" name="Google Shape;1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2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9" name="Google Shape;7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1"/>
          <p:cNvSpPr txBox="1"/>
          <p:nvPr>
            <p:ph type="title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4" name="Google Shape;2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1" name="Google Shape;31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4"/>
          <p:cNvSpPr txBox="1"/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2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8" name="Google Shape;38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5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7" name="Google Shape;47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6"/>
          <p:cNvSpPr txBox="1"/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4" name="Google Shape;54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7"/>
          <p:cNvSpPr txBox="1"/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61" name="Google Shape;61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8"/>
          <p:cNvSpPr txBox="1"/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2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8" name="Google Shape;68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9"/>
          <p:cNvSpPr txBox="1"/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6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9"/>
          <p:cNvSpPr txBox="1"/>
          <p:nvPr>
            <p:ph idx="1" type="subTitle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/>
        </p:txBody>
      </p:sp>
      <p:sp>
        <p:nvSpPr>
          <p:cNvPr id="72" name="Google Shape;72;p29"/>
          <p:cNvSpPr txBox="1"/>
          <p:nvPr>
            <p:ph idx="2" type="body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3"/>
              <a:buFont typeface="Lato"/>
              <a:buNone/>
              <a:defRPr b="0" i="0" sz="1333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CSE 20 Discussion - Week 2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600"/>
              <a:t>Representing Numbers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4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 </a:t>
            </a:r>
            <a:endParaRPr/>
          </a:p>
        </p:txBody>
      </p:sp>
      <p:graphicFrame>
        <p:nvGraphicFramePr>
          <p:cNvPr id="152" name="Google Shape;152;p13"/>
          <p:cNvGraphicFramePr/>
          <p:nvPr/>
        </p:nvGraphicFramePr>
        <p:xfrm>
          <a:off x="1243434" y="4117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{56DC333B-39AA-4671-8801-6FADCDB16378}</a:tableStyleId>
              </a:tblPr>
              <a:tblGrid>
                <a:gridCol w="4064000"/>
                <a:gridCol w="4064000"/>
              </a:tblGrid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3" name="Google Shape;153;p13"/>
          <p:cNvGraphicFramePr/>
          <p:nvPr/>
        </p:nvGraphicFramePr>
        <p:xfrm>
          <a:off x="10035098" y="4117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{56DC333B-39AA-4671-8801-6FADCDB16378}</a:tableStyleId>
              </a:tblPr>
              <a:tblGrid>
                <a:gridCol w="615000"/>
                <a:gridCol w="1087750"/>
              </a:tblGrid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Signed Representations: Sign Magnitude</a:t>
            </a:r>
            <a:endParaRPr/>
          </a:p>
        </p:txBody>
      </p:sp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599" y="2882141"/>
            <a:ext cx="10251599" cy="150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Signed Representations – 2’s Complement</a:t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829" y="2890367"/>
            <a:ext cx="10692342" cy="214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5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For each of the numbers below, write the number in:</a:t>
            </a:r>
            <a:endParaRPr/>
          </a:p>
          <a:p>
            <a:pPr indent="-204787" lvl="0" marL="6080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sign-magnitude width 4</a:t>
            </a:r>
            <a:endParaRPr/>
          </a:p>
          <a:p>
            <a:pPr indent="-204787" lvl="0" marL="6080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2’s complement width 4</a:t>
            </a:r>
            <a:endParaRPr/>
          </a:p>
          <a:p>
            <a:pPr indent="-122236" lvl="0" marL="60801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or determine that it is not possible.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(a) 5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(b) -7</a:t>
            </a:r>
            <a:endParaRPr/>
          </a:p>
          <a:p>
            <a:pPr indent="0" lvl="0" marL="19472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(c) -8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daa4ea66_0_0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Administrative Stuff	</a:t>
            </a:r>
            <a:endParaRPr/>
          </a:p>
        </p:txBody>
      </p:sp>
      <p:sp>
        <p:nvSpPr>
          <p:cNvPr id="98" name="Google Shape;98;gf1daa4ea66_0_0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Discussions are not mandatory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have extended Homework submission deadline to tomorrow 8 am.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HW2 is due October 12th at 11pm.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Project Part 1 is due October 14th at 11pm..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See class website -&gt; Assignments -&gt; Project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926" l="-1721" r="0" t="-598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5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Schematic&#10;&#10;Description automatically generated"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4978" y="5395821"/>
            <a:ext cx="1985211" cy="11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926" l="-1721" r="0" t="-598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5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descr="Diagram, schematic&#10;&#10;Description automatically generated"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537" y="5750538"/>
            <a:ext cx="1891914" cy="110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2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Problem 3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833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38" name="Google Shape;138;p10"/>
          <p:cNvGraphicFramePr/>
          <p:nvPr/>
        </p:nvGraphicFramePr>
        <p:xfrm>
          <a:off x="1233910" y="3663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{56DC333B-39AA-4671-8801-6FADCDB16378}</a:tableStyleId>
              </a:tblPr>
              <a:tblGrid>
                <a:gridCol w="4064000"/>
                <a:gridCol w="4064000"/>
              </a:tblGrid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  <a:tr h="37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t/>
                      </a:r>
                      <a:endParaRPr sz="1867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Non-Whole Numbers</a:t>
            </a:r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32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 </a:t>
            </a:r>
            <a:endParaRPr/>
          </a:p>
        </p:txBody>
      </p:sp>
      <p:pic>
        <p:nvPicPr>
          <p:cNvPr descr="A picture containing graphical user interface&#10;&#10;Description automatically generated" id="145" name="Google Shape;1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0401" y="5692830"/>
            <a:ext cx="7551198" cy="116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2021-01-13T21:34:44Z</dcterms:created>
  <dc:creator>Dhiren</dc:creator>
</cp:coreProperties>
</file>