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bQL86rzyPvpBFMfSjxOFVcLiV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518226-DD76-400B-81B5-2073618EC6BD}">
  <a:tblStyle styleId="{3B518226-DD76-400B-81B5-2073618EC6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0D0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0D0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daa4ea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1daa4ea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f1daa4ea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6" name="Google Shape;1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2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9" name="Google Shape;7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1"/>
          <p:cNvSpPr txBox="1"/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4" name="Google Shape;2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1" name="Google Shape;31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4"/>
          <p:cNvSpPr txBox="1"/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8" name="Google Shape;38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5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7" name="Google Shape;4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6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4" name="Google Shape;5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7"/>
          <p:cNvSpPr txBox="1"/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61" name="Google Shape;61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8"/>
          <p:cNvSpPr txBox="1"/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8" name="Google Shape;68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9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9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CSE 20 Discussion - Week 2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/>
              <a:t>Representing Numbers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833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50" name="Google Shape;150;p10"/>
          <p:cNvGraphicFramePr/>
          <p:nvPr/>
        </p:nvGraphicFramePr>
        <p:xfrm>
          <a:off x="1233910" y="3663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{3B518226-DD76-400B-81B5-2073618EC6BD}</a:tableStyleId>
              </a:tblPr>
              <a:tblGrid>
                <a:gridCol w="4064000"/>
                <a:gridCol w="4064000"/>
              </a:tblGrid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Non-Whole Numbers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  <p:pic>
        <p:nvPicPr>
          <p:cNvPr descr="A picture containing graphical user interface&#10;&#10;Description automatically generated" id="163" name="Google Shape;1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0401" y="5692830"/>
            <a:ext cx="7551198" cy="116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4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4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Signed Representations: Sign Magnitude</a:t>
            </a:r>
            <a:endParaRPr/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599" y="2882141"/>
            <a:ext cx="10251599" cy="150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Signed Representations – 2’s Complement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29" y="2890367"/>
            <a:ext cx="10692342" cy="214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5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For each of the numbers below, write the number in:</a:t>
            </a:r>
            <a:endParaRPr/>
          </a:p>
          <a:p>
            <a:pPr indent="-204787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sign-magnitude width 4</a:t>
            </a:r>
            <a:endParaRPr/>
          </a:p>
          <a:p>
            <a:pPr indent="-204787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2’s complement width 4</a:t>
            </a:r>
            <a:endParaRPr/>
          </a:p>
          <a:p>
            <a:pPr indent="-122236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or determine that it is not possible.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(a) 5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(b) -7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(c) -8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5a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47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5b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13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1224125" y="4522575"/>
            <a:ext cx="95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2s Complement width 4:      [1001]</a:t>
            </a:r>
            <a:r>
              <a:rPr baseline="-25000" lang="en-US">
                <a:latin typeface="Lato"/>
                <a:ea typeface="Lato"/>
                <a:cs typeface="Lato"/>
                <a:sym typeface="Lato"/>
              </a:rPr>
              <a:t>2c,4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 Sign Magnitude width 4 of 7 is [0111]</a:t>
            </a:r>
            <a:r>
              <a:rPr baseline="-25000" lang="en-US">
                <a:latin typeface="Lato"/>
                <a:ea typeface="Lato"/>
                <a:cs typeface="Lato"/>
                <a:sym typeface="Lato"/>
              </a:rPr>
              <a:t>s,4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.  From there flip the digits and add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daa4ea66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Administrative Stuff	</a:t>
            </a:r>
            <a:endParaRPr/>
          </a:p>
        </p:txBody>
      </p:sp>
      <p:sp>
        <p:nvSpPr>
          <p:cNvPr id="98" name="Google Shape;98;gf1daa4ea66_0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Discussions are not mandatory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have extended Homework submission deadline to tomorrow 8 am.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HW2 is due October 12th at 11pm.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Project Part 1 is due October 14th at 11pm..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See class website -&gt; Assignments -&gt; Project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5c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134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147650" y="4293150"/>
            <a:ext cx="4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2s Complement width 4: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[1000]</a:t>
            </a:r>
            <a:r>
              <a:rPr baseline="-25000" lang="en-US">
                <a:latin typeface="Lato"/>
                <a:ea typeface="Lato"/>
                <a:cs typeface="Lato"/>
                <a:sym typeface="Lato"/>
              </a:rPr>
              <a:t>2c,4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26" l="-1721" r="0" t="-598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5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Schematic&#10;&#10;Description automatically generated"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978" y="5395821"/>
            <a:ext cx="1985211" cy="1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26" l="-1721" r="0" t="-598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5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Diagram, schematic&#10;&#10;Description automatically generated"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537" y="5750538"/>
            <a:ext cx="1891914" cy="110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836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047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2021-01-13T21:34:44Z</dcterms:created>
  <dc:creator>Dhiren</dc:creator>
</cp:coreProperties>
</file>