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qCNXTvvdyuzLqYLa4YLolBQS2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851876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785187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6" name="Google Shape;16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3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2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9" name="Google Shape;79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2"/>
          <p:cNvSpPr txBox="1"/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4" name="Google Shape;24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1" name="Google Shape;31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5"/>
          <p:cNvSpPr txBox="1"/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2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8" name="Google Shape;38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6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7" name="Google Shape;4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7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4" name="Google Shape;5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8"/>
          <p:cNvSpPr txBox="1"/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61" name="Google Shape;61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9"/>
          <p:cNvSpPr txBox="1"/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0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8" name="Google Shape;6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0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72" name="Google Shape;72;p30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CSE 20 Discussion - Week 6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/>
              <a:t>Sets and (More) Proofs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1c - Sets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852284" y="2603391"/>
            <a:ext cx="9867853" cy="24498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932" l="1219" r="-5108" t="6875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1c - Sets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1d - Sets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972600" y="2771833"/>
            <a:ext cx="10132547" cy="2461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431" l="0" r="-2135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1d - Sets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25" l="0" r="-94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Structural Induction</a:t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6" y="2851843"/>
            <a:ext cx="11986787" cy="210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Textbook: page 358, problem 27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Use structural induction to show that a ≤ 2b whenever (a, b) ∈ S.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800" y="3315120"/>
            <a:ext cx="5249008" cy="148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471800"/>
            <a:ext cx="4141095" cy="11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321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610445"/>
            <a:ext cx="3787498" cy="107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418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610445"/>
            <a:ext cx="3787498" cy="107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096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610445"/>
            <a:ext cx="3787498" cy="107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851876df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Administrative Stuff</a:t>
            </a:r>
            <a:endParaRPr/>
          </a:p>
        </p:txBody>
      </p:sp>
      <p:sp>
        <p:nvSpPr>
          <p:cNvPr id="97" name="Google Shape;97;gf7851876df_0_0"/>
          <p:cNvSpPr txBox="1"/>
          <p:nvPr/>
        </p:nvSpPr>
        <p:spPr>
          <a:xfrm>
            <a:off x="1117975" y="2803275"/>
            <a:ext cx="984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HW 4 </a:t>
            </a:r>
            <a:r>
              <a:rPr lang="en-US" sz="1700">
                <a:solidFill>
                  <a:srgbClr val="1D1C1D"/>
                </a:solidFill>
                <a:highlight>
                  <a:srgbClr val="F8F8F8"/>
                </a:highlight>
                <a:latin typeface="Lato"/>
                <a:ea typeface="Lato"/>
                <a:cs typeface="Lato"/>
                <a:sym typeface="Lato"/>
              </a:rPr>
              <a:t>late submission for extenuating circumstances (no penalty and do not need to let us know): </a:t>
            </a:r>
            <a:r>
              <a:rPr i="0" lang="en-US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Thursday at 8 AM</a:t>
            </a:r>
            <a:endParaRPr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Part 2 due at 11 PM on Thursday </a:t>
            </a:r>
            <a:endParaRPr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Discussion is recorded and optional</a:t>
            </a:r>
            <a:endParaRPr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104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610445"/>
            <a:ext cx="3787498" cy="107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 – Structural Induction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159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00" y="2610445"/>
            <a:ext cx="3787498" cy="107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Sets</a:t>
            </a:r>
            <a:endParaRPr/>
          </a:p>
          <a:p>
            <a:pPr indent="-414855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Properties of sets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Proof by Structural Induction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Sets and Related Definitions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115" y="2526121"/>
            <a:ext cx="67437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Definitions of Set Operations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783" y="2532004"/>
            <a:ext cx="4920657" cy="432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1a - Sets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1a - Sets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1b - Sets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1b - Sets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2021-01-13T21:34:44Z</dcterms:created>
  <dc:creator>Dhiren</dc:creator>
</cp:coreProperties>
</file>