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ikrn4V8ZuTVRZbYekE0yue4rxM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30"/>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5" name="Google Shape;15;p30"/>
          <p:cNvGrpSpPr/>
          <p:nvPr/>
        </p:nvGrpSpPr>
        <p:grpSpPr>
          <a:xfrm>
            <a:off x="1107190" y="1588342"/>
            <a:ext cx="994351" cy="61101"/>
            <a:chOff x="4580561" y="2589004"/>
            <a:chExt cx="1064464" cy="25200"/>
          </a:xfrm>
        </p:grpSpPr>
        <p:sp>
          <p:nvSpPr>
            <p:cNvPr id="16" name="Google Shape;16;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 name="Google Shape;17;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 name="Google Shape;18;p30"/>
          <p:cNvSpPr txBox="1"/>
          <p:nvPr>
            <p:ph type="ctrTitle"/>
          </p:nvPr>
        </p:nvSpPr>
        <p:spPr>
          <a:xfrm>
            <a:off x="972600" y="1763267"/>
            <a:ext cx="10250800" cy="221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5600">
                <a:solidFill>
                  <a:schemeClr val="dk2"/>
                </a:solidFill>
              </a:defRPr>
            </a:lvl1pPr>
            <a:lvl2pPr lvl="1" algn="l">
              <a:lnSpc>
                <a:spcPct val="100000"/>
              </a:lnSpc>
              <a:spcBef>
                <a:spcPts val="0"/>
              </a:spcBef>
              <a:spcAft>
                <a:spcPts val="0"/>
              </a:spcAft>
              <a:buClr>
                <a:schemeClr val="dk2"/>
              </a:buClr>
              <a:buSzPts val="4200"/>
              <a:buNone/>
              <a:defRPr sz="5600">
                <a:solidFill>
                  <a:schemeClr val="dk2"/>
                </a:solidFill>
              </a:defRPr>
            </a:lvl2pPr>
            <a:lvl3pPr lvl="2" algn="l">
              <a:lnSpc>
                <a:spcPct val="100000"/>
              </a:lnSpc>
              <a:spcBef>
                <a:spcPts val="0"/>
              </a:spcBef>
              <a:spcAft>
                <a:spcPts val="0"/>
              </a:spcAft>
              <a:buClr>
                <a:schemeClr val="dk2"/>
              </a:buClr>
              <a:buSzPts val="4200"/>
              <a:buNone/>
              <a:defRPr sz="5600">
                <a:solidFill>
                  <a:schemeClr val="dk2"/>
                </a:solidFill>
              </a:defRPr>
            </a:lvl3pPr>
            <a:lvl4pPr lvl="3" algn="l">
              <a:lnSpc>
                <a:spcPct val="100000"/>
              </a:lnSpc>
              <a:spcBef>
                <a:spcPts val="0"/>
              </a:spcBef>
              <a:spcAft>
                <a:spcPts val="0"/>
              </a:spcAft>
              <a:buClr>
                <a:schemeClr val="dk2"/>
              </a:buClr>
              <a:buSzPts val="4200"/>
              <a:buNone/>
              <a:defRPr sz="5600">
                <a:solidFill>
                  <a:schemeClr val="dk2"/>
                </a:solidFill>
              </a:defRPr>
            </a:lvl4pPr>
            <a:lvl5pPr lvl="4" algn="l">
              <a:lnSpc>
                <a:spcPct val="100000"/>
              </a:lnSpc>
              <a:spcBef>
                <a:spcPts val="0"/>
              </a:spcBef>
              <a:spcAft>
                <a:spcPts val="0"/>
              </a:spcAft>
              <a:buClr>
                <a:schemeClr val="dk2"/>
              </a:buClr>
              <a:buSzPts val="4200"/>
              <a:buNone/>
              <a:defRPr sz="5600">
                <a:solidFill>
                  <a:schemeClr val="dk2"/>
                </a:solidFill>
              </a:defRPr>
            </a:lvl5pPr>
            <a:lvl6pPr lvl="5" algn="l">
              <a:lnSpc>
                <a:spcPct val="100000"/>
              </a:lnSpc>
              <a:spcBef>
                <a:spcPts val="0"/>
              </a:spcBef>
              <a:spcAft>
                <a:spcPts val="0"/>
              </a:spcAft>
              <a:buClr>
                <a:schemeClr val="dk2"/>
              </a:buClr>
              <a:buSzPts val="4200"/>
              <a:buNone/>
              <a:defRPr sz="5600">
                <a:solidFill>
                  <a:schemeClr val="dk2"/>
                </a:solidFill>
              </a:defRPr>
            </a:lvl6pPr>
            <a:lvl7pPr lvl="6" algn="l">
              <a:lnSpc>
                <a:spcPct val="100000"/>
              </a:lnSpc>
              <a:spcBef>
                <a:spcPts val="0"/>
              </a:spcBef>
              <a:spcAft>
                <a:spcPts val="0"/>
              </a:spcAft>
              <a:buClr>
                <a:schemeClr val="dk2"/>
              </a:buClr>
              <a:buSzPts val="4200"/>
              <a:buNone/>
              <a:defRPr sz="5600">
                <a:solidFill>
                  <a:schemeClr val="dk2"/>
                </a:solidFill>
              </a:defRPr>
            </a:lvl7pPr>
            <a:lvl8pPr lvl="7" algn="l">
              <a:lnSpc>
                <a:spcPct val="100000"/>
              </a:lnSpc>
              <a:spcBef>
                <a:spcPts val="0"/>
              </a:spcBef>
              <a:spcAft>
                <a:spcPts val="0"/>
              </a:spcAft>
              <a:buClr>
                <a:schemeClr val="dk2"/>
              </a:buClr>
              <a:buSzPts val="4200"/>
              <a:buNone/>
              <a:defRPr sz="5600">
                <a:solidFill>
                  <a:schemeClr val="dk2"/>
                </a:solidFill>
              </a:defRPr>
            </a:lvl8pPr>
            <a:lvl9pPr lvl="8" algn="l">
              <a:lnSpc>
                <a:spcPct val="100000"/>
              </a:lnSpc>
              <a:spcBef>
                <a:spcPts val="0"/>
              </a:spcBef>
              <a:spcAft>
                <a:spcPts val="0"/>
              </a:spcAft>
              <a:buClr>
                <a:schemeClr val="dk2"/>
              </a:buClr>
              <a:buSzPts val="4200"/>
              <a:buNone/>
              <a:defRPr sz="5600">
                <a:solidFill>
                  <a:schemeClr val="dk2"/>
                </a:solidFill>
              </a:defRPr>
            </a:lvl9pPr>
          </a:lstStyle>
          <a:p/>
        </p:txBody>
      </p:sp>
      <p:sp>
        <p:nvSpPr>
          <p:cNvPr id="19" name="Google Shape;19;p30"/>
          <p:cNvSpPr txBox="1"/>
          <p:nvPr>
            <p:ph idx="1" type="subTitle"/>
          </p:nvPr>
        </p:nvSpPr>
        <p:spPr>
          <a:xfrm>
            <a:off x="972836" y="4230533"/>
            <a:ext cx="10250800" cy="72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2133"/>
            </a:lvl1pPr>
            <a:lvl2pPr lvl="1" algn="l">
              <a:lnSpc>
                <a:spcPct val="100000"/>
              </a:lnSpc>
              <a:spcBef>
                <a:spcPts val="0"/>
              </a:spcBef>
              <a:spcAft>
                <a:spcPts val="0"/>
              </a:spcAft>
              <a:buSzPts val="1600"/>
              <a:buNone/>
              <a:defRPr sz="2133"/>
            </a:lvl2pPr>
            <a:lvl3pPr lvl="2" algn="l">
              <a:lnSpc>
                <a:spcPct val="100000"/>
              </a:lnSpc>
              <a:spcBef>
                <a:spcPts val="0"/>
              </a:spcBef>
              <a:spcAft>
                <a:spcPts val="0"/>
              </a:spcAft>
              <a:buSzPts val="1600"/>
              <a:buNone/>
              <a:defRPr sz="2133"/>
            </a:lvl3pPr>
            <a:lvl4pPr lvl="3" algn="l">
              <a:lnSpc>
                <a:spcPct val="100000"/>
              </a:lnSpc>
              <a:spcBef>
                <a:spcPts val="0"/>
              </a:spcBef>
              <a:spcAft>
                <a:spcPts val="0"/>
              </a:spcAft>
              <a:buSzPts val="1600"/>
              <a:buNone/>
              <a:defRPr sz="2133"/>
            </a:lvl4pPr>
            <a:lvl5pPr lvl="4" algn="l">
              <a:lnSpc>
                <a:spcPct val="100000"/>
              </a:lnSpc>
              <a:spcBef>
                <a:spcPts val="0"/>
              </a:spcBef>
              <a:spcAft>
                <a:spcPts val="0"/>
              </a:spcAft>
              <a:buSzPts val="1600"/>
              <a:buNone/>
              <a:defRPr sz="2133"/>
            </a:lvl5pPr>
            <a:lvl6pPr lvl="5" algn="l">
              <a:lnSpc>
                <a:spcPct val="100000"/>
              </a:lnSpc>
              <a:spcBef>
                <a:spcPts val="0"/>
              </a:spcBef>
              <a:spcAft>
                <a:spcPts val="0"/>
              </a:spcAft>
              <a:buSzPts val="1600"/>
              <a:buNone/>
              <a:defRPr sz="2133"/>
            </a:lvl6pPr>
            <a:lvl7pPr lvl="6" algn="l">
              <a:lnSpc>
                <a:spcPct val="100000"/>
              </a:lnSpc>
              <a:spcBef>
                <a:spcPts val="0"/>
              </a:spcBef>
              <a:spcAft>
                <a:spcPts val="0"/>
              </a:spcAft>
              <a:buSzPts val="1600"/>
              <a:buNone/>
              <a:defRPr sz="2133"/>
            </a:lvl7pPr>
            <a:lvl8pPr lvl="7" algn="l">
              <a:lnSpc>
                <a:spcPct val="100000"/>
              </a:lnSpc>
              <a:spcBef>
                <a:spcPts val="0"/>
              </a:spcBef>
              <a:spcAft>
                <a:spcPts val="0"/>
              </a:spcAft>
              <a:buSzPts val="1600"/>
              <a:buNone/>
              <a:defRPr sz="2133"/>
            </a:lvl8pPr>
            <a:lvl9pPr lvl="8" algn="l">
              <a:lnSpc>
                <a:spcPct val="100000"/>
              </a:lnSpc>
              <a:spcBef>
                <a:spcPts val="0"/>
              </a:spcBef>
              <a:spcAft>
                <a:spcPts val="0"/>
              </a:spcAft>
              <a:buSzPts val="1600"/>
              <a:buNone/>
              <a:defRPr sz="2133"/>
            </a:lvl9pPr>
          </a:lstStyle>
          <a:p/>
        </p:txBody>
      </p:sp>
      <p:sp>
        <p:nvSpPr>
          <p:cNvPr id="20" name="Google Shape;20;p30"/>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dk1"/>
        </a:solidFill>
      </p:bgPr>
    </p:bg>
    <p:spTree>
      <p:nvGrpSpPr>
        <p:cNvPr id="77" name="Shape 77"/>
        <p:cNvGrpSpPr/>
        <p:nvPr/>
      </p:nvGrpSpPr>
      <p:grpSpPr>
        <a:xfrm>
          <a:off x="0" y="0"/>
          <a:ext cx="0" cy="0"/>
          <a:chOff x="0" y="0"/>
          <a:chExt cx="0" cy="0"/>
        </a:xfrm>
      </p:grpSpPr>
      <p:grpSp>
        <p:nvGrpSpPr>
          <p:cNvPr id="78" name="Google Shape;78;p39"/>
          <p:cNvGrpSpPr/>
          <p:nvPr/>
        </p:nvGrpSpPr>
        <p:grpSpPr>
          <a:xfrm>
            <a:off x="1107190" y="5558840"/>
            <a:ext cx="994351" cy="61101"/>
            <a:chOff x="4580561" y="2589004"/>
            <a:chExt cx="1064464" cy="25200"/>
          </a:xfrm>
        </p:grpSpPr>
        <p:sp>
          <p:nvSpPr>
            <p:cNvPr id="79" name="Google Shape;79;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 name="Google Shape;80;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81" name="Google Shape;81;p39"/>
          <p:cNvSpPr txBox="1"/>
          <p:nvPr>
            <p:ph type="title"/>
          </p:nvPr>
        </p:nvSpPr>
        <p:spPr>
          <a:xfrm>
            <a:off x="972600" y="978600"/>
            <a:ext cx="10251200" cy="165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10666">
                <a:solidFill>
                  <a:schemeClr val="lt1"/>
                </a:solidFill>
              </a:defRPr>
            </a:lvl1pPr>
            <a:lvl2pPr lvl="1" algn="l">
              <a:lnSpc>
                <a:spcPct val="100000"/>
              </a:lnSpc>
              <a:spcBef>
                <a:spcPts val="0"/>
              </a:spcBef>
              <a:spcAft>
                <a:spcPts val="0"/>
              </a:spcAft>
              <a:buClr>
                <a:schemeClr val="lt1"/>
              </a:buClr>
              <a:buSzPts val="8000"/>
              <a:buNone/>
              <a:defRPr sz="10666">
                <a:solidFill>
                  <a:schemeClr val="lt1"/>
                </a:solidFill>
              </a:defRPr>
            </a:lvl2pPr>
            <a:lvl3pPr lvl="2" algn="l">
              <a:lnSpc>
                <a:spcPct val="100000"/>
              </a:lnSpc>
              <a:spcBef>
                <a:spcPts val="0"/>
              </a:spcBef>
              <a:spcAft>
                <a:spcPts val="0"/>
              </a:spcAft>
              <a:buClr>
                <a:schemeClr val="lt1"/>
              </a:buClr>
              <a:buSzPts val="8000"/>
              <a:buNone/>
              <a:defRPr sz="10666">
                <a:solidFill>
                  <a:schemeClr val="lt1"/>
                </a:solidFill>
              </a:defRPr>
            </a:lvl3pPr>
            <a:lvl4pPr lvl="3" algn="l">
              <a:lnSpc>
                <a:spcPct val="100000"/>
              </a:lnSpc>
              <a:spcBef>
                <a:spcPts val="0"/>
              </a:spcBef>
              <a:spcAft>
                <a:spcPts val="0"/>
              </a:spcAft>
              <a:buClr>
                <a:schemeClr val="lt1"/>
              </a:buClr>
              <a:buSzPts val="8000"/>
              <a:buNone/>
              <a:defRPr sz="10666">
                <a:solidFill>
                  <a:schemeClr val="lt1"/>
                </a:solidFill>
              </a:defRPr>
            </a:lvl4pPr>
            <a:lvl5pPr lvl="4" algn="l">
              <a:lnSpc>
                <a:spcPct val="100000"/>
              </a:lnSpc>
              <a:spcBef>
                <a:spcPts val="0"/>
              </a:spcBef>
              <a:spcAft>
                <a:spcPts val="0"/>
              </a:spcAft>
              <a:buClr>
                <a:schemeClr val="lt1"/>
              </a:buClr>
              <a:buSzPts val="8000"/>
              <a:buNone/>
              <a:defRPr sz="10666">
                <a:solidFill>
                  <a:schemeClr val="lt1"/>
                </a:solidFill>
              </a:defRPr>
            </a:lvl5pPr>
            <a:lvl6pPr lvl="5" algn="l">
              <a:lnSpc>
                <a:spcPct val="100000"/>
              </a:lnSpc>
              <a:spcBef>
                <a:spcPts val="0"/>
              </a:spcBef>
              <a:spcAft>
                <a:spcPts val="0"/>
              </a:spcAft>
              <a:buClr>
                <a:schemeClr val="lt1"/>
              </a:buClr>
              <a:buSzPts val="8000"/>
              <a:buNone/>
              <a:defRPr sz="10666">
                <a:solidFill>
                  <a:schemeClr val="lt1"/>
                </a:solidFill>
              </a:defRPr>
            </a:lvl6pPr>
            <a:lvl7pPr lvl="6" algn="l">
              <a:lnSpc>
                <a:spcPct val="100000"/>
              </a:lnSpc>
              <a:spcBef>
                <a:spcPts val="0"/>
              </a:spcBef>
              <a:spcAft>
                <a:spcPts val="0"/>
              </a:spcAft>
              <a:buClr>
                <a:schemeClr val="lt1"/>
              </a:buClr>
              <a:buSzPts val="8000"/>
              <a:buNone/>
              <a:defRPr sz="10666">
                <a:solidFill>
                  <a:schemeClr val="lt1"/>
                </a:solidFill>
              </a:defRPr>
            </a:lvl7pPr>
            <a:lvl8pPr lvl="7" algn="l">
              <a:lnSpc>
                <a:spcPct val="100000"/>
              </a:lnSpc>
              <a:spcBef>
                <a:spcPts val="0"/>
              </a:spcBef>
              <a:spcAft>
                <a:spcPts val="0"/>
              </a:spcAft>
              <a:buClr>
                <a:schemeClr val="lt1"/>
              </a:buClr>
              <a:buSzPts val="8000"/>
              <a:buNone/>
              <a:defRPr sz="10666">
                <a:solidFill>
                  <a:schemeClr val="lt1"/>
                </a:solidFill>
              </a:defRPr>
            </a:lvl8pPr>
            <a:lvl9pPr lvl="8" algn="l">
              <a:lnSpc>
                <a:spcPct val="100000"/>
              </a:lnSpc>
              <a:spcBef>
                <a:spcPts val="0"/>
              </a:spcBef>
              <a:spcAft>
                <a:spcPts val="0"/>
              </a:spcAft>
              <a:buClr>
                <a:schemeClr val="lt1"/>
              </a:buClr>
              <a:buSzPts val="8000"/>
              <a:buNone/>
              <a:defRPr sz="10666">
                <a:solidFill>
                  <a:schemeClr val="lt1"/>
                </a:solidFill>
              </a:defRPr>
            </a:lvl9pPr>
          </a:lstStyle>
          <a:p/>
        </p:txBody>
      </p:sp>
      <p:sp>
        <p:nvSpPr>
          <p:cNvPr id="82" name="Google Shape;82;p39"/>
          <p:cNvSpPr txBox="1"/>
          <p:nvPr>
            <p:ph idx="1" type="body"/>
          </p:nvPr>
        </p:nvSpPr>
        <p:spPr>
          <a:xfrm>
            <a:off x="972600" y="3030517"/>
            <a:ext cx="10251200" cy="2107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2133"/>
              </a:spcBef>
              <a:spcAft>
                <a:spcPts val="0"/>
              </a:spcAft>
              <a:buClr>
                <a:schemeClr val="lt1"/>
              </a:buClr>
              <a:buSzPts val="1100"/>
              <a:buChar char="○"/>
              <a:defRPr>
                <a:solidFill>
                  <a:schemeClr val="lt1"/>
                </a:solidFill>
              </a:defRPr>
            </a:lvl2pPr>
            <a:lvl3pPr indent="-298450" lvl="2" marL="1371600" algn="l">
              <a:lnSpc>
                <a:spcPct val="115000"/>
              </a:lnSpc>
              <a:spcBef>
                <a:spcPts val="2133"/>
              </a:spcBef>
              <a:spcAft>
                <a:spcPts val="0"/>
              </a:spcAft>
              <a:buClr>
                <a:schemeClr val="lt1"/>
              </a:buClr>
              <a:buSzPts val="1100"/>
              <a:buChar char="■"/>
              <a:defRPr>
                <a:solidFill>
                  <a:schemeClr val="lt1"/>
                </a:solidFill>
              </a:defRPr>
            </a:lvl3pPr>
            <a:lvl4pPr indent="-298450" lvl="3" marL="1828800" algn="l">
              <a:lnSpc>
                <a:spcPct val="115000"/>
              </a:lnSpc>
              <a:spcBef>
                <a:spcPts val="2133"/>
              </a:spcBef>
              <a:spcAft>
                <a:spcPts val="0"/>
              </a:spcAft>
              <a:buClr>
                <a:schemeClr val="lt1"/>
              </a:buClr>
              <a:buSzPts val="1100"/>
              <a:buChar char="●"/>
              <a:defRPr>
                <a:solidFill>
                  <a:schemeClr val="lt1"/>
                </a:solidFill>
              </a:defRPr>
            </a:lvl4pPr>
            <a:lvl5pPr indent="-298450" lvl="4" marL="2286000" algn="l">
              <a:lnSpc>
                <a:spcPct val="115000"/>
              </a:lnSpc>
              <a:spcBef>
                <a:spcPts val="2133"/>
              </a:spcBef>
              <a:spcAft>
                <a:spcPts val="0"/>
              </a:spcAft>
              <a:buClr>
                <a:schemeClr val="lt1"/>
              </a:buClr>
              <a:buSzPts val="1100"/>
              <a:buChar char="○"/>
              <a:defRPr>
                <a:solidFill>
                  <a:schemeClr val="lt1"/>
                </a:solidFill>
              </a:defRPr>
            </a:lvl5pPr>
            <a:lvl6pPr indent="-298450" lvl="5" marL="2743200" algn="l">
              <a:lnSpc>
                <a:spcPct val="115000"/>
              </a:lnSpc>
              <a:spcBef>
                <a:spcPts val="2133"/>
              </a:spcBef>
              <a:spcAft>
                <a:spcPts val="0"/>
              </a:spcAft>
              <a:buClr>
                <a:schemeClr val="lt1"/>
              </a:buClr>
              <a:buSzPts val="1100"/>
              <a:buChar char="■"/>
              <a:defRPr>
                <a:solidFill>
                  <a:schemeClr val="lt1"/>
                </a:solidFill>
              </a:defRPr>
            </a:lvl6pPr>
            <a:lvl7pPr indent="-298450" lvl="6" marL="3200400" algn="l">
              <a:lnSpc>
                <a:spcPct val="115000"/>
              </a:lnSpc>
              <a:spcBef>
                <a:spcPts val="2133"/>
              </a:spcBef>
              <a:spcAft>
                <a:spcPts val="0"/>
              </a:spcAft>
              <a:buClr>
                <a:schemeClr val="lt1"/>
              </a:buClr>
              <a:buSzPts val="1100"/>
              <a:buChar char="●"/>
              <a:defRPr>
                <a:solidFill>
                  <a:schemeClr val="lt1"/>
                </a:solidFill>
              </a:defRPr>
            </a:lvl7pPr>
            <a:lvl8pPr indent="-298450" lvl="7" marL="3657600" algn="l">
              <a:lnSpc>
                <a:spcPct val="115000"/>
              </a:lnSpc>
              <a:spcBef>
                <a:spcPts val="2133"/>
              </a:spcBef>
              <a:spcAft>
                <a:spcPts val="0"/>
              </a:spcAft>
              <a:buClr>
                <a:schemeClr val="lt1"/>
              </a:buClr>
              <a:buSzPts val="1100"/>
              <a:buChar char="○"/>
              <a:defRPr>
                <a:solidFill>
                  <a:schemeClr val="lt1"/>
                </a:solidFill>
              </a:defRPr>
            </a:lvl8pPr>
            <a:lvl9pPr indent="-298450" lvl="8" marL="4114800" algn="l">
              <a:lnSpc>
                <a:spcPct val="115000"/>
              </a:lnSpc>
              <a:spcBef>
                <a:spcPts val="2133"/>
              </a:spcBef>
              <a:spcAft>
                <a:spcPts val="2133"/>
              </a:spcAft>
              <a:buClr>
                <a:schemeClr val="lt1"/>
              </a:buClr>
              <a:buSzPts val="1100"/>
              <a:buChar char="■"/>
              <a:defRPr>
                <a:solidFill>
                  <a:schemeClr val="lt1"/>
                </a:solidFill>
              </a:defRPr>
            </a:lvl9pPr>
          </a:lstStyle>
          <a:p/>
        </p:txBody>
      </p:sp>
      <p:sp>
        <p:nvSpPr>
          <p:cNvPr id="83" name="Google Shape;83;p39"/>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Lato"/>
              <a:buNone/>
              <a:defRPr b="0" i="0" sz="1333" u="none" cap="none" strike="noStrike">
                <a:solidFill>
                  <a:schemeClr val="lt1"/>
                </a:solidFill>
                <a:latin typeface="Lato"/>
                <a:ea typeface="Lato"/>
                <a:cs typeface="Lato"/>
                <a:sym typeface="Lato"/>
              </a:defRPr>
            </a:lvl1pPr>
            <a:lvl2pPr indent="0" lvl="1" marL="0" algn="r">
              <a:buClr>
                <a:schemeClr val="lt1"/>
              </a:buClr>
              <a:buSzPts val="1333"/>
              <a:buFont typeface="Lato"/>
              <a:buNone/>
              <a:defRPr b="0" i="0" sz="1333" u="none" cap="none" strike="noStrike">
                <a:solidFill>
                  <a:schemeClr val="lt1"/>
                </a:solidFill>
                <a:latin typeface="Lato"/>
                <a:ea typeface="Lato"/>
                <a:cs typeface="Lato"/>
                <a:sym typeface="Lato"/>
              </a:defRPr>
            </a:lvl2pPr>
            <a:lvl3pPr indent="0" lvl="2" marL="0" algn="r">
              <a:buClr>
                <a:schemeClr val="lt1"/>
              </a:buClr>
              <a:buSzPts val="1333"/>
              <a:buFont typeface="Lato"/>
              <a:buNone/>
              <a:defRPr b="0" i="0" sz="1333" u="none" cap="none" strike="noStrike">
                <a:solidFill>
                  <a:schemeClr val="lt1"/>
                </a:solidFill>
                <a:latin typeface="Lato"/>
                <a:ea typeface="Lato"/>
                <a:cs typeface="Lato"/>
                <a:sym typeface="Lato"/>
              </a:defRPr>
            </a:lvl3pPr>
            <a:lvl4pPr indent="0" lvl="3" marL="0" algn="r">
              <a:buClr>
                <a:schemeClr val="lt1"/>
              </a:buClr>
              <a:buSzPts val="1333"/>
              <a:buFont typeface="Lato"/>
              <a:buNone/>
              <a:defRPr b="0" i="0" sz="1333" u="none" cap="none" strike="noStrike">
                <a:solidFill>
                  <a:schemeClr val="lt1"/>
                </a:solidFill>
                <a:latin typeface="Lato"/>
                <a:ea typeface="Lato"/>
                <a:cs typeface="Lato"/>
                <a:sym typeface="Lato"/>
              </a:defRPr>
            </a:lvl4pPr>
            <a:lvl5pPr indent="0" lvl="4" marL="0" algn="r">
              <a:buClr>
                <a:schemeClr val="lt1"/>
              </a:buClr>
              <a:buSzPts val="1333"/>
              <a:buFont typeface="Lato"/>
              <a:buNone/>
              <a:defRPr b="0" i="0" sz="1333" u="none" cap="none" strike="noStrike">
                <a:solidFill>
                  <a:schemeClr val="lt1"/>
                </a:solidFill>
                <a:latin typeface="Lato"/>
                <a:ea typeface="Lato"/>
                <a:cs typeface="Lato"/>
                <a:sym typeface="Lato"/>
              </a:defRPr>
            </a:lvl5pPr>
            <a:lvl6pPr indent="0" lvl="5" marL="0" algn="r">
              <a:buClr>
                <a:schemeClr val="lt1"/>
              </a:buClr>
              <a:buSzPts val="1333"/>
              <a:buFont typeface="Lato"/>
              <a:buNone/>
              <a:defRPr b="0" i="0" sz="1333" u="none" cap="none" strike="noStrike">
                <a:solidFill>
                  <a:schemeClr val="lt1"/>
                </a:solidFill>
                <a:latin typeface="Lato"/>
                <a:ea typeface="Lato"/>
                <a:cs typeface="Lato"/>
                <a:sym typeface="Lato"/>
              </a:defRPr>
            </a:lvl6pPr>
            <a:lvl7pPr indent="0" lvl="6" marL="0" algn="r">
              <a:buClr>
                <a:schemeClr val="lt1"/>
              </a:buClr>
              <a:buSzPts val="1333"/>
              <a:buFont typeface="Lato"/>
              <a:buNone/>
              <a:defRPr b="0" i="0" sz="1333" u="none" cap="none" strike="noStrike">
                <a:solidFill>
                  <a:schemeClr val="lt1"/>
                </a:solidFill>
                <a:latin typeface="Lato"/>
                <a:ea typeface="Lato"/>
                <a:cs typeface="Lato"/>
                <a:sym typeface="Lato"/>
              </a:defRPr>
            </a:lvl7pPr>
            <a:lvl8pPr indent="0" lvl="7" marL="0" algn="r">
              <a:buClr>
                <a:schemeClr val="lt1"/>
              </a:buClr>
              <a:buSzPts val="1333"/>
              <a:buFont typeface="Lato"/>
              <a:buNone/>
              <a:defRPr b="0" i="0" sz="1333" u="none" cap="none" strike="noStrike">
                <a:solidFill>
                  <a:schemeClr val="lt1"/>
                </a:solidFill>
                <a:latin typeface="Lato"/>
                <a:ea typeface="Lato"/>
                <a:cs typeface="Lato"/>
                <a:sym typeface="Lato"/>
              </a:defRPr>
            </a:lvl8pPr>
            <a:lvl9pPr indent="0" lvl="8" marL="0" algn="r">
              <a:buClr>
                <a:schemeClr val="lt1"/>
              </a:buClr>
              <a:buSzPts val="1333"/>
              <a:buFont typeface="Lato"/>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40"/>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 name="Google Shape;23;p31"/>
          <p:cNvGrpSpPr/>
          <p:nvPr/>
        </p:nvGrpSpPr>
        <p:grpSpPr>
          <a:xfrm>
            <a:off x="1107190" y="1588342"/>
            <a:ext cx="994351" cy="61101"/>
            <a:chOff x="4580561" y="2589004"/>
            <a:chExt cx="1064464" cy="25200"/>
          </a:xfrm>
        </p:grpSpPr>
        <p:sp>
          <p:nvSpPr>
            <p:cNvPr id="24" name="Google Shape;24;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 name="Google Shape;25;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6" name="Google Shape;26;p31"/>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27" name="Google Shape;27;p31"/>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2133"/>
              </a:spcBef>
              <a:spcAft>
                <a:spcPts val="0"/>
              </a:spcAft>
              <a:buSzPts val="1100"/>
              <a:buChar char="○"/>
              <a:defRPr/>
            </a:lvl2pPr>
            <a:lvl3pPr indent="-298450" lvl="2" marL="1371600" algn="l">
              <a:lnSpc>
                <a:spcPct val="115000"/>
              </a:lnSpc>
              <a:spcBef>
                <a:spcPts val="2133"/>
              </a:spcBef>
              <a:spcAft>
                <a:spcPts val="0"/>
              </a:spcAft>
              <a:buSzPts val="1100"/>
              <a:buChar char="■"/>
              <a:defRPr/>
            </a:lvl3pPr>
            <a:lvl4pPr indent="-298450" lvl="3" marL="1828800" algn="l">
              <a:lnSpc>
                <a:spcPct val="115000"/>
              </a:lnSpc>
              <a:spcBef>
                <a:spcPts val="2133"/>
              </a:spcBef>
              <a:spcAft>
                <a:spcPts val="0"/>
              </a:spcAft>
              <a:buSzPts val="1100"/>
              <a:buChar char="●"/>
              <a:defRPr/>
            </a:lvl4pPr>
            <a:lvl5pPr indent="-298450" lvl="4" marL="2286000" algn="l">
              <a:lnSpc>
                <a:spcPct val="115000"/>
              </a:lnSpc>
              <a:spcBef>
                <a:spcPts val="2133"/>
              </a:spcBef>
              <a:spcAft>
                <a:spcPts val="0"/>
              </a:spcAft>
              <a:buSzPts val="1100"/>
              <a:buChar char="○"/>
              <a:defRPr/>
            </a:lvl5pPr>
            <a:lvl6pPr indent="-298450" lvl="5" marL="2743200" algn="l">
              <a:lnSpc>
                <a:spcPct val="115000"/>
              </a:lnSpc>
              <a:spcBef>
                <a:spcPts val="2133"/>
              </a:spcBef>
              <a:spcAft>
                <a:spcPts val="0"/>
              </a:spcAft>
              <a:buSzPts val="1100"/>
              <a:buChar char="■"/>
              <a:defRPr/>
            </a:lvl6pPr>
            <a:lvl7pPr indent="-298450" lvl="6" marL="3200400" algn="l">
              <a:lnSpc>
                <a:spcPct val="115000"/>
              </a:lnSpc>
              <a:spcBef>
                <a:spcPts val="2133"/>
              </a:spcBef>
              <a:spcAft>
                <a:spcPts val="0"/>
              </a:spcAft>
              <a:buSzPts val="1100"/>
              <a:buChar char="●"/>
              <a:defRPr/>
            </a:lvl7pPr>
            <a:lvl8pPr indent="-298450" lvl="7" marL="3657600" algn="l">
              <a:lnSpc>
                <a:spcPct val="115000"/>
              </a:lnSpc>
              <a:spcBef>
                <a:spcPts val="2133"/>
              </a:spcBef>
              <a:spcAft>
                <a:spcPts val="0"/>
              </a:spcAft>
              <a:buSzPts val="1100"/>
              <a:buChar char="○"/>
              <a:defRPr/>
            </a:lvl8pPr>
            <a:lvl9pPr indent="-298450" lvl="8" marL="4114800" algn="l">
              <a:lnSpc>
                <a:spcPct val="115000"/>
              </a:lnSpc>
              <a:spcBef>
                <a:spcPts val="2133"/>
              </a:spcBef>
              <a:spcAft>
                <a:spcPts val="2133"/>
              </a:spcAft>
              <a:buSzPts val="1100"/>
              <a:buChar char="■"/>
              <a:defRPr/>
            </a:lvl9pPr>
          </a:lstStyle>
          <a:p/>
        </p:txBody>
      </p:sp>
      <p:sp>
        <p:nvSpPr>
          <p:cNvPr id="28" name="Google Shape;28;p31"/>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3"/>
        </a:solidFill>
      </p:bgPr>
    </p:bg>
    <p:spTree>
      <p:nvGrpSpPr>
        <p:cNvPr id="29" name="Shape 29"/>
        <p:cNvGrpSpPr/>
        <p:nvPr/>
      </p:nvGrpSpPr>
      <p:grpSpPr>
        <a:xfrm>
          <a:off x="0" y="0"/>
          <a:ext cx="0" cy="0"/>
          <a:chOff x="0" y="0"/>
          <a:chExt cx="0" cy="0"/>
        </a:xfrm>
      </p:grpSpPr>
      <p:grpSp>
        <p:nvGrpSpPr>
          <p:cNvPr id="30" name="Google Shape;30;p32"/>
          <p:cNvGrpSpPr/>
          <p:nvPr/>
        </p:nvGrpSpPr>
        <p:grpSpPr>
          <a:xfrm>
            <a:off x="1107190" y="5558840"/>
            <a:ext cx="994351" cy="61101"/>
            <a:chOff x="4580561" y="2589004"/>
            <a:chExt cx="1064464" cy="25200"/>
          </a:xfrm>
        </p:grpSpPr>
        <p:sp>
          <p:nvSpPr>
            <p:cNvPr id="31" name="Google Shape;31;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 name="Google Shape;32;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33" name="Google Shape;33;p32"/>
          <p:cNvSpPr txBox="1"/>
          <p:nvPr>
            <p:ph type="title"/>
          </p:nvPr>
        </p:nvSpPr>
        <p:spPr>
          <a:xfrm>
            <a:off x="972600" y="1152400"/>
            <a:ext cx="9361600" cy="39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4800">
                <a:solidFill>
                  <a:schemeClr val="lt1"/>
                </a:solidFill>
              </a:defRPr>
            </a:lvl1pPr>
            <a:lvl2pPr lvl="1" algn="l">
              <a:lnSpc>
                <a:spcPct val="100000"/>
              </a:lnSpc>
              <a:spcBef>
                <a:spcPts val="0"/>
              </a:spcBef>
              <a:spcAft>
                <a:spcPts val="0"/>
              </a:spcAft>
              <a:buClr>
                <a:schemeClr val="lt1"/>
              </a:buClr>
              <a:buSzPts val="3600"/>
              <a:buNone/>
              <a:defRPr sz="4800">
                <a:solidFill>
                  <a:schemeClr val="lt1"/>
                </a:solidFill>
              </a:defRPr>
            </a:lvl2pPr>
            <a:lvl3pPr lvl="2" algn="l">
              <a:lnSpc>
                <a:spcPct val="100000"/>
              </a:lnSpc>
              <a:spcBef>
                <a:spcPts val="0"/>
              </a:spcBef>
              <a:spcAft>
                <a:spcPts val="0"/>
              </a:spcAft>
              <a:buClr>
                <a:schemeClr val="lt1"/>
              </a:buClr>
              <a:buSzPts val="3600"/>
              <a:buNone/>
              <a:defRPr sz="4800">
                <a:solidFill>
                  <a:schemeClr val="lt1"/>
                </a:solidFill>
              </a:defRPr>
            </a:lvl3pPr>
            <a:lvl4pPr lvl="3" algn="l">
              <a:lnSpc>
                <a:spcPct val="100000"/>
              </a:lnSpc>
              <a:spcBef>
                <a:spcPts val="0"/>
              </a:spcBef>
              <a:spcAft>
                <a:spcPts val="0"/>
              </a:spcAft>
              <a:buClr>
                <a:schemeClr val="lt1"/>
              </a:buClr>
              <a:buSzPts val="3600"/>
              <a:buNone/>
              <a:defRPr sz="4800">
                <a:solidFill>
                  <a:schemeClr val="lt1"/>
                </a:solidFill>
              </a:defRPr>
            </a:lvl4pPr>
            <a:lvl5pPr lvl="4" algn="l">
              <a:lnSpc>
                <a:spcPct val="100000"/>
              </a:lnSpc>
              <a:spcBef>
                <a:spcPts val="0"/>
              </a:spcBef>
              <a:spcAft>
                <a:spcPts val="0"/>
              </a:spcAft>
              <a:buClr>
                <a:schemeClr val="lt1"/>
              </a:buClr>
              <a:buSzPts val="3600"/>
              <a:buNone/>
              <a:defRPr sz="4800">
                <a:solidFill>
                  <a:schemeClr val="lt1"/>
                </a:solidFill>
              </a:defRPr>
            </a:lvl5pPr>
            <a:lvl6pPr lvl="5" algn="l">
              <a:lnSpc>
                <a:spcPct val="100000"/>
              </a:lnSpc>
              <a:spcBef>
                <a:spcPts val="0"/>
              </a:spcBef>
              <a:spcAft>
                <a:spcPts val="0"/>
              </a:spcAft>
              <a:buClr>
                <a:schemeClr val="lt1"/>
              </a:buClr>
              <a:buSzPts val="3600"/>
              <a:buNone/>
              <a:defRPr sz="4800">
                <a:solidFill>
                  <a:schemeClr val="lt1"/>
                </a:solidFill>
              </a:defRPr>
            </a:lvl6pPr>
            <a:lvl7pPr lvl="6" algn="l">
              <a:lnSpc>
                <a:spcPct val="100000"/>
              </a:lnSpc>
              <a:spcBef>
                <a:spcPts val="0"/>
              </a:spcBef>
              <a:spcAft>
                <a:spcPts val="0"/>
              </a:spcAft>
              <a:buClr>
                <a:schemeClr val="lt1"/>
              </a:buClr>
              <a:buSzPts val="3600"/>
              <a:buNone/>
              <a:defRPr sz="4800">
                <a:solidFill>
                  <a:schemeClr val="lt1"/>
                </a:solidFill>
              </a:defRPr>
            </a:lvl7pPr>
            <a:lvl8pPr lvl="7" algn="l">
              <a:lnSpc>
                <a:spcPct val="100000"/>
              </a:lnSpc>
              <a:spcBef>
                <a:spcPts val="0"/>
              </a:spcBef>
              <a:spcAft>
                <a:spcPts val="0"/>
              </a:spcAft>
              <a:buClr>
                <a:schemeClr val="lt1"/>
              </a:buClr>
              <a:buSzPts val="3600"/>
              <a:buNone/>
              <a:defRPr sz="4800">
                <a:solidFill>
                  <a:schemeClr val="lt1"/>
                </a:solidFill>
              </a:defRPr>
            </a:lvl8pPr>
            <a:lvl9pPr lvl="8" algn="l">
              <a:lnSpc>
                <a:spcPct val="100000"/>
              </a:lnSpc>
              <a:spcBef>
                <a:spcPts val="0"/>
              </a:spcBef>
              <a:spcAft>
                <a:spcPts val="0"/>
              </a:spcAft>
              <a:buClr>
                <a:schemeClr val="lt1"/>
              </a:buClr>
              <a:buSzPts val="3600"/>
              <a:buNone/>
              <a:defRPr sz="4800">
                <a:solidFill>
                  <a:schemeClr val="lt1"/>
                </a:solidFill>
              </a:defRPr>
            </a:lvl9pPr>
          </a:lstStyle>
          <a:p/>
        </p:txBody>
      </p:sp>
      <p:sp>
        <p:nvSpPr>
          <p:cNvPr id="34" name="Google Shape;34;p32"/>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Lato"/>
              <a:buNone/>
              <a:defRPr b="0" i="0" sz="1333" u="none" cap="none" strike="noStrike">
                <a:solidFill>
                  <a:schemeClr val="lt1"/>
                </a:solidFill>
                <a:latin typeface="Lato"/>
                <a:ea typeface="Lato"/>
                <a:cs typeface="Lato"/>
                <a:sym typeface="Lato"/>
              </a:defRPr>
            </a:lvl1pPr>
            <a:lvl2pPr indent="0" lvl="1" marL="0" algn="r">
              <a:buClr>
                <a:schemeClr val="lt1"/>
              </a:buClr>
              <a:buSzPts val="1333"/>
              <a:buFont typeface="Lato"/>
              <a:buNone/>
              <a:defRPr b="0" i="0" sz="1333" u="none" cap="none" strike="noStrike">
                <a:solidFill>
                  <a:schemeClr val="lt1"/>
                </a:solidFill>
                <a:latin typeface="Lato"/>
                <a:ea typeface="Lato"/>
                <a:cs typeface="Lato"/>
                <a:sym typeface="Lato"/>
              </a:defRPr>
            </a:lvl2pPr>
            <a:lvl3pPr indent="0" lvl="2" marL="0" algn="r">
              <a:buClr>
                <a:schemeClr val="lt1"/>
              </a:buClr>
              <a:buSzPts val="1333"/>
              <a:buFont typeface="Lato"/>
              <a:buNone/>
              <a:defRPr b="0" i="0" sz="1333" u="none" cap="none" strike="noStrike">
                <a:solidFill>
                  <a:schemeClr val="lt1"/>
                </a:solidFill>
                <a:latin typeface="Lato"/>
                <a:ea typeface="Lato"/>
                <a:cs typeface="Lato"/>
                <a:sym typeface="Lato"/>
              </a:defRPr>
            </a:lvl3pPr>
            <a:lvl4pPr indent="0" lvl="3" marL="0" algn="r">
              <a:buClr>
                <a:schemeClr val="lt1"/>
              </a:buClr>
              <a:buSzPts val="1333"/>
              <a:buFont typeface="Lato"/>
              <a:buNone/>
              <a:defRPr b="0" i="0" sz="1333" u="none" cap="none" strike="noStrike">
                <a:solidFill>
                  <a:schemeClr val="lt1"/>
                </a:solidFill>
                <a:latin typeface="Lato"/>
                <a:ea typeface="Lato"/>
                <a:cs typeface="Lato"/>
                <a:sym typeface="Lato"/>
              </a:defRPr>
            </a:lvl4pPr>
            <a:lvl5pPr indent="0" lvl="4" marL="0" algn="r">
              <a:buClr>
                <a:schemeClr val="lt1"/>
              </a:buClr>
              <a:buSzPts val="1333"/>
              <a:buFont typeface="Lato"/>
              <a:buNone/>
              <a:defRPr b="0" i="0" sz="1333" u="none" cap="none" strike="noStrike">
                <a:solidFill>
                  <a:schemeClr val="lt1"/>
                </a:solidFill>
                <a:latin typeface="Lato"/>
                <a:ea typeface="Lato"/>
                <a:cs typeface="Lato"/>
                <a:sym typeface="Lato"/>
              </a:defRPr>
            </a:lvl5pPr>
            <a:lvl6pPr indent="0" lvl="5" marL="0" algn="r">
              <a:buClr>
                <a:schemeClr val="lt1"/>
              </a:buClr>
              <a:buSzPts val="1333"/>
              <a:buFont typeface="Lato"/>
              <a:buNone/>
              <a:defRPr b="0" i="0" sz="1333" u="none" cap="none" strike="noStrike">
                <a:solidFill>
                  <a:schemeClr val="lt1"/>
                </a:solidFill>
                <a:latin typeface="Lato"/>
                <a:ea typeface="Lato"/>
                <a:cs typeface="Lato"/>
                <a:sym typeface="Lato"/>
              </a:defRPr>
            </a:lvl6pPr>
            <a:lvl7pPr indent="0" lvl="6" marL="0" algn="r">
              <a:buClr>
                <a:schemeClr val="lt1"/>
              </a:buClr>
              <a:buSzPts val="1333"/>
              <a:buFont typeface="Lato"/>
              <a:buNone/>
              <a:defRPr b="0" i="0" sz="1333" u="none" cap="none" strike="noStrike">
                <a:solidFill>
                  <a:schemeClr val="lt1"/>
                </a:solidFill>
                <a:latin typeface="Lato"/>
                <a:ea typeface="Lato"/>
                <a:cs typeface="Lato"/>
                <a:sym typeface="Lato"/>
              </a:defRPr>
            </a:lvl7pPr>
            <a:lvl8pPr indent="0" lvl="7" marL="0" algn="r">
              <a:buClr>
                <a:schemeClr val="lt1"/>
              </a:buClr>
              <a:buSzPts val="1333"/>
              <a:buFont typeface="Lato"/>
              <a:buNone/>
              <a:defRPr b="0" i="0" sz="1333" u="none" cap="none" strike="noStrike">
                <a:solidFill>
                  <a:schemeClr val="lt1"/>
                </a:solidFill>
                <a:latin typeface="Lato"/>
                <a:ea typeface="Lato"/>
                <a:cs typeface="Lato"/>
                <a:sym typeface="Lato"/>
              </a:defRPr>
            </a:lvl8pPr>
            <a:lvl9pPr indent="0" lvl="8" marL="0" algn="r">
              <a:buClr>
                <a:schemeClr val="lt1"/>
              </a:buClr>
              <a:buSzPts val="1333"/>
              <a:buFont typeface="Lato"/>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5" name="Shape 35"/>
        <p:cNvGrpSpPr/>
        <p:nvPr/>
      </p:nvGrpSpPr>
      <p:grpSpPr>
        <a:xfrm>
          <a:off x="0" y="0"/>
          <a:ext cx="0" cy="0"/>
          <a:chOff x="0" y="0"/>
          <a:chExt cx="0" cy="0"/>
        </a:xfrm>
      </p:grpSpPr>
      <p:grpSp>
        <p:nvGrpSpPr>
          <p:cNvPr id="36" name="Google Shape;36;p33"/>
          <p:cNvGrpSpPr/>
          <p:nvPr/>
        </p:nvGrpSpPr>
        <p:grpSpPr>
          <a:xfrm>
            <a:off x="1107190" y="1588342"/>
            <a:ext cx="994351" cy="61101"/>
            <a:chOff x="4580561" y="2589004"/>
            <a:chExt cx="1064464" cy="25200"/>
          </a:xfrm>
        </p:grpSpPr>
        <p:sp>
          <p:nvSpPr>
            <p:cNvPr id="37" name="Google Shape;37;p3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8" name="Google Shape;38;p3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39" name="Google Shape;39;p33"/>
          <p:cNvSpPr txBox="1"/>
          <p:nvPr>
            <p:ph type="title"/>
          </p:nvPr>
        </p:nvSpPr>
        <p:spPr>
          <a:xfrm>
            <a:off x="972600" y="1763267"/>
            <a:ext cx="10251200" cy="202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4800">
                <a:solidFill>
                  <a:schemeClr val="lt1"/>
                </a:solidFill>
              </a:defRPr>
            </a:lvl1pPr>
            <a:lvl2pPr lvl="1" algn="l">
              <a:lnSpc>
                <a:spcPct val="100000"/>
              </a:lnSpc>
              <a:spcBef>
                <a:spcPts val="0"/>
              </a:spcBef>
              <a:spcAft>
                <a:spcPts val="0"/>
              </a:spcAft>
              <a:buClr>
                <a:schemeClr val="lt1"/>
              </a:buClr>
              <a:buSzPts val="3600"/>
              <a:buNone/>
              <a:defRPr sz="4800">
                <a:solidFill>
                  <a:schemeClr val="lt1"/>
                </a:solidFill>
              </a:defRPr>
            </a:lvl2pPr>
            <a:lvl3pPr lvl="2" algn="l">
              <a:lnSpc>
                <a:spcPct val="100000"/>
              </a:lnSpc>
              <a:spcBef>
                <a:spcPts val="0"/>
              </a:spcBef>
              <a:spcAft>
                <a:spcPts val="0"/>
              </a:spcAft>
              <a:buClr>
                <a:schemeClr val="lt1"/>
              </a:buClr>
              <a:buSzPts val="3600"/>
              <a:buNone/>
              <a:defRPr sz="4800">
                <a:solidFill>
                  <a:schemeClr val="lt1"/>
                </a:solidFill>
              </a:defRPr>
            </a:lvl3pPr>
            <a:lvl4pPr lvl="3" algn="l">
              <a:lnSpc>
                <a:spcPct val="100000"/>
              </a:lnSpc>
              <a:spcBef>
                <a:spcPts val="0"/>
              </a:spcBef>
              <a:spcAft>
                <a:spcPts val="0"/>
              </a:spcAft>
              <a:buClr>
                <a:schemeClr val="lt1"/>
              </a:buClr>
              <a:buSzPts val="3600"/>
              <a:buNone/>
              <a:defRPr sz="4800">
                <a:solidFill>
                  <a:schemeClr val="lt1"/>
                </a:solidFill>
              </a:defRPr>
            </a:lvl4pPr>
            <a:lvl5pPr lvl="4" algn="l">
              <a:lnSpc>
                <a:spcPct val="100000"/>
              </a:lnSpc>
              <a:spcBef>
                <a:spcPts val="0"/>
              </a:spcBef>
              <a:spcAft>
                <a:spcPts val="0"/>
              </a:spcAft>
              <a:buClr>
                <a:schemeClr val="lt1"/>
              </a:buClr>
              <a:buSzPts val="3600"/>
              <a:buNone/>
              <a:defRPr sz="4800">
                <a:solidFill>
                  <a:schemeClr val="lt1"/>
                </a:solidFill>
              </a:defRPr>
            </a:lvl5pPr>
            <a:lvl6pPr lvl="5" algn="l">
              <a:lnSpc>
                <a:spcPct val="100000"/>
              </a:lnSpc>
              <a:spcBef>
                <a:spcPts val="0"/>
              </a:spcBef>
              <a:spcAft>
                <a:spcPts val="0"/>
              </a:spcAft>
              <a:buClr>
                <a:schemeClr val="lt1"/>
              </a:buClr>
              <a:buSzPts val="3600"/>
              <a:buNone/>
              <a:defRPr sz="4800">
                <a:solidFill>
                  <a:schemeClr val="lt1"/>
                </a:solidFill>
              </a:defRPr>
            </a:lvl6pPr>
            <a:lvl7pPr lvl="6" algn="l">
              <a:lnSpc>
                <a:spcPct val="100000"/>
              </a:lnSpc>
              <a:spcBef>
                <a:spcPts val="0"/>
              </a:spcBef>
              <a:spcAft>
                <a:spcPts val="0"/>
              </a:spcAft>
              <a:buClr>
                <a:schemeClr val="lt1"/>
              </a:buClr>
              <a:buSzPts val="3600"/>
              <a:buNone/>
              <a:defRPr sz="4800">
                <a:solidFill>
                  <a:schemeClr val="lt1"/>
                </a:solidFill>
              </a:defRPr>
            </a:lvl7pPr>
            <a:lvl8pPr lvl="7" algn="l">
              <a:lnSpc>
                <a:spcPct val="100000"/>
              </a:lnSpc>
              <a:spcBef>
                <a:spcPts val="0"/>
              </a:spcBef>
              <a:spcAft>
                <a:spcPts val="0"/>
              </a:spcAft>
              <a:buClr>
                <a:schemeClr val="lt1"/>
              </a:buClr>
              <a:buSzPts val="3600"/>
              <a:buNone/>
              <a:defRPr sz="4800">
                <a:solidFill>
                  <a:schemeClr val="lt1"/>
                </a:solidFill>
              </a:defRPr>
            </a:lvl8pPr>
            <a:lvl9pPr lvl="8" algn="l">
              <a:lnSpc>
                <a:spcPct val="100000"/>
              </a:lnSpc>
              <a:spcBef>
                <a:spcPts val="0"/>
              </a:spcBef>
              <a:spcAft>
                <a:spcPts val="0"/>
              </a:spcAft>
              <a:buClr>
                <a:schemeClr val="lt1"/>
              </a:buClr>
              <a:buSzPts val="3600"/>
              <a:buNone/>
              <a:defRPr sz="4800">
                <a:solidFill>
                  <a:schemeClr val="lt1"/>
                </a:solidFill>
              </a:defRPr>
            </a:lvl9pPr>
          </a:lstStyle>
          <a:p/>
        </p:txBody>
      </p:sp>
      <p:sp>
        <p:nvSpPr>
          <p:cNvPr id="40" name="Google Shape;40;p33"/>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lt1"/>
              </a:buClr>
              <a:buSzPts val="1333"/>
              <a:buFont typeface="Lato"/>
              <a:buNone/>
              <a:defRPr b="0" i="0" sz="1333" u="none" cap="none" strike="noStrike">
                <a:solidFill>
                  <a:schemeClr val="lt1"/>
                </a:solidFill>
                <a:latin typeface="Lato"/>
                <a:ea typeface="Lato"/>
                <a:cs typeface="Lato"/>
                <a:sym typeface="Lato"/>
              </a:defRPr>
            </a:lvl1pPr>
            <a:lvl2pPr indent="0" lvl="1" marL="0" algn="r">
              <a:buClr>
                <a:schemeClr val="lt1"/>
              </a:buClr>
              <a:buSzPts val="1333"/>
              <a:buFont typeface="Lato"/>
              <a:buNone/>
              <a:defRPr b="0" i="0" sz="1333" u="none" cap="none" strike="noStrike">
                <a:solidFill>
                  <a:schemeClr val="lt1"/>
                </a:solidFill>
                <a:latin typeface="Lato"/>
                <a:ea typeface="Lato"/>
                <a:cs typeface="Lato"/>
                <a:sym typeface="Lato"/>
              </a:defRPr>
            </a:lvl2pPr>
            <a:lvl3pPr indent="0" lvl="2" marL="0" algn="r">
              <a:buClr>
                <a:schemeClr val="lt1"/>
              </a:buClr>
              <a:buSzPts val="1333"/>
              <a:buFont typeface="Lato"/>
              <a:buNone/>
              <a:defRPr b="0" i="0" sz="1333" u="none" cap="none" strike="noStrike">
                <a:solidFill>
                  <a:schemeClr val="lt1"/>
                </a:solidFill>
                <a:latin typeface="Lato"/>
                <a:ea typeface="Lato"/>
                <a:cs typeface="Lato"/>
                <a:sym typeface="Lato"/>
              </a:defRPr>
            </a:lvl3pPr>
            <a:lvl4pPr indent="0" lvl="3" marL="0" algn="r">
              <a:buClr>
                <a:schemeClr val="lt1"/>
              </a:buClr>
              <a:buSzPts val="1333"/>
              <a:buFont typeface="Lato"/>
              <a:buNone/>
              <a:defRPr b="0" i="0" sz="1333" u="none" cap="none" strike="noStrike">
                <a:solidFill>
                  <a:schemeClr val="lt1"/>
                </a:solidFill>
                <a:latin typeface="Lato"/>
                <a:ea typeface="Lato"/>
                <a:cs typeface="Lato"/>
                <a:sym typeface="Lato"/>
              </a:defRPr>
            </a:lvl4pPr>
            <a:lvl5pPr indent="0" lvl="4" marL="0" algn="r">
              <a:buClr>
                <a:schemeClr val="lt1"/>
              </a:buClr>
              <a:buSzPts val="1333"/>
              <a:buFont typeface="Lato"/>
              <a:buNone/>
              <a:defRPr b="0" i="0" sz="1333" u="none" cap="none" strike="noStrike">
                <a:solidFill>
                  <a:schemeClr val="lt1"/>
                </a:solidFill>
                <a:latin typeface="Lato"/>
                <a:ea typeface="Lato"/>
                <a:cs typeface="Lato"/>
                <a:sym typeface="Lato"/>
              </a:defRPr>
            </a:lvl5pPr>
            <a:lvl6pPr indent="0" lvl="5" marL="0" algn="r">
              <a:buClr>
                <a:schemeClr val="lt1"/>
              </a:buClr>
              <a:buSzPts val="1333"/>
              <a:buFont typeface="Lato"/>
              <a:buNone/>
              <a:defRPr b="0" i="0" sz="1333" u="none" cap="none" strike="noStrike">
                <a:solidFill>
                  <a:schemeClr val="lt1"/>
                </a:solidFill>
                <a:latin typeface="Lato"/>
                <a:ea typeface="Lato"/>
                <a:cs typeface="Lato"/>
                <a:sym typeface="Lato"/>
              </a:defRPr>
            </a:lvl6pPr>
            <a:lvl7pPr indent="0" lvl="6" marL="0" algn="r">
              <a:buClr>
                <a:schemeClr val="lt1"/>
              </a:buClr>
              <a:buSzPts val="1333"/>
              <a:buFont typeface="Lato"/>
              <a:buNone/>
              <a:defRPr b="0" i="0" sz="1333" u="none" cap="none" strike="noStrike">
                <a:solidFill>
                  <a:schemeClr val="lt1"/>
                </a:solidFill>
                <a:latin typeface="Lato"/>
                <a:ea typeface="Lato"/>
                <a:cs typeface="Lato"/>
                <a:sym typeface="Lato"/>
              </a:defRPr>
            </a:lvl7pPr>
            <a:lvl8pPr indent="0" lvl="7" marL="0" algn="r">
              <a:buClr>
                <a:schemeClr val="lt1"/>
              </a:buClr>
              <a:buSzPts val="1333"/>
              <a:buFont typeface="Lato"/>
              <a:buNone/>
              <a:defRPr b="0" i="0" sz="1333" u="none" cap="none" strike="noStrike">
                <a:solidFill>
                  <a:schemeClr val="lt1"/>
                </a:solidFill>
                <a:latin typeface="Lato"/>
                <a:ea typeface="Lato"/>
                <a:cs typeface="Lato"/>
                <a:sym typeface="Lato"/>
              </a:defRPr>
            </a:lvl8pPr>
            <a:lvl9pPr indent="0" lvl="8" marL="0" algn="r">
              <a:buClr>
                <a:schemeClr val="lt1"/>
              </a:buClr>
              <a:buSzPts val="1333"/>
              <a:buFont typeface="Lato"/>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3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43" name="Google Shape;43;p34"/>
          <p:cNvGrpSpPr/>
          <p:nvPr/>
        </p:nvGrpSpPr>
        <p:grpSpPr>
          <a:xfrm>
            <a:off x="1107190" y="1588342"/>
            <a:ext cx="994351" cy="61101"/>
            <a:chOff x="4580561" y="2589004"/>
            <a:chExt cx="1064464" cy="25200"/>
          </a:xfrm>
        </p:grpSpPr>
        <p:sp>
          <p:nvSpPr>
            <p:cNvPr id="44" name="Google Shape;44;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 name="Google Shape;45;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46" name="Google Shape;46;p34"/>
          <p:cNvSpPr txBox="1"/>
          <p:nvPr>
            <p:ph type="title"/>
          </p:nvPr>
        </p:nvSpPr>
        <p:spPr>
          <a:xfrm>
            <a:off x="972600" y="1758200"/>
            <a:ext cx="10251200" cy="71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47" name="Google Shape;47;p34"/>
          <p:cNvSpPr txBox="1"/>
          <p:nvPr>
            <p:ph idx="1" type="body"/>
          </p:nvPr>
        </p:nvSpPr>
        <p:spPr>
          <a:xfrm>
            <a:off x="972433" y="2771833"/>
            <a:ext cx="5032400" cy="3014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2133"/>
              </a:spcBef>
              <a:spcAft>
                <a:spcPts val="0"/>
              </a:spcAft>
              <a:buSzPts val="1100"/>
              <a:buChar char="○"/>
              <a:defRPr/>
            </a:lvl2pPr>
            <a:lvl3pPr indent="-298450" lvl="2" marL="1371600" algn="l">
              <a:lnSpc>
                <a:spcPct val="115000"/>
              </a:lnSpc>
              <a:spcBef>
                <a:spcPts val="2133"/>
              </a:spcBef>
              <a:spcAft>
                <a:spcPts val="0"/>
              </a:spcAft>
              <a:buSzPts val="1100"/>
              <a:buChar char="■"/>
              <a:defRPr/>
            </a:lvl3pPr>
            <a:lvl4pPr indent="-298450" lvl="3" marL="1828800" algn="l">
              <a:lnSpc>
                <a:spcPct val="115000"/>
              </a:lnSpc>
              <a:spcBef>
                <a:spcPts val="2133"/>
              </a:spcBef>
              <a:spcAft>
                <a:spcPts val="0"/>
              </a:spcAft>
              <a:buSzPts val="1100"/>
              <a:buChar char="●"/>
              <a:defRPr/>
            </a:lvl4pPr>
            <a:lvl5pPr indent="-298450" lvl="4" marL="2286000" algn="l">
              <a:lnSpc>
                <a:spcPct val="115000"/>
              </a:lnSpc>
              <a:spcBef>
                <a:spcPts val="2133"/>
              </a:spcBef>
              <a:spcAft>
                <a:spcPts val="0"/>
              </a:spcAft>
              <a:buSzPts val="1100"/>
              <a:buChar char="○"/>
              <a:defRPr/>
            </a:lvl5pPr>
            <a:lvl6pPr indent="-298450" lvl="5" marL="2743200" algn="l">
              <a:lnSpc>
                <a:spcPct val="115000"/>
              </a:lnSpc>
              <a:spcBef>
                <a:spcPts val="2133"/>
              </a:spcBef>
              <a:spcAft>
                <a:spcPts val="0"/>
              </a:spcAft>
              <a:buSzPts val="1100"/>
              <a:buChar char="■"/>
              <a:defRPr/>
            </a:lvl6pPr>
            <a:lvl7pPr indent="-298450" lvl="6" marL="3200400" algn="l">
              <a:lnSpc>
                <a:spcPct val="115000"/>
              </a:lnSpc>
              <a:spcBef>
                <a:spcPts val="2133"/>
              </a:spcBef>
              <a:spcAft>
                <a:spcPts val="0"/>
              </a:spcAft>
              <a:buSzPts val="1100"/>
              <a:buChar char="●"/>
              <a:defRPr/>
            </a:lvl7pPr>
            <a:lvl8pPr indent="-298450" lvl="7" marL="3657600" algn="l">
              <a:lnSpc>
                <a:spcPct val="115000"/>
              </a:lnSpc>
              <a:spcBef>
                <a:spcPts val="2133"/>
              </a:spcBef>
              <a:spcAft>
                <a:spcPts val="0"/>
              </a:spcAft>
              <a:buSzPts val="1100"/>
              <a:buChar char="○"/>
              <a:defRPr/>
            </a:lvl8pPr>
            <a:lvl9pPr indent="-298450" lvl="8" marL="4114800" algn="l">
              <a:lnSpc>
                <a:spcPct val="115000"/>
              </a:lnSpc>
              <a:spcBef>
                <a:spcPts val="2133"/>
              </a:spcBef>
              <a:spcAft>
                <a:spcPts val="2133"/>
              </a:spcAft>
              <a:buSzPts val="1100"/>
              <a:buChar char="■"/>
              <a:defRPr/>
            </a:lvl9pPr>
          </a:lstStyle>
          <a:p/>
        </p:txBody>
      </p:sp>
      <p:sp>
        <p:nvSpPr>
          <p:cNvPr id="48" name="Google Shape;48;p34"/>
          <p:cNvSpPr txBox="1"/>
          <p:nvPr>
            <p:ph idx="2" type="body"/>
          </p:nvPr>
        </p:nvSpPr>
        <p:spPr>
          <a:xfrm>
            <a:off x="6191472" y="2771833"/>
            <a:ext cx="5032400" cy="3014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2133"/>
              </a:spcBef>
              <a:spcAft>
                <a:spcPts val="0"/>
              </a:spcAft>
              <a:buSzPts val="1100"/>
              <a:buChar char="○"/>
              <a:defRPr/>
            </a:lvl2pPr>
            <a:lvl3pPr indent="-298450" lvl="2" marL="1371600" algn="l">
              <a:lnSpc>
                <a:spcPct val="115000"/>
              </a:lnSpc>
              <a:spcBef>
                <a:spcPts val="2133"/>
              </a:spcBef>
              <a:spcAft>
                <a:spcPts val="0"/>
              </a:spcAft>
              <a:buSzPts val="1100"/>
              <a:buChar char="■"/>
              <a:defRPr/>
            </a:lvl3pPr>
            <a:lvl4pPr indent="-298450" lvl="3" marL="1828800" algn="l">
              <a:lnSpc>
                <a:spcPct val="115000"/>
              </a:lnSpc>
              <a:spcBef>
                <a:spcPts val="2133"/>
              </a:spcBef>
              <a:spcAft>
                <a:spcPts val="0"/>
              </a:spcAft>
              <a:buSzPts val="1100"/>
              <a:buChar char="●"/>
              <a:defRPr/>
            </a:lvl4pPr>
            <a:lvl5pPr indent="-298450" lvl="4" marL="2286000" algn="l">
              <a:lnSpc>
                <a:spcPct val="115000"/>
              </a:lnSpc>
              <a:spcBef>
                <a:spcPts val="2133"/>
              </a:spcBef>
              <a:spcAft>
                <a:spcPts val="0"/>
              </a:spcAft>
              <a:buSzPts val="1100"/>
              <a:buChar char="○"/>
              <a:defRPr/>
            </a:lvl5pPr>
            <a:lvl6pPr indent="-298450" lvl="5" marL="2743200" algn="l">
              <a:lnSpc>
                <a:spcPct val="115000"/>
              </a:lnSpc>
              <a:spcBef>
                <a:spcPts val="2133"/>
              </a:spcBef>
              <a:spcAft>
                <a:spcPts val="0"/>
              </a:spcAft>
              <a:buSzPts val="1100"/>
              <a:buChar char="■"/>
              <a:defRPr/>
            </a:lvl6pPr>
            <a:lvl7pPr indent="-298450" lvl="6" marL="3200400" algn="l">
              <a:lnSpc>
                <a:spcPct val="115000"/>
              </a:lnSpc>
              <a:spcBef>
                <a:spcPts val="2133"/>
              </a:spcBef>
              <a:spcAft>
                <a:spcPts val="0"/>
              </a:spcAft>
              <a:buSzPts val="1100"/>
              <a:buChar char="●"/>
              <a:defRPr/>
            </a:lvl7pPr>
            <a:lvl8pPr indent="-298450" lvl="7" marL="3657600" algn="l">
              <a:lnSpc>
                <a:spcPct val="115000"/>
              </a:lnSpc>
              <a:spcBef>
                <a:spcPts val="2133"/>
              </a:spcBef>
              <a:spcAft>
                <a:spcPts val="0"/>
              </a:spcAft>
              <a:buSzPts val="1100"/>
              <a:buChar char="○"/>
              <a:defRPr/>
            </a:lvl8pPr>
            <a:lvl9pPr indent="-298450" lvl="8" marL="4114800" algn="l">
              <a:lnSpc>
                <a:spcPct val="115000"/>
              </a:lnSpc>
              <a:spcBef>
                <a:spcPts val="2133"/>
              </a:spcBef>
              <a:spcAft>
                <a:spcPts val="2133"/>
              </a:spcAft>
              <a:buSzPts val="1100"/>
              <a:buChar char="■"/>
              <a:defRPr/>
            </a:lvl9pPr>
          </a:lstStyle>
          <a:p/>
        </p:txBody>
      </p:sp>
      <p:sp>
        <p:nvSpPr>
          <p:cNvPr id="49" name="Google Shape;49;p34"/>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52" name="Google Shape;52;p35"/>
          <p:cNvGrpSpPr/>
          <p:nvPr/>
        </p:nvGrpSpPr>
        <p:grpSpPr>
          <a:xfrm>
            <a:off x="1107190" y="1588342"/>
            <a:ext cx="994351" cy="61101"/>
            <a:chOff x="4580561" y="2589004"/>
            <a:chExt cx="1064464" cy="25200"/>
          </a:xfrm>
        </p:grpSpPr>
        <p:sp>
          <p:nvSpPr>
            <p:cNvPr id="53" name="Google Shape;53;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 name="Google Shape;54;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55" name="Google Shape;55;p35"/>
          <p:cNvSpPr txBox="1"/>
          <p:nvPr>
            <p:ph type="title"/>
          </p:nvPr>
        </p:nvSpPr>
        <p:spPr>
          <a:xfrm>
            <a:off x="972600" y="1758200"/>
            <a:ext cx="10251200" cy="71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56" name="Google Shape;56;p35"/>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7" name="Shape 57"/>
        <p:cNvGrpSpPr/>
        <p:nvPr/>
      </p:nvGrpSpPr>
      <p:grpSpPr>
        <a:xfrm>
          <a:off x="0" y="0"/>
          <a:ext cx="0" cy="0"/>
          <a:chOff x="0" y="0"/>
          <a:chExt cx="0" cy="0"/>
        </a:xfrm>
      </p:grpSpPr>
      <p:sp>
        <p:nvSpPr>
          <p:cNvPr id="58" name="Google Shape;58;p3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59" name="Google Shape;59;p36"/>
          <p:cNvGrpSpPr/>
          <p:nvPr/>
        </p:nvGrpSpPr>
        <p:grpSpPr>
          <a:xfrm>
            <a:off x="1107190" y="1588342"/>
            <a:ext cx="994351" cy="61101"/>
            <a:chOff x="4580561" y="2589004"/>
            <a:chExt cx="1064464" cy="25200"/>
          </a:xfrm>
        </p:grpSpPr>
        <p:sp>
          <p:nvSpPr>
            <p:cNvPr id="60" name="Google Shape;60;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 name="Google Shape;61;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62" name="Google Shape;62;p36"/>
          <p:cNvSpPr txBox="1"/>
          <p:nvPr>
            <p:ph type="title"/>
          </p:nvPr>
        </p:nvSpPr>
        <p:spPr>
          <a:xfrm>
            <a:off x="973333" y="1758200"/>
            <a:ext cx="4401200" cy="18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63" name="Google Shape;63;p36"/>
          <p:cNvSpPr txBox="1"/>
          <p:nvPr>
            <p:ph idx="1" type="body"/>
          </p:nvPr>
        </p:nvSpPr>
        <p:spPr>
          <a:xfrm>
            <a:off x="961633" y="3708967"/>
            <a:ext cx="4401200" cy="2130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2133"/>
              </a:spcBef>
              <a:spcAft>
                <a:spcPts val="0"/>
              </a:spcAft>
              <a:buSzPts val="1100"/>
              <a:buChar char="○"/>
              <a:defRPr/>
            </a:lvl2pPr>
            <a:lvl3pPr indent="-298450" lvl="2" marL="1371600" algn="l">
              <a:lnSpc>
                <a:spcPct val="115000"/>
              </a:lnSpc>
              <a:spcBef>
                <a:spcPts val="2133"/>
              </a:spcBef>
              <a:spcAft>
                <a:spcPts val="0"/>
              </a:spcAft>
              <a:buSzPts val="1100"/>
              <a:buChar char="■"/>
              <a:defRPr/>
            </a:lvl3pPr>
            <a:lvl4pPr indent="-298450" lvl="3" marL="1828800" algn="l">
              <a:lnSpc>
                <a:spcPct val="115000"/>
              </a:lnSpc>
              <a:spcBef>
                <a:spcPts val="2133"/>
              </a:spcBef>
              <a:spcAft>
                <a:spcPts val="0"/>
              </a:spcAft>
              <a:buSzPts val="1100"/>
              <a:buChar char="●"/>
              <a:defRPr/>
            </a:lvl4pPr>
            <a:lvl5pPr indent="-298450" lvl="4" marL="2286000" algn="l">
              <a:lnSpc>
                <a:spcPct val="115000"/>
              </a:lnSpc>
              <a:spcBef>
                <a:spcPts val="2133"/>
              </a:spcBef>
              <a:spcAft>
                <a:spcPts val="0"/>
              </a:spcAft>
              <a:buSzPts val="1100"/>
              <a:buChar char="○"/>
              <a:defRPr/>
            </a:lvl5pPr>
            <a:lvl6pPr indent="-298450" lvl="5" marL="2743200" algn="l">
              <a:lnSpc>
                <a:spcPct val="115000"/>
              </a:lnSpc>
              <a:spcBef>
                <a:spcPts val="2133"/>
              </a:spcBef>
              <a:spcAft>
                <a:spcPts val="0"/>
              </a:spcAft>
              <a:buSzPts val="1100"/>
              <a:buChar char="■"/>
              <a:defRPr/>
            </a:lvl6pPr>
            <a:lvl7pPr indent="-298450" lvl="6" marL="3200400" algn="l">
              <a:lnSpc>
                <a:spcPct val="115000"/>
              </a:lnSpc>
              <a:spcBef>
                <a:spcPts val="2133"/>
              </a:spcBef>
              <a:spcAft>
                <a:spcPts val="0"/>
              </a:spcAft>
              <a:buSzPts val="1100"/>
              <a:buChar char="●"/>
              <a:defRPr/>
            </a:lvl7pPr>
            <a:lvl8pPr indent="-298450" lvl="7" marL="3657600" algn="l">
              <a:lnSpc>
                <a:spcPct val="115000"/>
              </a:lnSpc>
              <a:spcBef>
                <a:spcPts val="2133"/>
              </a:spcBef>
              <a:spcAft>
                <a:spcPts val="0"/>
              </a:spcAft>
              <a:buSzPts val="1100"/>
              <a:buChar char="○"/>
              <a:defRPr/>
            </a:lvl8pPr>
            <a:lvl9pPr indent="-298450" lvl="8" marL="4114800" algn="l">
              <a:lnSpc>
                <a:spcPct val="115000"/>
              </a:lnSpc>
              <a:spcBef>
                <a:spcPts val="2133"/>
              </a:spcBef>
              <a:spcAft>
                <a:spcPts val="2133"/>
              </a:spcAft>
              <a:buSzPts val="1100"/>
              <a:buChar char="■"/>
              <a:defRPr/>
            </a:lvl9pPr>
          </a:lstStyle>
          <a:p/>
        </p:txBody>
      </p:sp>
      <p:sp>
        <p:nvSpPr>
          <p:cNvPr id="64" name="Google Shape;64;p36"/>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5" name="Shape 65"/>
        <p:cNvGrpSpPr/>
        <p:nvPr/>
      </p:nvGrpSpPr>
      <p:grpSpPr>
        <a:xfrm>
          <a:off x="0" y="0"/>
          <a:ext cx="0" cy="0"/>
          <a:chOff x="0" y="0"/>
          <a:chExt cx="0" cy="0"/>
        </a:xfrm>
      </p:grpSpPr>
      <p:sp>
        <p:nvSpPr>
          <p:cNvPr id="66" name="Google Shape;66;p37"/>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67" name="Google Shape;67;p37"/>
          <p:cNvGrpSpPr/>
          <p:nvPr/>
        </p:nvGrpSpPr>
        <p:grpSpPr>
          <a:xfrm>
            <a:off x="1107190" y="1588342"/>
            <a:ext cx="994351" cy="61101"/>
            <a:chOff x="4580561" y="2589004"/>
            <a:chExt cx="1064464" cy="25200"/>
          </a:xfrm>
        </p:grpSpPr>
        <p:sp>
          <p:nvSpPr>
            <p:cNvPr id="68" name="Google Shape;68;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 name="Google Shape;69;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70" name="Google Shape;70;p37"/>
          <p:cNvSpPr txBox="1"/>
          <p:nvPr>
            <p:ph type="title"/>
          </p:nvPr>
        </p:nvSpPr>
        <p:spPr>
          <a:xfrm>
            <a:off x="973333" y="1758200"/>
            <a:ext cx="4401200" cy="22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3466">
                <a:solidFill>
                  <a:schemeClr val="dk2"/>
                </a:solidFill>
              </a:defRPr>
            </a:lvl1pPr>
            <a:lvl2pPr lvl="1" algn="l">
              <a:lnSpc>
                <a:spcPct val="100000"/>
              </a:lnSpc>
              <a:spcBef>
                <a:spcPts val="0"/>
              </a:spcBef>
              <a:spcAft>
                <a:spcPts val="0"/>
              </a:spcAft>
              <a:buClr>
                <a:schemeClr val="dk2"/>
              </a:buClr>
              <a:buSzPts val="2600"/>
              <a:buNone/>
              <a:defRPr sz="3466">
                <a:solidFill>
                  <a:schemeClr val="dk2"/>
                </a:solidFill>
              </a:defRPr>
            </a:lvl2pPr>
            <a:lvl3pPr lvl="2" algn="l">
              <a:lnSpc>
                <a:spcPct val="100000"/>
              </a:lnSpc>
              <a:spcBef>
                <a:spcPts val="0"/>
              </a:spcBef>
              <a:spcAft>
                <a:spcPts val="0"/>
              </a:spcAft>
              <a:buClr>
                <a:schemeClr val="dk2"/>
              </a:buClr>
              <a:buSzPts val="2600"/>
              <a:buNone/>
              <a:defRPr sz="3466">
                <a:solidFill>
                  <a:schemeClr val="dk2"/>
                </a:solidFill>
              </a:defRPr>
            </a:lvl3pPr>
            <a:lvl4pPr lvl="3" algn="l">
              <a:lnSpc>
                <a:spcPct val="100000"/>
              </a:lnSpc>
              <a:spcBef>
                <a:spcPts val="0"/>
              </a:spcBef>
              <a:spcAft>
                <a:spcPts val="0"/>
              </a:spcAft>
              <a:buClr>
                <a:schemeClr val="dk2"/>
              </a:buClr>
              <a:buSzPts val="2600"/>
              <a:buNone/>
              <a:defRPr sz="3466">
                <a:solidFill>
                  <a:schemeClr val="dk2"/>
                </a:solidFill>
              </a:defRPr>
            </a:lvl4pPr>
            <a:lvl5pPr lvl="4" algn="l">
              <a:lnSpc>
                <a:spcPct val="100000"/>
              </a:lnSpc>
              <a:spcBef>
                <a:spcPts val="0"/>
              </a:spcBef>
              <a:spcAft>
                <a:spcPts val="0"/>
              </a:spcAft>
              <a:buClr>
                <a:schemeClr val="dk2"/>
              </a:buClr>
              <a:buSzPts val="2600"/>
              <a:buNone/>
              <a:defRPr sz="3466">
                <a:solidFill>
                  <a:schemeClr val="dk2"/>
                </a:solidFill>
              </a:defRPr>
            </a:lvl5pPr>
            <a:lvl6pPr lvl="5" algn="l">
              <a:lnSpc>
                <a:spcPct val="100000"/>
              </a:lnSpc>
              <a:spcBef>
                <a:spcPts val="0"/>
              </a:spcBef>
              <a:spcAft>
                <a:spcPts val="0"/>
              </a:spcAft>
              <a:buClr>
                <a:schemeClr val="dk2"/>
              </a:buClr>
              <a:buSzPts val="2600"/>
              <a:buNone/>
              <a:defRPr sz="3466">
                <a:solidFill>
                  <a:schemeClr val="dk2"/>
                </a:solidFill>
              </a:defRPr>
            </a:lvl6pPr>
            <a:lvl7pPr lvl="6" algn="l">
              <a:lnSpc>
                <a:spcPct val="100000"/>
              </a:lnSpc>
              <a:spcBef>
                <a:spcPts val="0"/>
              </a:spcBef>
              <a:spcAft>
                <a:spcPts val="0"/>
              </a:spcAft>
              <a:buClr>
                <a:schemeClr val="dk2"/>
              </a:buClr>
              <a:buSzPts val="2600"/>
              <a:buNone/>
              <a:defRPr sz="3466">
                <a:solidFill>
                  <a:schemeClr val="dk2"/>
                </a:solidFill>
              </a:defRPr>
            </a:lvl7pPr>
            <a:lvl8pPr lvl="7" algn="l">
              <a:lnSpc>
                <a:spcPct val="100000"/>
              </a:lnSpc>
              <a:spcBef>
                <a:spcPts val="0"/>
              </a:spcBef>
              <a:spcAft>
                <a:spcPts val="0"/>
              </a:spcAft>
              <a:buClr>
                <a:schemeClr val="dk2"/>
              </a:buClr>
              <a:buSzPts val="2600"/>
              <a:buNone/>
              <a:defRPr sz="3466">
                <a:solidFill>
                  <a:schemeClr val="dk2"/>
                </a:solidFill>
              </a:defRPr>
            </a:lvl8pPr>
            <a:lvl9pPr lvl="8" algn="l">
              <a:lnSpc>
                <a:spcPct val="100000"/>
              </a:lnSpc>
              <a:spcBef>
                <a:spcPts val="0"/>
              </a:spcBef>
              <a:spcAft>
                <a:spcPts val="0"/>
              </a:spcAft>
              <a:buClr>
                <a:schemeClr val="dk2"/>
              </a:buClr>
              <a:buSzPts val="2600"/>
              <a:buNone/>
              <a:defRPr sz="3466">
                <a:solidFill>
                  <a:schemeClr val="dk2"/>
                </a:solidFill>
              </a:defRPr>
            </a:lvl9pPr>
          </a:lstStyle>
          <a:p/>
        </p:txBody>
      </p:sp>
      <p:sp>
        <p:nvSpPr>
          <p:cNvPr id="71" name="Google Shape;71;p37"/>
          <p:cNvSpPr txBox="1"/>
          <p:nvPr>
            <p:ph idx="1" type="subTitle"/>
          </p:nvPr>
        </p:nvSpPr>
        <p:spPr>
          <a:xfrm>
            <a:off x="966600" y="4215367"/>
            <a:ext cx="4401200" cy="10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2133"/>
            </a:lvl1pPr>
            <a:lvl2pPr lvl="1" algn="l">
              <a:lnSpc>
                <a:spcPct val="100000"/>
              </a:lnSpc>
              <a:spcBef>
                <a:spcPts val="0"/>
              </a:spcBef>
              <a:spcAft>
                <a:spcPts val="0"/>
              </a:spcAft>
              <a:buSzPts val="1600"/>
              <a:buNone/>
              <a:defRPr sz="2133"/>
            </a:lvl2pPr>
            <a:lvl3pPr lvl="2" algn="l">
              <a:lnSpc>
                <a:spcPct val="100000"/>
              </a:lnSpc>
              <a:spcBef>
                <a:spcPts val="0"/>
              </a:spcBef>
              <a:spcAft>
                <a:spcPts val="0"/>
              </a:spcAft>
              <a:buSzPts val="1600"/>
              <a:buNone/>
              <a:defRPr sz="2133"/>
            </a:lvl3pPr>
            <a:lvl4pPr lvl="3" algn="l">
              <a:lnSpc>
                <a:spcPct val="100000"/>
              </a:lnSpc>
              <a:spcBef>
                <a:spcPts val="0"/>
              </a:spcBef>
              <a:spcAft>
                <a:spcPts val="0"/>
              </a:spcAft>
              <a:buSzPts val="1600"/>
              <a:buNone/>
              <a:defRPr sz="2133"/>
            </a:lvl4pPr>
            <a:lvl5pPr lvl="4" algn="l">
              <a:lnSpc>
                <a:spcPct val="100000"/>
              </a:lnSpc>
              <a:spcBef>
                <a:spcPts val="0"/>
              </a:spcBef>
              <a:spcAft>
                <a:spcPts val="0"/>
              </a:spcAft>
              <a:buSzPts val="1600"/>
              <a:buNone/>
              <a:defRPr sz="2133"/>
            </a:lvl5pPr>
            <a:lvl6pPr lvl="5" algn="l">
              <a:lnSpc>
                <a:spcPct val="100000"/>
              </a:lnSpc>
              <a:spcBef>
                <a:spcPts val="0"/>
              </a:spcBef>
              <a:spcAft>
                <a:spcPts val="0"/>
              </a:spcAft>
              <a:buSzPts val="1600"/>
              <a:buNone/>
              <a:defRPr sz="2133"/>
            </a:lvl6pPr>
            <a:lvl7pPr lvl="6" algn="l">
              <a:lnSpc>
                <a:spcPct val="100000"/>
              </a:lnSpc>
              <a:spcBef>
                <a:spcPts val="0"/>
              </a:spcBef>
              <a:spcAft>
                <a:spcPts val="0"/>
              </a:spcAft>
              <a:buSzPts val="1600"/>
              <a:buNone/>
              <a:defRPr sz="2133"/>
            </a:lvl7pPr>
            <a:lvl8pPr lvl="7" algn="l">
              <a:lnSpc>
                <a:spcPct val="100000"/>
              </a:lnSpc>
              <a:spcBef>
                <a:spcPts val="0"/>
              </a:spcBef>
              <a:spcAft>
                <a:spcPts val="0"/>
              </a:spcAft>
              <a:buSzPts val="1600"/>
              <a:buNone/>
              <a:defRPr sz="2133"/>
            </a:lvl8pPr>
            <a:lvl9pPr lvl="8" algn="l">
              <a:lnSpc>
                <a:spcPct val="100000"/>
              </a:lnSpc>
              <a:spcBef>
                <a:spcPts val="0"/>
              </a:spcBef>
              <a:spcAft>
                <a:spcPts val="0"/>
              </a:spcAft>
              <a:buSzPts val="1600"/>
              <a:buNone/>
              <a:defRPr sz="2133"/>
            </a:lvl9pPr>
          </a:lstStyle>
          <a:p/>
        </p:txBody>
      </p:sp>
      <p:sp>
        <p:nvSpPr>
          <p:cNvPr id="72" name="Google Shape;72;p37"/>
          <p:cNvSpPr txBox="1"/>
          <p:nvPr>
            <p:ph idx="2" type="body"/>
          </p:nvPr>
        </p:nvSpPr>
        <p:spPr>
          <a:xfrm>
            <a:off x="6898967" y="1803500"/>
            <a:ext cx="4499200" cy="4034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2133"/>
              </a:spcBef>
              <a:spcAft>
                <a:spcPts val="0"/>
              </a:spcAft>
              <a:buSzPts val="1100"/>
              <a:buChar char="○"/>
              <a:defRPr/>
            </a:lvl2pPr>
            <a:lvl3pPr indent="-298450" lvl="2" marL="1371600" algn="l">
              <a:lnSpc>
                <a:spcPct val="115000"/>
              </a:lnSpc>
              <a:spcBef>
                <a:spcPts val="2133"/>
              </a:spcBef>
              <a:spcAft>
                <a:spcPts val="0"/>
              </a:spcAft>
              <a:buSzPts val="1100"/>
              <a:buChar char="■"/>
              <a:defRPr/>
            </a:lvl3pPr>
            <a:lvl4pPr indent="-298450" lvl="3" marL="1828800" algn="l">
              <a:lnSpc>
                <a:spcPct val="115000"/>
              </a:lnSpc>
              <a:spcBef>
                <a:spcPts val="2133"/>
              </a:spcBef>
              <a:spcAft>
                <a:spcPts val="0"/>
              </a:spcAft>
              <a:buSzPts val="1100"/>
              <a:buChar char="●"/>
              <a:defRPr/>
            </a:lvl4pPr>
            <a:lvl5pPr indent="-298450" lvl="4" marL="2286000" algn="l">
              <a:lnSpc>
                <a:spcPct val="115000"/>
              </a:lnSpc>
              <a:spcBef>
                <a:spcPts val="2133"/>
              </a:spcBef>
              <a:spcAft>
                <a:spcPts val="0"/>
              </a:spcAft>
              <a:buSzPts val="1100"/>
              <a:buChar char="○"/>
              <a:defRPr/>
            </a:lvl5pPr>
            <a:lvl6pPr indent="-298450" lvl="5" marL="2743200" algn="l">
              <a:lnSpc>
                <a:spcPct val="115000"/>
              </a:lnSpc>
              <a:spcBef>
                <a:spcPts val="2133"/>
              </a:spcBef>
              <a:spcAft>
                <a:spcPts val="0"/>
              </a:spcAft>
              <a:buSzPts val="1100"/>
              <a:buChar char="■"/>
              <a:defRPr/>
            </a:lvl6pPr>
            <a:lvl7pPr indent="-298450" lvl="6" marL="3200400" algn="l">
              <a:lnSpc>
                <a:spcPct val="115000"/>
              </a:lnSpc>
              <a:spcBef>
                <a:spcPts val="2133"/>
              </a:spcBef>
              <a:spcAft>
                <a:spcPts val="0"/>
              </a:spcAft>
              <a:buSzPts val="1100"/>
              <a:buChar char="●"/>
              <a:defRPr/>
            </a:lvl7pPr>
            <a:lvl8pPr indent="-298450" lvl="7" marL="3657600" algn="l">
              <a:lnSpc>
                <a:spcPct val="115000"/>
              </a:lnSpc>
              <a:spcBef>
                <a:spcPts val="2133"/>
              </a:spcBef>
              <a:spcAft>
                <a:spcPts val="0"/>
              </a:spcAft>
              <a:buSzPts val="1100"/>
              <a:buChar char="○"/>
              <a:defRPr/>
            </a:lvl8pPr>
            <a:lvl9pPr indent="-298450" lvl="8" marL="4114800" algn="l">
              <a:lnSpc>
                <a:spcPct val="115000"/>
              </a:lnSpc>
              <a:spcBef>
                <a:spcPts val="2133"/>
              </a:spcBef>
              <a:spcAft>
                <a:spcPts val="2133"/>
              </a:spcAft>
              <a:buSzPts val="1100"/>
              <a:buChar char="■"/>
              <a:defRPr/>
            </a:lvl9pPr>
          </a:lstStyle>
          <a:p/>
        </p:txBody>
      </p:sp>
      <p:sp>
        <p:nvSpPr>
          <p:cNvPr id="73" name="Google Shape;73;p37"/>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4" name="Shape 74"/>
        <p:cNvGrpSpPr/>
        <p:nvPr/>
      </p:nvGrpSpPr>
      <p:grpSpPr>
        <a:xfrm>
          <a:off x="0" y="0"/>
          <a:ext cx="0" cy="0"/>
          <a:chOff x="0" y="0"/>
          <a:chExt cx="0" cy="0"/>
        </a:xfrm>
      </p:grpSpPr>
      <p:sp>
        <p:nvSpPr>
          <p:cNvPr id="75" name="Google Shape;75;p38"/>
          <p:cNvSpPr txBox="1"/>
          <p:nvPr>
            <p:ph idx="1" type="body"/>
          </p:nvPr>
        </p:nvSpPr>
        <p:spPr>
          <a:xfrm>
            <a:off x="966600" y="5830068"/>
            <a:ext cx="10263200" cy="6140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38"/>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1" name="Google Shape;11;p2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2" name="Google Shape;12;p29"/>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Autofit/>
          </a:bodyPr>
          <a:lstStyle>
            <a:lvl1pPr indent="0" lvl="0"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1pPr>
            <a:lvl2pPr indent="0" lvl="1"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2pPr>
            <a:lvl3pPr indent="0" lvl="2"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3pPr>
            <a:lvl4pPr indent="0" lvl="3"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4pPr>
            <a:lvl5pPr indent="0" lvl="4"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5pPr>
            <a:lvl6pPr indent="0" lvl="5"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6pPr>
            <a:lvl7pPr indent="0" lvl="6"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7pPr>
            <a:lvl8pPr indent="0" lvl="7"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8pPr>
            <a:lvl9pPr indent="0" lvl="8" marL="0" marR="0" rtl="0" algn="r">
              <a:buClr>
                <a:schemeClr val="accent1"/>
              </a:buClr>
              <a:buSzPts val="1333"/>
              <a:buFont typeface="Lato"/>
              <a:buNone/>
              <a:defRPr b="0" i="0" sz="1333"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8.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972600" y="1763267"/>
            <a:ext cx="10250800" cy="2219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200"/>
              <a:buNone/>
            </a:pPr>
            <a:r>
              <a:rPr lang="en-US"/>
              <a:t>CSE 20 Discussion - Week 8</a:t>
            </a:r>
            <a:endParaRPr/>
          </a:p>
        </p:txBody>
      </p:sp>
      <p:sp>
        <p:nvSpPr>
          <p:cNvPr id="91" name="Google Shape;91;p1"/>
          <p:cNvSpPr txBox="1"/>
          <p:nvPr>
            <p:ph idx="1" type="subTitle"/>
          </p:nvPr>
        </p:nvSpPr>
        <p:spPr>
          <a:xfrm>
            <a:off x="972836" y="4230533"/>
            <a:ext cx="10250800" cy="721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1600"/>
              <a:buNone/>
            </a:pPr>
            <a:r>
              <a:rPr lang="en-US" sz="3600"/>
              <a:t>Cardinality and Functions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Well-Defined Functions</a:t>
            </a:r>
            <a:endParaRPr/>
          </a:p>
        </p:txBody>
      </p:sp>
      <p:pic>
        <p:nvPicPr>
          <p:cNvPr id="147" name="Google Shape;147;p10"/>
          <p:cNvPicPr preferRelativeResize="0"/>
          <p:nvPr/>
        </p:nvPicPr>
        <p:blipFill rotWithShape="1">
          <a:blip r:embed="rId3">
            <a:alphaModFix/>
          </a:blip>
          <a:srcRect b="0" l="0" r="0" t="0"/>
          <a:stretch/>
        </p:blipFill>
        <p:spPr>
          <a:xfrm>
            <a:off x="1295400" y="3091815"/>
            <a:ext cx="9601200" cy="15005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2 – One-to-one Functions</a:t>
            </a:r>
            <a:endParaRPr/>
          </a:p>
        </p:txBody>
      </p:sp>
      <p:sp>
        <p:nvSpPr>
          <p:cNvPr id="153" name="Google Shape;153;p11"/>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2 – One-to-one Functions</a:t>
            </a:r>
            <a:endParaRPr/>
          </a:p>
        </p:txBody>
      </p:sp>
      <p:sp>
        <p:nvSpPr>
          <p:cNvPr id="159" name="Google Shape;159;p12"/>
          <p:cNvSpPr txBox="1"/>
          <p:nvPr>
            <p:ph idx="1" type="body"/>
          </p:nvPr>
        </p:nvSpPr>
        <p:spPr>
          <a:xfrm>
            <a:off x="972600" y="2771833"/>
            <a:ext cx="10251600" cy="3014800"/>
          </a:xfrm>
          <a:prstGeom prst="rect">
            <a:avLst/>
          </a:prstGeom>
          <a:blipFill rotWithShape="1">
            <a:blip r:embed="rId3">
              <a:alphaModFix/>
            </a:blip>
            <a:stretch>
              <a:fillRect b="-11537"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2 – One-to-one Functions</a:t>
            </a:r>
            <a:endParaRPr/>
          </a:p>
        </p:txBody>
      </p:sp>
      <p:sp>
        <p:nvSpPr>
          <p:cNvPr id="165" name="Google Shape;165;p13"/>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3 – Onto Functions</a:t>
            </a:r>
            <a:endParaRPr/>
          </a:p>
        </p:txBody>
      </p:sp>
      <p:sp>
        <p:nvSpPr>
          <p:cNvPr id="171" name="Google Shape;171;p14"/>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3 – Onto Functions</a:t>
            </a:r>
            <a:endParaRPr/>
          </a:p>
        </p:txBody>
      </p:sp>
      <p:sp>
        <p:nvSpPr>
          <p:cNvPr id="177" name="Google Shape;177;p15"/>
          <p:cNvSpPr txBox="1"/>
          <p:nvPr>
            <p:ph idx="1" type="body"/>
          </p:nvPr>
        </p:nvSpPr>
        <p:spPr>
          <a:xfrm>
            <a:off x="972600" y="2471800"/>
            <a:ext cx="10251600" cy="3014800"/>
          </a:xfrm>
          <a:prstGeom prst="rect">
            <a:avLst/>
          </a:prstGeom>
          <a:noFill/>
          <a:ln>
            <a:noFill/>
          </a:ln>
        </p:spPr>
        <p:txBody>
          <a:bodyPr anchorCtr="0" anchor="t" bIns="91425" lIns="91425" spcFirstLastPara="1" rIns="91425" wrap="square" tIns="91425">
            <a:noAutofit/>
          </a:bodyPr>
          <a:lstStyle/>
          <a:p>
            <a:pPr indent="-342900" lvl="0" marL="537629" rtl="0" algn="l">
              <a:lnSpc>
                <a:spcPct val="115000"/>
              </a:lnSpc>
              <a:spcBef>
                <a:spcPts val="0"/>
              </a:spcBef>
              <a:spcAft>
                <a:spcPts val="0"/>
              </a:spcAft>
              <a:buSzPts val="1300"/>
              <a:buAutoNum type="alphaLcParenR"/>
            </a:pPr>
            <a:r>
              <a:rPr i="1" lang="en-US"/>
              <a:t>f (m, n) </a:t>
            </a:r>
            <a:r>
              <a:rPr lang="en-US"/>
              <a:t>= </a:t>
            </a:r>
            <a:r>
              <a:rPr i="1" lang="en-US"/>
              <a:t>m </a:t>
            </a:r>
            <a:r>
              <a:rPr lang="en-US"/>
              <a:t>+ </a:t>
            </a:r>
            <a:r>
              <a:rPr i="1" lang="en-US"/>
              <a:t>n</a:t>
            </a:r>
            <a:endParaRPr/>
          </a:p>
          <a:p>
            <a:pPr indent="0" lvl="0" marL="194729" rtl="0" algn="l">
              <a:lnSpc>
                <a:spcPct val="115000"/>
              </a:lnSpc>
              <a:spcBef>
                <a:spcPts val="0"/>
              </a:spcBef>
              <a:spcAft>
                <a:spcPts val="0"/>
              </a:spcAft>
              <a:buSzPts val="1300"/>
              <a:buNone/>
            </a:pPr>
            <a:r>
              <a:t/>
            </a:r>
            <a:endParaRPr i="1"/>
          </a:p>
          <a:p>
            <a:pPr indent="0" lvl="0" marL="194729" rtl="0" algn="l">
              <a:lnSpc>
                <a:spcPct val="115000"/>
              </a:lnSpc>
              <a:spcBef>
                <a:spcPts val="0"/>
              </a:spcBef>
              <a:spcAft>
                <a:spcPts val="0"/>
              </a:spcAft>
              <a:buSzPts val="1300"/>
              <a:buNone/>
            </a:pPr>
            <a:r>
              <a:rPr lang="en-US"/>
              <a:t>The above function is well-defined since each of the domain, codomain and the rule mapping an element in the domain to an element in the codomain has been described and the domain (Z) and the codomain (Z) are non-empty sets.</a:t>
            </a:r>
            <a:endParaRPr/>
          </a:p>
          <a:p>
            <a:pPr indent="0" lvl="0" marL="194729" rtl="0" algn="l">
              <a:lnSpc>
                <a:spcPct val="115000"/>
              </a:lnSpc>
              <a:spcBef>
                <a:spcPts val="0"/>
              </a:spcBef>
              <a:spcAft>
                <a:spcPts val="0"/>
              </a:spcAft>
              <a:buSzPts val="1300"/>
              <a:buNone/>
            </a:pPr>
            <a:r>
              <a:t/>
            </a:r>
            <a:endParaRPr i="1"/>
          </a:p>
          <a:p>
            <a:pPr indent="0" lvl="0" marL="194729" rtl="0" algn="l">
              <a:lnSpc>
                <a:spcPct val="115000"/>
              </a:lnSpc>
              <a:spcBef>
                <a:spcPts val="0"/>
              </a:spcBef>
              <a:spcAft>
                <a:spcPts val="0"/>
              </a:spcAft>
              <a:buSzPts val="1300"/>
              <a:buNone/>
            </a:pPr>
            <a:r>
              <a:rPr lang="en-US"/>
              <a:t>The Codomain of f is the sum of two integers. </a:t>
            </a:r>
            <a:endParaRPr/>
          </a:p>
          <a:p>
            <a:pPr indent="0" lvl="0" marL="194729" rtl="0" algn="l">
              <a:lnSpc>
                <a:spcPct val="115000"/>
              </a:lnSpc>
              <a:spcBef>
                <a:spcPts val="0"/>
              </a:spcBef>
              <a:spcAft>
                <a:spcPts val="0"/>
              </a:spcAft>
              <a:buSzPts val="1300"/>
              <a:buNone/>
            </a:pPr>
            <a:r>
              <a:rPr lang="en-US"/>
              <a:t>The question we need to ask is whether every integer can be expressed as a sum of pairs of integers and the answer is yes!</a:t>
            </a:r>
            <a:endParaRPr/>
          </a:p>
          <a:p>
            <a:pPr indent="0" lvl="0" marL="194729" rtl="0" algn="l">
              <a:lnSpc>
                <a:spcPct val="115000"/>
              </a:lnSpc>
              <a:spcBef>
                <a:spcPts val="0"/>
              </a:spcBef>
              <a:spcAft>
                <a:spcPts val="0"/>
              </a:spcAft>
              <a:buSzPts val="1300"/>
              <a:buNone/>
            </a:pPr>
            <a:r>
              <a:rPr lang="en-US"/>
              <a:t>For example, 5 = 2+3, 5 = 1+4, 5 = -1+6 and so on.</a:t>
            </a:r>
            <a:endParaRPr/>
          </a:p>
          <a:p>
            <a:pPr indent="0" lvl="0" marL="194729" rtl="0" algn="l">
              <a:lnSpc>
                <a:spcPct val="115000"/>
              </a:lnSpc>
              <a:spcBef>
                <a:spcPts val="0"/>
              </a:spcBef>
              <a:spcAft>
                <a:spcPts val="0"/>
              </a:spcAft>
              <a:buSzPts val="1300"/>
              <a:buNone/>
            </a:pPr>
            <a:r>
              <a:rPr lang="en-US"/>
              <a:t>Therefore, f is an onto function.</a:t>
            </a:r>
            <a:endParaRPr/>
          </a:p>
          <a:p>
            <a:pPr indent="0" lvl="0" marL="194729"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Proof by generalization:</a:t>
            </a:r>
            <a:endParaRPr/>
          </a:p>
          <a:p>
            <a:pPr indent="0" lvl="0" marL="194729" rtl="0" algn="l">
              <a:lnSpc>
                <a:spcPct val="115000"/>
              </a:lnSpc>
              <a:spcBef>
                <a:spcPts val="0"/>
              </a:spcBef>
              <a:spcAft>
                <a:spcPts val="0"/>
              </a:spcAft>
              <a:buSzPts val="1300"/>
              <a:buNone/>
            </a:pPr>
            <a:r>
              <a:rPr lang="en-US"/>
              <a:t>Consider an arbitrary input – n,m which produce the result R, i.e.,</a:t>
            </a:r>
            <a:endParaRPr/>
          </a:p>
          <a:p>
            <a:pPr indent="0" lvl="0" marL="194729" rtl="0" algn="l">
              <a:lnSpc>
                <a:spcPct val="115000"/>
              </a:lnSpc>
              <a:spcBef>
                <a:spcPts val="0"/>
              </a:spcBef>
              <a:spcAft>
                <a:spcPts val="0"/>
              </a:spcAft>
              <a:buSzPts val="1300"/>
              <a:buNone/>
            </a:pPr>
            <a:r>
              <a:rPr lang="en-US"/>
              <a:t>f(m,n) = m+n = R</a:t>
            </a:r>
            <a:endParaRPr/>
          </a:p>
          <a:p>
            <a:pPr indent="0" lvl="0" marL="194729" rtl="0" algn="l">
              <a:lnSpc>
                <a:spcPct val="115000"/>
              </a:lnSpc>
              <a:spcBef>
                <a:spcPts val="0"/>
              </a:spcBef>
              <a:spcAft>
                <a:spcPts val="0"/>
              </a:spcAft>
              <a:buSzPts val="1300"/>
              <a:buNone/>
            </a:pPr>
            <a:r>
              <a:rPr lang="en-US"/>
              <a:t>Consider m = 0 and n = R. Then, </a:t>
            </a:r>
            <a:endParaRPr/>
          </a:p>
          <a:p>
            <a:pPr indent="0" lvl="0" marL="194729" rtl="0" algn="l">
              <a:lnSpc>
                <a:spcPct val="115000"/>
              </a:lnSpc>
              <a:spcBef>
                <a:spcPts val="0"/>
              </a:spcBef>
              <a:spcAft>
                <a:spcPts val="0"/>
              </a:spcAft>
              <a:buSzPts val="1300"/>
              <a:buNone/>
            </a:pPr>
            <a:r>
              <a:rPr lang="en-US"/>
              <a:t>f(0,R) = 0+R = R</a:t>
            </a:r>
            <a:endParaRPr/>
          </a:p>
          <a:p>
            <a:pPr indent="0" lvl="0" marL="194729" rtl="0" algn="l">
              <a:lnSpc>
                <a:spcPct val="115000"/>
              </a:lnSpc>
              <a:spcBef>
                <a:spcPts val="0"/>
              </a:spcBef>
              <a:spcAft>
                <a:spcPts val="0"/>
              </a:spcAft>
              <a:buSzPts val="1300"/>
              <a:buNone/>
            </a:pPr>
            <a:r>
              <a:rPr lang="en-US"/>
              <a:t>We could map every element in the codomain to a combination of inputs in the domain such that one of the inputs is 0. </a:t>
            </a:r>
            <a:endParaRPr/>
          </a:p>
          <a:p>
            <a:pPr indent="0" lvl="0" marL="194729" rtl="0" algn="l">
              <a:lnSpc>
                <a:spcPct val="115000"/>
              </a:lnSpc>
              <a:spcBef>
                <a:spcPts val="0"/>
              </a:spcBef>
              <a:spcAft>
                <a:spcPts val="0"/>
              </a:spcAft>
              <a:buSzPts val="1300"/>
              <a:buNone/>
            </a:pPr>
            <a:r>
              <a:rPr lang="en-US"/>
              <a:t>Therefore, f is onto.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Effect filter="fade" transition="in">
                                      <p:cBhvr>
                                        <p:cTn dur="1000"/>
                                        <p:tgtEl>
                                          <p:spTgt spid="1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animEffect filter="fade" transition="in">
                                      <p:cBhvr>
                                        <p:cTn dur="1000"/>
                                        <p:tgtEl>
                                          <p:spTgt spid="1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animEffect filter="fade" transition="in">
                                      <p:cBhvr>
                                        <p:cTn dur="1000"/>
                                        <p:tgtEl>
                                          <p:spTgt spid="17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1" st="11"/>
                                            </p:txEl>
                                          </p:spTgt>
                                        </p:tgtEl>
                                        <p:attrNameLst>
                                          <p:attrName>style.visibility</p:attrName>
                                        </p:attrNameLst>
                                      </p:cBhvr>
                                      <p:to>
                                        <p:strVal val="visible"/>
                                      </p:to>
                                    </p:set>
                                    <p:animEffect filter="fade" transition="in">
                                      <p:cBhvr>
                                        <p:cTn dur="1000"/>
                                        <p:tgtEl>
                                          <p:spTgt spid="17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2" st="12"/>
                                            </p:txEl>
                                          </p:spTgt>
                                        </p:tgtEl>
                                        <p:attrNameLst>
                                          <p:attrName>style.visibility</p:attrName>
                                        </p:attrNameLst>
                                      </p:cBhvr>
                                      <p:to>
                                        <p:strVal val="visible"/>
                                      </p:to>
                                    </p:set>
                                    <p:animEffect filter="fade" transition="in">
                                      <p:cBhvr>
                                        <p:cTn dur="1000"/>
                                        <p:tgtEl>
                                          <p:spTgt spid="17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3" st="13"/>
                                            </p:txEl>
                                          </p:spTgt>
                                        </p:tgtEl>
                                        <p:attrNameLst>
                                          <p:attrName>style.visibility</p:attrName>
                                        </p:attrNameLst>
                                      </p:cBhvr>
                                      <p:to>
                                        <p:strVal val="visible"/>
                                      </p:to>
                                    </p:set>
                                    <p:animEffect filter="fade" transition="in">
                                      <p:cBhvr>
                                        <p:cTn dur="1000"/>
                                        <p:tgtEl>
                                          <p:spTgt spid="17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4" st="14"/>
                                            </p:txEl>
                                          </p:spTgt>
                                        </p:tgtEl>
                                        <p:attrNameLst>
                                          <p:attrName>style.visibility</p:attrName>
                                        </p:attrNameLst>
                                      </p:cBhvr>
                                      <p:to>
                                        <p:strVal val="visible"/>
                                      </p:to>
                                    </p:set>
                                    <p:animEffect filter="fade" transition="in">
                                      <p:cBhvr>
                                        <p:cTn dur="1000"/>
                                        <p:tgtEl>
                                          <p:spTgt spid="17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5" st="15"/>
                                            </p:txEl>
                                          </p:spTgt>
                                        </p:tgtEl>
                                        <p:attrNameLst>
                                          <p:attrName>style.visibility</p:attrName>
                                        </p:attrNameLst>
                                      </p:cBhvr>
                                      <p:to>
                                        <p:strVal val="visible"/>
                                      </p:to>
                                    </p:set>
                                    <p:animEffect filter="fade" transition="in">
                                      <p:cBhvr>
                                        <p:cTn dur="1000"/>
                                        <p:tgtEl>
                                          <p:spTgt spid="17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3 – Onto Functions</a:t>
            </a:r>
            <a:endParaRPr/>
          </a:p>
        </p:txBody>
      </p:sp>
      <p:sp>
        <p:nvSpPr>
          <p:cNvPr id="183" name="Google Shape;183;p16"/>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Cardinality</a:t>
            </a:r>
            <a:endParaRPr/>
          </a:p>
        </p:txBody>
      </p:sp>
      <p:pic>
        <p:nvPicPr>
          <p:cNvPr id="189" name="Google Shape;189;p17"/>
          <p:cNvPicPr preferRelativeResize="0"/>
          <p:nvPr/>
        </p:nvPicPr>
        <p:blipFill rotWithShape="1">
          <a:blip r:embed="rId3">
            <a:alphaModFix/>
          </a:blip>
          <a:srcRect b="0" l="0" r="0" t="0"/>
          <a:stretch/>
        </p:blipFill>
        <p:spPr>
          <a:xfrm>
            <a:off x="1331053" y="2723082"/>
            <a:ext cx="9601200" cy="711200"/>
          </a:xfrm>
          <a:prstGeom prst="rect">
            <a:avLst/>
          </a:prstGeom>
          <a:noFill/>
          <a:ln>
            <a:noFill/>
          </a:ln>
        </p:spPr>
      </p:pic>
      <p:pic>
        <p:nvPicPr>
          <p:cNvPr id="190" name="Google Shape;190;p17"/>
          <p:cNvPicPr preferRelativeResize="0"/>
          <p:nvPr/>
        </p:nvPicPr>
        <p:blipFill rotWithShape="1">
          <a:blip r:embed="rId4">
            <a:alphaModFix/>
          </a:blip>
          <a:srcRect b="0" l="0" r="0" t="0"/>
          <a:stretch/>
        </p:blipFill>
        <p:spPr>
          <a:xfrm>
            <a:off x="1295400" y="4060796"/>
            <a:ext cx="9601200" cy="6508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Functions: Bijection</a:t>
            </a:r>
            <a:endParaRPr/>
          </a:p>
        </p:txBody>
      </p:sp>
      <p:pic>
        <p:nvPicPr>
          <p:cNvPr id="196" name="Google Shape;196;p18"/>
          <p:cNvPicPr preferRelativeResize="0"/>
          <p:nvPr/>
        </p:nvPicPr>
        <p:blipFill rotWithShape="1">
          <a:blip r:embed="rId3">
            <a:alphaModFix/>
          </a:blip>
          <a:srcRect b="0" l="0" r="0" t="0"/>
          <a:stretch/>
        </p:blipFill>
        <p:spPr>
          <a:xfrm>
            <a:off x="1295400" y="3511218"/>
            <a:ext cx="9601200" cy="2433324"/>
          </a:xfrm>
          <a:prstGeom prst="rect">
            <a:avLst/>
          </a:prstGeom>
          <a:noFill/>
          <a:ln>
            <a:noFill/>
          </a:ln>
        </p:spPr>
      </p:pic>
      <p:pic>
        <p:nvPicPr>
          <p:cNvPr id="197" name="Google Shape;197;p18"/>
          <p:cNvPicPr preferRelativeResize="0"/>
          <p:nvPr/>
        </p:nvPicPr>
        <p:blipFill rotWithShape="1">
          <a:blip r:embed="rId4">
            <a:alphaModFix/>
          </a:blip>
          <a:srcRect b="0" l="0" r="0" t="0"/>
          <a:stretch/>
        </p:blipFill>
        <p:spPr>
          <a:xfrm>
            <a:off x="8630472" y="1342533"/>
            <a:ext cx="2266128" cy="2004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4 – Bijective Functions</a:t>
            </a:r>
            <a:endParaRPr/>
          </a:p>
        </p:txBody>
      </p:sp>
      <p:sp>
        <p:nvSpPr>
          <p:cNvPr id="203" name="Google Shape;203;p19"/>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Administrative Stuff</a:t>
            </a:r>
            <a:endParaRPr/>
          </a:p>
        </p:txBody>
      </p:sp>
      <p:sp>
        <p:nvSpPr>
          <p:cNvPr id="97" name="Google Shape;97;p2"/>
          <p:cNvSpPr txBox="1"/>
          <p:nvPr/>
        </p:nvSpPr>
        <p:spPr>
          <a:xfrm>
            <a:off x="1034725" y="2646950"/>
            <a:ext cx="10058400" cy="1231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US" sz="1700">
                <a:latin typeface="Lato"/>
                <a:ea typeface="Lato"/>
                <a:cs typeface="Lato"/>
                <a:sym typeface="Lato"/>
              </a:rPr>
              <a:t>Homework 5 is due </a:t>
            </a:r>
            <a:r>
              <a:rPr lang="en-US" sz="1700">
                <a:latin typeface="Lato"/>
                <a:ea typeface="Lato"/>
                <a:cs typeface="Lato"/>
                <a:sym typeface="Lato"/>
              </a:rPr>
              <a:t>tomorrow</a:t>
            </a:r>
            <a:r>
              <a:rPr lang="en-US" sz="1700">
                <a:latin typeface="Lato"/>
                <a:ea typeface="Lato"/>
                <a:cs typeface="Lato"/>
                <a:sym typeface="Lato"/>
              </a:rPr>
              <a:t> 8 am.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457200" rtl="0" algn="l">
              <a:spcBef>
                <a:spcPts val="0"/>
              </a:spcBef>
              <a:spcAft>
                <a:spcPts val="0"/>
              </a:spcAft>
              <a:buNone/>
            </a:pPr>
            <a:r>
              <a:t/>
            </a:r>
            <a:endParaRPr sz="1700">
              <a:latin typeface="Lato"/>
              <a:ea typeface="Lato"/>
              <a:cs typeface="Lato"/>
              <a:sym typeface="Lato"/>
            </a:endParaRPr>
          </a:p>
          <a:p>
            <a:pPr indent="-317500" lvl="0" marL="457200" rtl="0" algn="l">
              <a:spcBef>
                <a:spcPts val="0"/>
              </a:spcBef>
              <a:spcAft>
                <a:spcPts val="0"/>
              </a:spcAft>
              <a:buSzPts val="1400"/>
              <a:buFont typeface="Lato"/>
              <a:buChar char="●"/>
            </a:pPr>
            <a:r>
              <a:rPr lang="en-US" sz="1700">
                <a:latin typeface="Lato"/>
                <a:ea typeface="Lato"/>
                <a:cs typeface="Lato"/>
                <a:sym typeface="Lato"/>
              </a:rPr>
              <a:t>Discussion is recorded and optional.</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4 – Bijective Functions</a:t>
            </a:r>
            <a:endParaRPr/>
          </a:p>
        </p:txBody>
      </p:sp>
      <p:sp>
        <p:nvSpPr>
          <p:cNvPr id="209" name="Google Shape;209;p20"/>
          <p:cNvSpPr txBox="1"/>
          <p:nvPr>
            <p:ph idx="1" type="body"/>
          </p:nvPr>
        </p:nvSpPr>
        <p:spPr>
          <a:xfrm>
            <a:off x="972600" y="2771833"/>
            <a:ext cx="10251600" cy="3014800"/>
          </a:xfrm>
          <a:prstGeom prst="rect">
            <a:avLst/>
          </a:prstGeom>
          <a:blipFill rotWithShape="1">
            <a:blip r:embed="rId3">
              <a:alphaModFix/>
            </a:blip>
            <a:stretch>
              <a:fillRect b="-19027"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4 – Bijective Functions</a:t>
            </a:r>
            <a:endParaRPr/>
          </a:p>
        </p:txBody>
      </p:sp>
      <p:sp>
        <p:nvSpPr>
          <p:cNvPr id="215" name="Google Shape;215;p21"/>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Cardinality + Bijections</a:t>
            </a:r>
            <a:endParaRPr/>
          </a:p>
        </p:txBody>
      </p:sp>
      <p:pic>
        <p:nvPicPr>
          <p:cNvPr id="221" name="Google Shape;221;p22"/>
          <p:cNvPicPr preferRelativeResize="0"/>
          <p:nvPr/>
        </p:nvPicPr>
        <p:blipFill rotWithShape="1">
          <a:blip r:embed="rId3">
            <a:alphaModFix/>
          </a:blip>
          <a:srcRect b="0" l="0" r="0" t="0"/>
          <a:stretch/>
        </p:blipFill>
        <p:spPr>
          <a:xfrm>
            <a:off x="1295400" y="2856659"/>
            <a:ext cx="9601200" cy="30590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5</a:t>
            </a:r>
            <a:endParaRPr/>
          </a:p>
        </p:txBody>
      </p:sp>
      <p:pic>
        <p:nvPicPr>
          <p:cNvPr id="227" name="Google Shape;227;p23"/>
          <p:cNvPicPr preferRelativeResize="0"/>
          <p:nvPr/>
        </p:nvPicPr>
        <p:blipFill rotWithShape="1">
          <a:blip r:embed="rId3">
            <a:alphaModFix/>
          </a:blip>
          <a:srcRect b="0" l="0" r="0" t="0"/>
          <a:stretch/>
        </p:blipFill>
        <p:spPr>
          <a:xfrm>
            <a:off x="1022499" y="2573427"/>
            <a:ext cx="7947625" cy="1988872"/>
          </a:xfrm>
          <a:prstGeom prst="rect">
            <a:avLst/>
          </a:prstGeom>
          <a:noFill/>
          <a:ln>
            <a:noFill/>
          </a:ln>
        </p:spPr>
      </p:pic>
      <p:pic>
        <p:nvPicPr>
          <p:cNvPr id="228" name="Google Shape;228;p23"/>
          <p:cNvPicPr preferRelativeResize="0"/>
          <p:nvPr/>
        </p:nvPicPr>
        <p:blipFill rotWithShape="1">
          <a:blip r:embed="rId4">
            <a:alphaModFix/>
          </a:blip>
          <a:srcRect b="0" l="0" r="0" t="0"/>
          <a:stretch/>
        </p:blipFill>
        <p:spPr>
          <a:xfrm>
            <a:off x="1086927" y="4917705"/>
            <a:ext cx="3807305" cy="521900"/>
          </a:xfrm>
          <a:prstGeom prst="rect">
            <a:avLst/>
          </a:prstGeom>
          <a:noFill/>
          <a:ln>
            <a:noFill/>
          </a:ln>
        </p:spPr>
      </p:pic>
      <p:pic>
        <p:nvPicPr>
          <p:cNvPr id="229" name="Google Shape;229;p23"/>
          <p:cNvPicPr preferRelativeResize="0"/>
          <p:nvPr/>
        </p:nvPicPr>
        <p:blipFill rotWithShape="1">
          <a:blip r:embed="rId5">
            <a:alphaModFix/>
          </a:blip>
          <a:srcRect b="0" l="0" r="0" t="0"/>
          <a:stretch/>
        </p:blipFill>
        <p:spPr>
          <a:xfrm>
            <a:off x="1086927" y="4502260"/>
            <a:ext cx="3262403" cy="447131"/>
          </a:xfrm>
          <a:prstGeom prst="rect">
            <a:avLst/>
          </a:prstGeom>
          <a:noFill/>
          <a:ln>
            <a:noFill/>
          </a:ln>
        </p:spPr>
      </p:pic>
      <p:pic>
        <p:nvPicPr>
          <p:cNvPr id="230" name="Google Shape;230;p23"/>
          <p:cNvPicPr preferRelativeResize="0"/>
          <p:nvPr/>
        </p:nvPicPr>
        <p:blipFill rotWithShape="1">
          <a:blip r:embed="rId6">
            <a:alphaModFix/>
          </a:blip>
          <a:srcRect b="0" l="0" r="0" t="0"/>
          <a:stretch/>
        </p:blipFill>
        <p:spPr>
          <a:xfrm>
            <a:off x="1086927" y="5304797"/>
            <a:ext cx="4531203" cy="13060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5</a:t>
            </a:r>
            <a:endParaRPr/>
          </a:p>
        </p:txBody>
      </p:sp>
      <p:sp>
        <p:nvSpPr>
          <p:cNvPr id="236" name="Google Shape;236;p24"/>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Recursively computing myst(l),</a:t>
            </a:r>
            <a:endParaRPr/>
          </a:p>
          <a:p>
            <a:pPr indent="0" lvl="0" marL="194729" rtl="0" algn="l">
              <a:lnSpc>
                <a:spcPct val="115000"/>
              </a:lnSpc>
              <a:spcBef>
                <a:spcPts val="0"/>
              </a:spcBef>
              <a:spcAft>
                <a:spcPts val="0"/>
              </a:spcAft>
              <a:buSzPts val="1300"/>
              <a:buNone/>
            </a:pPr>
            <a:r>
              <a:rPr lang="en-US"/>
              <a:t>myst(3,(5,(2,[]))) = 3 + myst((5,(2,[]))), by the recursive step myst((n,l)) = n + myst(l)</a:t>
            </a:r>
            <a:endParaRPr/>
          </a:p>
          <a:p>
            <a:pPr indent="0" lvl="0" marL="194729" rtl="0" algn="l">
              <a:lnSpc>
                <a:spcPct val="115000"/>
              </a:lnSpc>
              <a:spcBef>
                <a:spcPts val="0"/>
              </a:spcBef>
              <a:spcAft>
                <a:spcPts val="0"/>
              </a:spcAft>
              <a:buSzPts val="1300"/>
              <a:buNone/>
            </a:pPr>
            <a:r>
              <a:rPr lang="en-US"/>
              <a:t>	           = 3 + 5 + myst((2,[])), by the recursive step myst((n,l)) = n + myst(l)</a:t>
            </a:r>
            <a:endParaRPr/>
          </a:p>
          <a:p>
            <a:pPr indent="0" lvl="0" marL="194729" rtl="0" algn="l">
              <a:lnSpc>
                <a:spcPct val="115000"/>
              </a:lnSpc>
              <a:spcBef>
                <a:spcPts val="0"/>
              </a:spcBef>
              <a:spcAft>
                <a:spcPts val="0"/>
              </a:spcAft>
              <a:buSzPts val="1300"/>
              <a:buNone/>
            </a:pPr>
            <a:r>
              <a:rPr lang="en-US"/>
              <a:t>	           = 3 + 5 + 2 + myst([]), by the recursive step myst((n,l)) = n + myst(l)</a:t>
            </a:r>
            <a:endParaRPr/>
          </a:p>
          <a:p>
            <a:pPr indent="0" lvl="0" marL="194729" rtl="0" algn="l">
              <a:lnSpc>
                <a:spcPct val="115000"/>
              </a:lnSpc>
              <a:spcBef>
                <a:spcPts val="0"/>
              </a:spcBef>
              <a:spcAft>
                <a:spcPts val="0"/>
              </a:spcAft>
              <a:buSzPts val="1300"/>
              <a:buNone/>
            </a:pPr>
            <a:r>
              <a:rPr lang="en-US"/>
              <a:t> 	           = 10, by the basis step</a:t>
            </a:r>
            <a:endParaRPr/>
          </a:p>
          <a:p>
            <a:pPr indent="0" lvl="0" marL="194729" rtl="0" algn="l">
              <a:lnSpc>
                <a:spcPct val="115000"/>
              </a:lnSpc>
              <a:spcBef>
                <a:spcPts val="0"/>
              </a:spcBef>
              <a:spcAft>
                <a:spcPts val="0"/>
              </a:spcAft>
              <a:buSzPts val="1300"/>
              <a:buNone/>
            </a:pPr>
            <a:r>
              <a:rPr i="1" lang="en-US"/>
              <a:t>myst</a:t>
            </a:r>
            <a:r>
              <a:rPr lang="en-US"/>
              <a:t> computes the sum of elements of a linked list.</a:t>
            </a:r>
            <a:endParaRPr/>
          </a:p>
        </p:txBody>
      </p:sp>
      <p:pic>
        <p:nvPicPr>
          <p:cNvPr id="237" name="Google Shape;237;p24"/>
          <p:cNvPicPr preferRelativeResize="0"/>
          <p:nvPr/>
        </p:nvPicPr>
        <p:blipFill rotWithShape="1">
          <a:blip r:embed="rId3">
            <a:alphaModFix/>
          </a:blip>
          <a:srcRect b="0" l="0" r="0" t="0"/>
          <a:stretch/>
        </p:blipFill>
        <p:spPr>
          <a:xfrm>
            <a:off x="1022499" y="2573427"/>
            <a:ext cx="7947625" cy="19888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5</a:t>
            </a:r>
            <a:endParaRPr/>
          </a:p>
        </p:txBody>
      </p:sp>
      <p:sp>
        <p:nvSpPr>
          <p:cNvPr id="243" name="Google Shape;243;p25"/>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The above function is well-defined since each of the domain, codomain and the rule mapping an element in the domain to an element in the codomain has been described and the domain (L) and the codomain (N) are non-empty sets.</a:t>
            </a:r>
            <a:endParaRPr/>
          </a:p>
          <a:p>
            <a:pPr indent="0" lvl="0" marL="194729"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For myst to be onto, it must be that every natural number is the sum of the elements of some linked list. Since we can find a linked list such that its elements sum to every non-negative (natural) number, </a:t>
            </a:r>
            <a:endParaRPr/>
          </a:p>
          <a:p>
            <a:pPr indent="0" lvl="0" marL="194729" rtl="0" algn="l">
              <a:lnSpc>
                <a:spcPct val="115000"/>
              </a:lnSpc>
              <a:spcBef>
                <a:spcPts val="0"/>
              </a:spcBef>
              <a:spcAft>
                <a:spcPts val="0"/>
              </a:spcAft>
              <a:buSzPts val="1300"/>
              <a:buNone/>
            </a:pPr>
            <a:r>
              <a:rPr lang="en-US"/>
              <a:t>myst is onto.</a:t>
            </a:r>
            <a:endParaRPr/>
          </a:p>
        </p:txBody>
      </p:sp>
      <p:pic>
        <p:nvPicPr>
          <p:cNvPr id="244" name="Google Shape;244;p25"/>
          <p:cNvPicPr preferRelativeResize="0"/>
          <p:nvPr/>
        </p:nvPicPr>
        <p:blipFill rotWithShape="1">
          <a:blip r:embed="rId3">
            <a:alphaModFix/>
          </a:blip>
          <a:srcRect b="0" l="0" r="0" t="0"/>
          <a:stretch/>
        </p:blipFill>
        <p:spPr>
          <a:xfrm>
            <a:off x="1173191" y="2837362"/>
            <a:ext cx="3262403" cy="4471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5</a:t>
            </a:r>
            <a:endParaRPr/>
          </a:p>
        </p:txBody>
      </p:sp>
      <p:sp>
        <p:nvSpPr>
          <p:cNvPr id="250" name="Google Shape;250;p26"/>
          <p:cNvSpPr txBox="1"/>
          <p:nvPr>
            <p:ph idx="1" type="body"/>
          </p:nvPr>
        </p:nvSpPr>
        <p:spPr>
          <a:xfrm>
            <a:off x="972600" y="2582052"/>
            <a:ext cx="10251600" cy="3014800"/>
          </a:xfrm>
          <a:prstGeom prst="rect">
            <a:avLst/>
          </a:prstGeom>
          <a:blipFill rotWithShape="1">
            <a:blip r:embed="rId3">
              <a:alphaModFix/>
            </a:blip>
            <a:stretch>
              <a:fillRect b="-19027"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pic>
        <p:nvPicPr>
          <p:cNvPr id="251" name="Google Shape;251;p26"/>
          <p:cNvPicPr preferRelativeResize="0"/>
          <p:nvPr/>
        </p:nvPicPr>
        <p:blipFill rotWithShape="1">
          <a:blip r:embed="rId4">
            <a:alphaModFix/>
          </a:blip>
          <a:srcRect b="0" l="0" r="0" t="0"/>
          <a:stretch/>
        </p:blipFill>
        <p:spPr>
          <a:xfrm>
            <a:off x="1121432" y="2582052"/>
            <a:ext cx="3807305" cy="521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5</a:t>
            </a:r>
            <a:endParaRPr/>
          </a:p>
        </p:txBody>
      </p:sp>
      <p:sp>
        <p:nvSpPr>
          <p:cNvPr id="257" name="Google Shape;257;p27"/>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332305" lvl="0" marL="609585"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        </a:t>
            </a:r>
            <a:endParaRPr/>
          </a:p>
          <a:p>
            <a:pPr indent="0" lvl="0" marL="194729" rtl="0" algn="l">
              <a:lnSpc>
                <a:spcPct val="115000"/>
              </a:lnSpc>
              <a:spcBef>
                <a:spcPts val="0"/>
              </a:spcBef>
              <a:spcAft>
                <a:spcPts val="0"/>
              </a:spcAft>
              <a:buSzPts val="1300"/>
              <a:buNone/>
            </a:pPr>
            <a:r>
              <a:rPr lang="en-US"/>
              <a:t>       iv. None of the above. </a:t>
            </a:r>
            <a:endParaRPr/>
          </a:p>
          <a:p>
            <a:pPr indent="-332305" lvl="0" marL="609585"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Since myst is not one-to-one but is onto, it cannot be used to show ii but it can be used for i.</a:t>
            </a:r>
            <a:endParaRPr/>
          </a:p>
          <a:p>
            <a:pPr indent="0" lvl="0" marL="194729" rtl="0" algn="l">
              <a:lnSpc>
                <a:spcPct val="115000"/>
              </a:lnSpc>
              <a:spcBef>
                <a:spcPts val="0"/>
              </a:spcBef>
              <a:spcAft>
                <a:spcPts val="0"/>
              </a:spcAft>
              <a:buSzPts val="1300"/>
              <a:buNone/>
            </a:pPr>
            <a:r>
              <a:rPr lang="en-US"/>
              <a:t>We would need to show that there exists some bijection to prove that |L| = |N|. Myst cannot be used since it is not a bijection as it is one-to-one. </a:t>
            </a:r>
            <a:endParaRPr/>
          </a:p>
        </p:txBody>
      </p:sp>
      <p:pic>
        <p:nvPicPr>
          <p:cNvPr id="258" name="Google Shape;258;p27"/>
          <p:cNvPicPr preferRelativeResize="0"/>
          <p:nvPr/>
        </p:nvPicPr>
        <p:blipFill rotWithShape="1">
          <a:blip r:embed="rId3">
            <a:alphaModFix/>
          </a:blip>
          <a:srcRect b="0" l="0" r="0" t="0"/>
          <a:stretch/>
        </p:blipFill>
        <p:spPr>
          <a:xfrm>
            <a:off x="1190444" y="2813274"/>
            <a:ext cx="4531203" cy="130600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28"/>
          <p:cNvSpPr txBox="1"/>
          <p:nvPr>
            <p:ph type="title"/>
          </p:nvPr>
        </p:nvSpPr>
        <p:spPr>
          <a:xfrm>
            <a:off x="972600" y="1152400"/>
            <a:ext cx="9361600" cy="398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solidFill>
                  <a:schemeClr val="dk2"/>
                </a:solidFill>
              </a:rPr>
              <a:t>THANK YOU!</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Agenda</a:t>
            </a:r>
            <a:endParaRPr/>
          </a:p>
        </p:txBody>
      </p:sp>
      <p:sp>
        <p:nvSpPr>
          <p:cNvPr id="103" name="Google Shape;103;p3"/>
          <p:cNvSpPr txBox="1"/>
          <p:nvPr>
            <p:ph idx="1" type="body"/>
          </p:nvPr>
        </p:nvSpPr>
        <p:spPr>
          <a:xfrm>
            <a:off x="972600" y="2771833"/>
            <a:ext cx="10251600" cy="3014800"/>
          </a:xfrm>
          <a:prstGeom prst="rect">
            <a:avLst/>
          </a:prstGeom>
          <a:noFill/>
          <a:ln>
            <a:noFill/>
          </a:ln>
        </p:spPr>
        <p:txBody>
          <a:bodyPr anchorCtr="0" anchor="t" bIns="121900" lIns="121900" spcFirstLastPara="1" rIns="121900" wrap="square" tIns="121900">
            <a:noAutofit/>
          </a:bodyPr>
          <a:lstStyle/>
          <a:p>
            <a:pPr indent="-414855" lvl="0" marL="609585" rtl="0" algn="l">
              <a:lnSpc>
                <a:spcPct val="115000"/>
              </a:lnSpc>
              <a:spcBef>
                <a:spcPts val="0"/>
              </a:spcBef>
              <a:spcAft>
                <a:spcPts val="0"/>
              </a:spcAft>
              <a:buSzPts val="1300"/>
              <a:buChar char="●"/>
            </a:pPr>
            <a:r>
              <a:rPr lang="en-US" sz="1800"/>
              <a:t>Functions: Domain, Codomain</a:t>
            </a:r>
            <a:endParaRPr/>
          </a:p>
          <a:p>
            <a:pPr indent="-414855" lvl="0" marL="609585" rtl="0" algn="l">
              <a:lnSpc>
                <a:spcPct val="115000"/>
              </a:lnSpc>
              <a:spcBef>
                <a:spcPts val="0"/>
              </a:spcBef>
              <a:spcAft>
                <a:spcPts val="0"/>
              </a:spcAft>
              <a:buSzPts val="1300"/>
              <a:buChar char="●"/>
            </a:pPr>
            <a:r>
              <a:rPr lang="en-US" sz="1800"/>
              <a:t>Functions: One-to-one, Onto, Bijections</a:t>
            </a:r>
            <a:endParaRPr sz="1800"/>
          </a:p>
          <a:p>
            <a:pPr indent="-414855" lvl="0" marL="609585" rtl="0" algn="l">
              <a:lnSpc>
                <a:spcPct val="115000"/>
              </a:lnSpc>
              <a:spcBef>
                <a:spcPts val="0"/>
              </a:spcBef>
              <a:spcAft>
                <a:spcPts val="0"/>
              </a:spcAft>
              <a:buSzPts val="1300"/>
              <a:buChar char="●"/>
            </a:pPr>
            <a:r>
              <a:rPr lang="en-US" sz="1800"/>
              <a:t>Cardinality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1 – Domain and Co-domain </a:t>
            </a:r>
            <a:endParaRPr/>
          </a:p>
        </p:txBody>
      </p:sp>
      <p:sp>
        <p:nvSpPr>
          <p:cNvPr id="109" name="Google Shape;109;p4"/>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p>
            <a:pPr indent="0" lvl="0" marL="194729" rtl="0" algn="l">
              <a:lnSpc>
                <a:spcPct val="115000"/>
              </a:lnSpc>
              <a:spcBef>
                <a:spcPts val="0"/>
              </a:spcBef>
              <a:spcAft>
                <a:spcPts val="0"/>
              </a:spcAft>
              <a:buSzPts val="1300"/>
              <a:buNone/>
            </a:pPr>
            <a:r>
              <a:rPr lang="en-US"/>
              <a:t>Find the domain and Codomain of these functions.</a:t>
            </a:r>
            <a:endParaRPr/>
          </a:p>
          <a:p>
            <a:pPr indent="0" lvl="0" marL="194729" rtl="0" algn="l">
              <a:lnSpc>
                <a:spcPct val="115000"/>
              </a:lnSpc>
              <a:spcBef>
                <a:spcPts val="0"/>
              </a:spcBef>
              <a:spcAft>
                <a:spcPts val="0"/>
              </a:spcAft>
              <a:buSzPts val="1300"/>
              <a:buNone/>
            </a:pPr>
            <a:r>
              <a:rPr b="1" lang="en-US"/>
              <a:t>a) </a:t>
            </a:r>
            <a:r>
              <a:rPr lang="en-US"/>
              <a:t>the function that assigns to each pair of positive integers the maximum of these two integers</a:t>
            </a:r>
            <a:endParaRPr/>
          </a:p>
          <a:p>
            <a:pPr indent="0" lvl="0" marL="194729" rtl="0" algn="l">
              <a:lnSpc>
                <a:spcPct val="115000"/>
              </a:lnSpc>
              <a:spcBef>
                <a:spcPts val="0"/>
              </a:spcBef>
              <a:spcAft>
                <a:spcPts val="0"/>
              </a:spcAft>
              <a:buSzPts val="1300"/>
              <a:buNone/>
            </a:pPr>
            <a:r>
              <a:rPr b="1" lang="en-US"/>
              <a:t>b) </a:t>
            </a:r>
            <a:r>
              <a:rPr lang="en-US"/>
              <a:t>the function that assigns to each positive integer the number of the digits 0, 1, 2, 3, 4, 5, 6, 7, 8, 9 that do not appear as decimal digits of the integer</a:t>
            </a:r>
            <a:endParaRPr/>
          </a:p>
          <a:p>
            <a:pPr indent="0" lvl="0" marL="194729" rtl="0" algn="l">
              <a:lnSpc>
                <a:spcPct val="115000"/>
              </a:lnSpc>
              <a:spcBef>
                <a:spcPts val="0"/>
              </a:spcBef>
              <a:spcAft>
                <a:spcPts val="0"/>
              </a:spcAft>
              <a:buSzPts val="1300"/>
              <a:buNone/>
            </a:pPr>
            <a:r>
              <a:rPr b="1" lang="en-US"/>
              <a:t>c) </a:t>
            </a:r>
            <a:r>
              <a:rPr lang="en-US"/>
              <a:t>the function that assigns to a bit string the number of times the block 11 appears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1 – Domain and Co-domain </a:t>
            </a:r>
            <a:endParaRPr/>
          </a:p>
        </p:txBody>
      </p:sp>
      <p:sp>
        <p:nvSpPr>
          <p:cNvPr id="115" name="Google Shape;115;p5"/>
          <p:cNvSpPr txBox="1"/>
          <p:nvPr>
            <p:ph idx="1" type="body"/>
          </p:nvPr>
        </p:nvSpPr>
        <p:spPr>
          <a:xfrm>
            <a:off x="972600" y="2771833"/>
            <a:ext cx="10251600" cy="30148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1 – Domain and Co-domain </a:t>
            </a:r>
            <a:endParaRPr/>
          </a:p>
        </p:txBody>
      </p:sp>
      <p:sp>
        <p:nvSpPr>
          <p:cNvPr id="121" name="Google Shape;121;p6"/>
          <p:cNvSpPr txBox="1"/>
          <p:nvPr>
            <p:ph idx="1" type="body"/>
          </p:nvPr>
        </p:nvSpPr>
        <p:spPr>
          <a:xfrm>
            <a:off x="972600" y="2771833"/>
            <a:ext cx="10251600" cy="3014800"/>
          </a:xfrm>
          <a:prstGeom prst="rect">
            <a:avLst/>
          </a:prstGeom>
          <a:blipFill rotWithShape="1">
            <a:blip r:embed="rId3">
              <a:alphaModFix/>
            </a:blip>
            <a:stretch>
              <a:fillRect b="0" l="0" r="-356" t="0"/>
            </a:stretch>
          </a:blipFill>
          <a:ln>
            <a:noFill/>
          </a:ln>
        </p:spPr>
        <p:txBody>
          <a:bodyPr anchorCtr="0" anchor="t" bIns="91425" lIns="91425" spcFirstLastPara="1" rIns="91425" wrap="square" tIns="91425">
            <a:noAutofit/>
          </a:bodyPr>
          <a:lstStyle/>
          <a:p>
            <a:pPr indent="-414855" lvl="0" marL="609585" rtl="0" algn="l">
              <a:lnSpc>
                <a:spcPct val="115000"/>
              </a:lnSpc>
              <a:spcBef>
                <a:spcPts val="0"/>
              </a:spcBef>
              <a:spcAft>
                <a:spcPts val="0"/>
              </a:spcAft>
              <a:buSzPts val="13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 1 – Domain and Co-domain </a:t>
            </a:r>
            <a:endParaRPr b="0"/>
          </a:p>
        </p:txBody>
      </p:sp>
      <p:sp>
        <p:nvSpPr>
          <p:cNvPr id="127" name="Google Shape;127;p7"/>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Autofit/>
          </a:bodyPr>
          <a:lstStyle/>
          <a:p>
            <a:pPr indent="0" lvl="0" marL="194729" rtl="0" algn="l">
              <a:lnSpc>
                <a:spcPct val="115000"/>
              </a:lnSpc>
              <a:spcBef>
                <a:spcPts val="0"/>
              </a:spcBef>
              <a:spcAft>
                <a:spcPts val="0"/>
              </a:spcAft>
              <a:buSzPts val="1300"/>
              <a:buNone/>
            </a:pPr>
            <a:r>
              <a:rPr b="1" lang="en-US"/>
              <a:t>c) </a:t>
            </a:r>
            <a:r>
              <a:rPr lang="en-US"/>
              <a:t>the function that assigns to a bit string the number of times the substring ’11’ appears</a:t>
            </a:r>
            <a:endParaRPr/>
          </a:p>
          <a:p>
            <a:pPr indent="0" lvl="0" marL="194729" rtl="0" algn="l">
              <a:lnSpc>
                <a:spcPct val="115000"/>
              </a:lnSpc>
              <a:spcBef>
                <a:spcPts val="0"/>
              </a:spcBef>
              <a:spcAft>
                <a:spcPts val="0"/>
              </a:spcAft>
              <a:buSzPts val="1300"/>
              <a:buNone/>
            </a:pPr>
            <a:r>
              <a:t/>
            </a:r>
            <a:endParaRPr/>
          </a:p>
          <a:p>
            <a:pPr indent="0" lvl="0" marL="194729" rtl="0" algn="l">
              <a:lnSpc>
                <a:spcPct val="115000"/>
              </a:lnSpc>
              <a:spcBef>
                <a:spcPts val="0"/>
              </a:spcBef>
              <a:spcAft>
                <a:spcPts val="0"/>
              </a:spcAft>
              <a:buSzPts val="1300"/>
              <a:buNone/>
            </a:pPr>
            <a:r>
              <a:rPr lang="en-US"/>
              <a:t>The function is of the form f(b) = number of occurrences of 11 where b is a bit string.</a:t>
            </a:r>
            <a:endParaRPr/>
          </a:p>
          <a:p>
            <a:pPr indent="0" lvl="0" marL="194729" rtl="0" algn="l">
              <a:lnSpc>
                <a:spcPct val="115000"/>
              </a:lnSpc>
              <a:spcBef>
                <a:spcPts val="0"/>
              </a:spcBef>
              <a:spcAft>
                <a:spcPts val="0"/>
              </a:spcAft>
              <a:buSzPts val="1300"/>
              <a:buNone/>
            </a:pPr>
            <a:r>
              <a:rPr lang="en-US"/>
              <a:t>Therefore, Domain of f = domain of b i.e. the set of all bit strings.</a:t>
            </a:r>
            <a:endParaRPr/>
          </a:p>
          <a:p>
            <a:pPr indent="0" lvl="0" marL="194729" rtl="0" algn="l">
              <a:lnSpc>
                <a:spcPct val="115000"/>
              </a:lnSpc>
              <a:spcBef>
                <a:spcPts val="0"/>
              </a:spcBef>
              <a:spcAft>
                <a:spcPts val="0"/>
              </a:spcAft>
              <a:buSzPts val="1300"/>
              <a:buNone/>
            </a:pPr>
            <a:r>
              <a:rPr lang="en-US"/>
              <a:t>Codomain = </a:t>
            </a:r>
            <a:r>
              <a:rPr lang="en-US">
                <a:latin typeface="Times New Roman"/>
                <a:ea typeface="Times New Roman"/>
                <a:cs typeface="Times New Roman"/>
                <a:sym typeface="Times New Roman"/>
              </a:rPr>
              <a:t>Ν</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Functions: One-to-one</a:t>
            </a:r>
            <a:endParaRPr/>
          </a:p>
        </p:txBody>
      </p:sp>
      <p:pic>
        <p:nvPicPr>
          <p:cNvPr id="133" name="Google Shape;133;p8"/>
          <p:cNvPicPr preferRelativeResize="0"/>
          <p:nvPr/>
        </p:nvPicPr>
        <p:blipFill rotWithShape="1">
          <a:blip r:embed="rId3">
            <a:alphaModFix/>
          </a:blip>
          <a:srcRect b="0" l="0" r="0" t="0"/>
          <a:stretch/>
        </p:blipFill>
        <p:spPr>
          <a:xfrm>
            <a:off x="1265689" y="2720075"/>
            <a:ext cx="9660622" cy="614477"/>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4713152" y="3334552"/>
            <a:ext cx="2765695" cy="3133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972600" y="1758200"/>
            <a:ext cx="10251600" cy="71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2"/>
              </a:buClr>
              <a:buSzPts val="2600"/>
              <a:buNone/>
            </a:pPr>
            <a:r>
              <a:rPr lang="en-US"/>
              <a:t>Functions: Onto</a:t>
            </a:r>
            <a:endParaRPr/>
          </a:p>
        </p:txBody>
      </p:sp>
      <p:pic>
        <p:nvPicPr>
          <p:cNvPr id="140" name="Google Shape;140;p9"/>
          <p:cNvPicPr preferRelativeResize="0"/>
          <p:nvPr/>
        </p:nvPicPr>
        <p:blipFill rotWithShape="1">
          <a:blip r:embed="rId3">
            <a:alphaModFix/>
          </a:blip>
          <a:srcRect b="0" l="0" r="0" t="0"/>
          <a:stretch/>
        </p:blipFill>
        <p:spPr>
          <a:xfrm>
            <a:off x="1295400" y="2726691"/>
            <a:ext cx="9601200" cy="590843"/>
          </a:xfrm>
          <a:prstGeom prst="rect">
            <a:avLst/>
          </a:prstGeom>
          <a:noFill/>
          <a:ln>
            <a:noFill/>
          </a:ln>
        </p:spPr>
      </p:pic>
      <p:pic>
        <p:nvPicPr>
          <p:cNvPr id="141" name="Google Shape;141;p9"/>
          <p:cNvPicPr preferRelativeResize="0"/>
          <p:nvPr/>
        </p:nvPicPr>
        <p:blipFill rotWithShape="1">
          <a:blip r:embed="rId4">
            <a:alphaModFix/>
          </a:blip>
          <a:srcRect b="0" l="0" r="0" t="0"/>
          <a:stretch/>
        </p:blipFill>
        <p:spPr>
          <a:xfrm>
            <a:off x="4691581" y="3540467"/>
            <a:ext cx="2808837" cy="255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2021-01-13T21:34:44Z</dcterms:created>
  <dc:creator>Dhiren</dc:creator>
</cp:coreProperties>
</file>