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84" r:id="rId2"/>
    <p:sldId id="377" r:id="rId3"/>
    <p:sldId id="386" r:id="rId4"/>
    <p:sldId id="378" r:id="rId5"/>
    <p:sldId id="376" r:id="rId6"/>
    <p:sldId id="379" r:id="rId7"/>
    <p:sldId id="380" r:id="rId8"/>
    <p:sldId id="381" r:id="rId9"/>
    <p:sldId id="382" r:id="rId10"/>
    <p:sldId id="366" r:id="rId11"/>
    <p:sldId id="383" r:id="rId12"/>
    <p:sldId id="384" r:id="rId13"/>
    <p:sldId id="369" r:id="rId14"/>
    <p:sldId id="371" r:id="rId15"/>
    <p:sldId id="38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0000"/>
    <a:srgbClr val="9CC5EE"/>
    <a:srgbClr val="C5E0B4"/>
    <a:srgbClr val="00CC66"/>
    <a:srgbClr val="33CC33"/>
    <a:srgbClr val="FF99CC"/>
    <a:srgbClr val="99FF33"/>
    <a:srgbClr val="FFFFFF"/>
    <a:srgbClr val="008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64" autoAdjust="0"/>
    <p:restoredTop sz="86983" autoAdjust="0"/>
  </p:normalViewPr>
  <p:slideViewPr>
    <p:cSldViewPr snapToGrid="0">
      <p:cViewPr varScale="1">
        <p:scale>
          <a:sx n="93" d="100"/>
          <a:sy n="93" d="100"/>
        </p:scale>
        <p:origin x="232" y="5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5" d="100"/>
          <a:sy n="95" d="100"/>
        </p:scale>
        <p:origin x="37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DDBEE5-1F49-4E21-AA75-C1EB99554DBB}" type="datetimeFigureOut">
              <a:rPr lang="zh-CN" altLang="en-US" smtClean="0"/>
              <a:t>2022/5/9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DDF900-46A4-4B55-A06F-548409280FC6}" type="slidenum">
              <a:rPr lang="zh-CN" altLang="en-US" smtClean="0"/>
              <a:t>‹#›</a:t>
            </a:fld>
            <a:endParaRPr lang="zh-CN" altLang="en-US"/>
          </a:p>
        </p:txBody>
      </p:sp>
    </p:spTree>
    <p:extLst>
      <p:ext uri="{BB962C8B-B14F-4D97-AF65-F5344CB8AC3E}">
        <p14:creationId xmlns:p14="http://schemas.microsoft.com/office/powerpoint/2010/main" val="14516058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7A637-8712-4E20-957A-998EEAA86395}" type="datetimeFigureOut">
              <a:rPr lang="zh-CN" altLang="en-US" smtClean="0"/>
              <a:t>2022/5/9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03211-B18B-477D-A05F-14E4BC87236F}" type="slidenum">
              <a:rPr lang="zh-CN" altLang="en-US" smtClean="0"/>
              <a:t>‹#›</a:t>
            </a:fld>
            <a:endParaRPr lang="zh-CN" altLang="en-US" dirty="0"/>
          </a:p>
        </p:txBody>
      </p:sp>
    </p:spTree>
    <p:extLst>
      <p:ext uri="{BB962C8B-B14F-4D97-AF65-F5344CB8AC3E}">
        <p14:creationId xmlns:p14="http://schemas.microsoft.com/office/powerpoint/2010/main" val="5684887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600" kern="1200">
        <a:solidFill>
          <a:schemeClr val="tx1"/>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600" kern="1200">
        <a:solidFill>
          <a:schemeClr val="tx1"/>
        </a:solidFill>
        <a:latin typeface="Calibri" panose="020F0502020204030204" pitchFamily="34" charset="0"/>
        <a:ea typeface="+mn-ea"/>
        <a:cs typeface="Calibri" panose="020F0502020204030204" pitchFamily="34" charset="0"/>
      </a:defRPr>
    </a:lvl2pPr>
    <a:lvl3pPr marL="914400" algn="l" defTabSz="914400" rtl="0" eaLnBrk="1" latinLnBrk="0" hangingPunct="1">
      <a:defRPr sz="1600" kern="1200">
        <a:solidFill>
          <a:schemeClr val="tx1"/>
        </a:solidFill>
        <a:latin typeface="Calibri" panose="020F0502020204030204" pitchFamily="34" charset="0"/>
        <a:ea typeface="+mn-ea"/>
        <a:cs typeface="Calibri" panose="020F0502020204030204" pitchFamily="34" charset="0"/>
      </a:defRPr>
    </a:lvl3pPr>
    <a:lvl4pPr marL="1371600" algn="l" defTabSz="914400" rtl="0" eaLnBrk="1" latinLnBrk="0" hangingPunct="1">
      <a:defRPr sz="1600" kern="1200">
        <a:solidFill>
          <a:schemeClr val="tx1"/>
        </a:solidFill>
        <a:latin typeface="Calibri" panose="020F0502020204030204" pitchFamily="34" charset="0"/>
        <a:ea typeface="+mn-ea"/>
        <a:cs typeface="Calibri" panose="020F0502020204030204" pitchFamily="34" charset="0"/>
      </a:defRPr>
    </a:lvl4pPr>
    <a:lvl5pPr marL="1828800" algn="l" defTabSz="914400" rtl="0" eaLnBrk="1" latinLnBrk="0" hangingPunct="1">
      <a:defRPr sz="1600"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Hello everyone, I'm </a:t>
            </a:r>
            <a:r>
              <a:rPr lang="en-US" altLang="zh-CN" sz="1200" kern="1200" dirty="0" err="1">
                <a:solidFill>
                  <a:schemeClr val="tx1"/>
                </a:solidFill>
                <a:effectLst/>
                <a:latin typeface="+mn-lt"/>
                <a:ea typeface="+mn-ea"/>
                <a:cs typeface="+mn-cs"/>
              </a:rPr>
              <a:t>Yikai</a:t>
            </a:r>
            <a:r>
              <a:rPr lang="en-US" altLang="zh-CN" sz="1200" kern="1200" dirty="0">
                <a:solidFill>
                  <a:schemeClr val="tx1"/>
                </a:solidFill>
                <a:effectLst/>
                <a:latin typeface="+mn-lt"/>
                <a:ea typeface="+mn-ea"/>
                <a:cs typeface="+mn-cs"/>
              </a:rPr>
              <a:t> Zhao from Peking University. My presentation today is about our paper “the stair sketch: bringing more clarity to memorize recent events”. </a:t>
            </a:r>
            <a:r>
              <a:rPr lang="en-US" altLang="zh-CN" sz="1200" kern="1200" dirty="0" err="1">
                <a:solidFill>
                  <a:schemeClr val="tx1"/>
                </a:solidFill>
                <a:effectLst/>
                <a:latin typeface="+mn-lt"/>
                <a:ea typeface="+mn-ea"/>
                <a:cs typeface="+mn-cs"/>
              </a:rPr>
              <a:t>Yubo</a:t>
            </a:r>
            <a:r>
              <a:rPr lang="en-US" altLang="zh-CN" sz="1200" kern="1200" dirty="0">
                <a:solidFill>
                  <a:schemeClr val="tx1"/>
                </a:solidFill>
                <a:effectLst/>
                <a:latin typeface="+mn-lt"/>
                <a:ea typeface="+mn-ea"/>
                <a:cs typeface="+mn-cs"/>
              </a:rPr>
              <a:t> Zhang is the co-first author of this paper.</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a:t>
            </a:fld>
            <a:endParaRPr lang="zh-CN" altLang="en-US"/>
          </a:p>
        </p:txBody>
      </p:sp>
    </p:spTree>
    <p:extLst>
      <p:ext uri="{BB962C8B-B14F-4D97-AF65-F5344CB8AC3E}">
        <p14:creationId xmlns:p14="http://schemas.microsoft.com/office/powerpoint/2010/main" val="65405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kern="1200" dirty="0">
                <a:solidFill>
                  <a:schemeClr val="tx1"/>
                </a:solidFill>
                <a:effectLst/>
                <a:latin typeface="+mn-lt"/>
                <a:ea typeface="+mn-ea"/>
                <a:cs typeface="+mn-cs"/>
              </a:rPr>
              <a:t>I'll move on to introduce our proposed algorithm, the Stair sketch. Stair sketch is a generic data stream processing structure that can incorporate a variety of sketches including Bloom Filter and Count-Min sketch. </a:t>
            </a:r>
          </a:p>
          <a:p>
            <a:endParaRPr lang="en-US" altLang="zh-CN" sz="1400" kern="1200" dirty="0">
              <a:solidFill>
                <a:schemeClr val="tx1"/>
              </a:solidFill>
              <a:effectLst/>
              <a:latin typeface="+mn-lt"/>
              <a:ea typeface="+mn-ea"/>
              <a:cs typeface="+mn-cs"/>
            </a:endParaRPr>
          </a:p>
          <a:p>
            <a:r>
              <a:rPr lang="en-US" altLang="zh-CN" sz="1400" kern="1200" dirty="0">
                <a:solidFill>
                  <a:schemeClr val="tx1"/>
                </a:solidFill>
                <a:effectLst/>
                <a:latin typeface="+mn-lt"/>
                <a:ea typeface="+mn-ea"/>
                <a:cs typeface="+mn-cs"/>
              </a:rPr>
              <a:t>The key idea of stair sketch is to record data streams in more recent time windows with more sketches. Recording data streams in more sketches that use independent hash functions will result in higher accuracy. </a:t>
            </a:r>
            <a:endParaRPr lang="zh-CN" altLang="zh-CN" sz="14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10</a:t>
            </a:fld>
            <a:endParaRPr lang="zh-CN" altLang="en-US"/>
          </a:p>
        </p:txBody>
      </p:sp>
    </p:spTree>
    <p:extLst>
      <p:ext uri="{BB962C8B-B14F-4D97-AF65-F5344CB8AC3E}">
        <p14:creationId xmlns:p14="http://schemas.microsoft.com/office/powerpoint/2010/main" val="2347558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After the sketches we created use up the memory, for each new time window, we delete some sketches that record the old time window to release enough memory.</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11</a:t>
            </a:fld>
            <a:endParaRPr lang="zh-CN" altLang="en-US"/>
          </a:p>
        </p:txBody>
      </p:sp>
    </p:spTree>
    <p:extLst>
      <p:ext uri="{BB962C8B-B14F-4D97-AF65-F5344CB8AC3E}">
        <p14:creationId xmlns:p14="http://schemas.microsoft.com/office/powerpoint/2010/main" val="718369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To make the Stair sketch more practical, we propose some optimizations. </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first is vertical sampling, and the key idea is that we don’t need to keep all the sketches, but only the sketches located in the layer numbered to the power of two. This optimization allows the Stair sketch to record more time windows.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12</a:t>
            </a:fld>
            <a:endParaRPr lang="zh-CN" altLang="en-US"/>
          </a:p>
        </p:txBody>
      </p:sp>
    </p:spTree>
    <p:extLst>
      <p:ext uri="{BB962C8B-B14F-4D97-AF65-F5344CB8AC3E}">
        <p14:creationId xmlns:p14="http://schemas.microsoft.com/office/powerpoint/2010/main" val="2372860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second optimization is horizontal sharing, and the key idea is that we only need to use two sketches in each layer. One sketch records the data stream in several old time windows, and the other sketch records the data stream in several new time windows.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 optimization is mainly for cases where the number of items varies dramatically over time windows.</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13</a:t>
            </a:fld>
            <a:endParaRPr lang="zh-CN" altLang="en-US"/>
          </a:p>
        </p:txBody>
      </p:sp>
    </p:spTree>
    <p:extLst>
      <p:ext uri="{BB962C8B-B14F-4D97-AF65-F5344CB8AC3E}">
        <p14:creationId xmlns:p14="http://schemas.microsoft.com/office/powerpoint/2010/main" val="659835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As with the basic version, the optimized version of the Stair sketch also needs to delete some old sketches and create new ones when a new time window arrives. The detailed operation logic can be seen in our paper.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14</a:t>
            </a:fld>
            <a:endParaRPr lang="zh-CN" altLang="en-US"/>
          </a:p>
        </p:txBody>
      </p:sp>
    </p:spTree>
    <p:extLst>
      <p:ext uri="{BB962C8B-B14F-4D97-AF65-F5344CB8AC3E}">
        <p14:creationId xmlns:p14="http://schemas.microsoft.com/office/powerpoint/2010/main" val="2458051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tx1"/>
                </a:solidFill>
                <a:effectLst/>
                <a:latin typeface="+mn-lt"/>
                <a:ea typeface="+mn-ea"/>
                <a:cs typeface="+mn-cs"/>
              </a:rPr>
              <a:t>Finally, due to the limited time, I only show one representative experimental result. This figure shows that the Stair sketch, like Hokusai algorithm, can record the more recent events more accurately, and its accuracy is one to two orders of magnitude higher than Hokusai algorithm.</a:t>
            </a:r>
            <a:endParaRPr lang="zh-CN" altLang="zh-CN" sz="1600" kern="1200" dirty="0">
              <a:solidFill>
                <a:schemeClr val="tx1"/>
              </a:solidFill>
              <a:effectLst/>
              <a:latin typeface="+mn-lt"/>
              <a:ea typeface="+mn-ea"/>
              <a:cs typeface="+mn-cs"/>
            </a:endParaRPr>
          </a:p>
          <a:p>
            <a:r>
              <a:rPr lang="en-US" altLang="zh-CN" sz="1600" kern="1200" dirty="0">
                <a:solidFill>
                  <a:schemeClr val="tx1"/>
                </a:solidFill>
                <a:effectLst/>
                <a:latin typeface="+mn-lt"/>
                <a:ea typeface="+mn-ea"/>
                <a:cs typeface="+mn-cs"/>
              </a:rPr>
              <a:t> </a:t>
            </a:r>
            <a:endParaRPr lang="zh-CN" altLang="zh-CN" sz="1600" kern="1200" dirty="0">
              <a:solidFill>
                <a:schemeClr val="tx1"/>
              </a:solidFill>
              <a:effectLst/>
              <a:latin typeface="+mn-lt"/>
              <a:ea typeface="+mn-ea"/>
              <a:cs typeface="+mn-cs"/>
            </a:endParaRPr>
          </a:p>
          <a:p>
            <a:r>
              <a:rPr lang="en-US" altLang="zh-CN" sz="1600" kern="1200" dirty="0">
                <a:solidFill>
                  <a:schemeClr val="tx1"/>
                </a:solidFill>
                <a:effectLst/>
                <a:latin typeface="+mn-lt"/>
                <a:ea typeface="+mn-ea"/>
                <a:cs typeface="+mn-cs"/>
              </a:rPr>
              <a:t>Thank you. That's the end of my presentation.</a:t>
            </a:r>
            <a:endParaRPr lang="zh-CN" altLang="zh-CN" sz="16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15</a:t>
            </a:fld>
            <a:endParaRPr lang="zh-CN" altLang="en-US"/>
          </a:p>
        </p:txBody>
      </p:sp>
    </p:spTree>
    <p:extLst>
      <p:ext uri="{BB962C8B-B14F-4D97-AF65-F5344CB8AC3E}">
        <p14:creationId xmlns:p14="http://schemas.microsoft.com/office/powerpoint/2010/main" val="106280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processing and analysis of streaming data are becoming more and more important. For a data stream consisting of many items, one may want to ask that whether a given item has appeared in the data stream, and what the frequency of that item is.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2</a:t>
            </a:fld>
            <a:endParaRPr lang="zh-CN" altLang="en-US"/>
          </a:p>
        </p:txBody>
      </p:sp>
    </p:spTree>
    <p:extLst>
      <p:ext uri="{BB962C8B-B14F-4D97-AF65-F5344CB8AC3E}">
        <p14:creationId xmlns:p14="http://schemas.microsoft.com/office/powerpoint/2010/main" val="356364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Due to the high velocity and large volume of the data stream, it is difficult to accurately record the whole data stream. In recent years, a kind of hash-based probabilistic data structure, namely sketch, is more and more popular.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Sketch approximately records the data stream by maintaining a summary list. Typical sketch is composed of a counter array and several hash functions. The information of each item is recorded in several hashed counters.</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3</a:t>
            </a:fld>
            <a:endParaRPr lang="zh-CN" altLang="en-US"/>
          </a:p>
        </p:txBody>
      </p:sp>
    </p:spTree>
    <p:extLst>
      <p:ext uri="{BB962C8B-B14F-4D97-AF65-F5344CB8AC3E}">
        <p14:creationId xmlns:p14="http://schemas.microsoft.com/office/powerpoint/2010/main" val="293613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To record the data stream with finer granularity, people often use the hopping window model.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4</a:t>
            </a:fld>
            <a:endParaRPr lang="zh-CN" altLang="en-US"/>
          </a:p>
        </p:txBody>
      </p:sp>
    </p:spTree>
    <p:extLst>
      <p:ext uri="{BB962C8B-B14F-4D97-AF65-F5344CB8AC3E}">
        <p14:creationId xmlns:p14="http://schemas.microsoft.com/office/powerpoint/2010/main" val="3679133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 example, we can divide the entire data stream into many time windows with the length of one hour, and create a sketch for each time window.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5</a:t>
            </a:fld>
            <a:endParaRPr lang="zh-CN" altLang="en-US"/>
          </a:p>
        </p:txBody>
      </p:sp>
    </p:spTree>
    <p:extLst>
      <p:ext uri="{BB962C8B-B14F-4D97-AF65-F5344CB8AC3E}">
        <p14:creationId xmlns:p14="http://schemas.microsoft.com/office/powerpoint/2010/main" val="2264601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Since the available memory is always limited, when a new time window starts, the naive approach is to delete the oldest sketch to release the memory for creating the new sketch.</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6</a:t>
            </a:fld>
            <a:endParaRPr lang="zh-CN" altLang="en-US"/>
          </a:p>
        </p:txBody>
      </p:sp>
    </p:spTree>
    <p:extLst>
      <p:ext uri="{BB962C8B-B14F-4D97-AF65-F5344CB8AC3E}">
        <p14:creationId xmlns:p14="http://schemas.microsoft.com/office/powerpoint/2010/main" val="343844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This approach can record the information of each time window fairly, but we find that people always pay more attention to the recent events, so they hope to record the events in the more recent time window with higher accuracy. </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Hokusai algorithm is the only sketch algorithm to achieve this goal. It uses sketches of different sizes to record data streams in different time windows.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7</a:t>
            </a:fld>
            <a:endParaRPr lang="zh-CN" altLang="en-US"/>
          </a:p>
        </p:txBody>
      </p:sp>
    </p:spTree>
    <p:extLst>
      <p:ext uri="{BB962C8B-B14F-4D97-AF65-F5344CB8AC3E}">
        <p14:creationId xmlns:p14="http://schemas.microsoft.com/office/powerpoint/2010/main" val="3570116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When a new time window arrives, Hokusai also needs to delete the oldest sketch, but it will also compress some sketches to release memory.</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8</a:t>
            </a:fld>
            <a:endParaRPr lang="zh-CN" altLang="en-US"/>
          </a:p>
        </p:txBody>
      </p:sp>
    </p:spTree>
    <p:extLst>
      <p:ext uri="{BB962C8B-B14F-4D97-AF65-F5344CB8AC3E}">
        <p14:creationId xmlns:p14="http://schemas.microsoft.com/office/powerpoint/2010/main" val="155391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Hokusai algorithm can be improved in some aspects, the most important of which is accuracy. Many sketches support compression, but compression often significantly reduces accuracy.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Taking Bloom Filter as an example, compressing an optimally configured Bloom Filter to half its size will increase its error by 50 times.</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9</a:t>
            </a:fld>
            <a:endParaRPr lang="zh-CN" altLang="en-US"/>
          </a:p>
        </p:txBody>
      </p:sp>
    </p:spTree>
    <p:extLst>
      <p:ext uri="{BB962C8B-B14F-4D97-AF65-F5344CB8AC3E}">
        <p14:creationId xmlns:p14="http://schemas.microsoft.com/office/powerpoint/2010/main" val="724520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endParaRPr lang="zh-CN" altLang="en-US" dirty="0"/>
          </a:p>
        </p:txBody>
      </p:sp>
      <p:sp>
        <p:nvSpPr>
          <p:cNvPr id="3" name="任意多边形 21">
            <a:extLst>
              <a:ext uri="{FF2B5EF4-FFF2-40B4-BE49-F238E27FC236}">
                <a16:creationId xmlns:a16="http://schemas.microsoft.com/office/drawing/2014/main" id="{17D1C865-0E6F-4C62-95B9-DCA29F9C1A5A}"/>
              </a:ext>
            </a:extLst>
          </p:cNvPr>
          <p:cNvSpPr/>
          <p:nvPr userDrawn="1"/>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pic>
        <p:nvPicPr>
          <p:cNvPr id="4" name="图片 3">
            <a:extLst>
              <a:ext uri="{FF2B5EF4-FFF2-40B4-BE49-F238E27FC236}">
                <a16:creationId xmlns:a16="http://schemas.microsoft.com/office/drawing/2014/main" id="{E4B37B46-37B7-4FE6-9DA3-4E87D9C7D3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54815" y="136525"/>
            <a:ext cx="812064" cy="812064"/>
          </a:xfrm>
          <a:prstGeom prst="rect">
            <a:avLst/>
          </a:prstGeom>
        </p:spPr>
      </p:pic>
    </p:spTree>
    <p:extLst>
      <p:ext uri="{BB962C8B-B14F-4D97-AF65-F5344CB8AC3E}">
        <p14:creationId xmlns:p14="http://schemas.microsoft.com/office/powerpoint/2010/main" val="162056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10774680" y="6356350"/>
            <a:ext cx="1437640" cy="365125"/>
          </a:xfrm>
        </p:spPr>
        <p:txBody>
          <a:bodyPr/>
          <a:lstStyle>
            <a:lvl1pPr algn="ctr">
              <a:defRPr sz="1800"/>
            </a:lvl1p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225133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172347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172347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172347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36170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defRPr>
            </a:lvl1pPr>
          </a:lstStyle>
          <a:p>
            <a:fld id="{023126B9-07AC-4BAF-B3D7-FAC1D3999DA4}" type="slidenum">
              <a:rPr lang="zh-CN" altLang="en-US" smtClean="0"/>
              <a:pPr/>
              <a:t>‹#›</a:t>
            </a:fld>
            <a:endParaRPr lang="zh-CN" altLang="en-US" dirty="0"/>
          </a:p>
        </p:txBody>
      </p:sp>
    </p:spTree>
    <p:extLst>
      <p:ext uri="{BB962C8B-B14F-4D97-AF65-F5344CB8AC3E}">
        <p14:creationId xmlns:p14="http://schemas.microsoft.com/office/powerpoint/2010/main" val="2305471032"/>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61" r:id="rId3"/>
    <p:sldLayoutId id="2147483662" r:id="rId4"/>
    <p:sldLayoutId id="2147483660" r:id="rId5"/>
    <p:sldLayoutId id="2147483651"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1.xml"/><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notesSlide" Target="../notesSlides/notesSlide14.xml"/><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slideLayout" Target="../slideLayouts/slideLayout1.xml"/><Relationship Id="rId16" Type="http://schemas.openxmlformats.org/officeDocument/2006/relationships/image" Target="../media/image32.png"/><Relationship Id="rId1" Type="http://schemas.openxmlformats.org/officeDocument/2006/relationships/tags" Target="../tags/tag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notesSlide" Target="../notesSlides/notesSlide15.xml"/><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slideLayout" Target="../slideLayouts/slideLayout1.xml"/><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tags" Target="../tags/tag1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0" y="1468322"/>
            <a:ext cx="12192000" cy="3886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libri" panose="020F0502020204030204" pitchFamily="34" charset="0"/>
              <a:cs typeface="Calibri" panose="020F0502020204030204" pitchFamily="34" charset="0"/>
            </a:endParaRPr>
          </a:p>
        </p:txBody>
      </p:sp>
      <p:sp>
        <p:nvSpPr>
          <p:cNvPr id="19" name="文本框 8"/>
          <p:cNvSpPr txBox="1">
            <a:spLocks noChangeArrowheads="1"/>
          </p:cNvSpPr>
          <p:nvPr/>
        </p:nvSpPr>
        <p:spPr bwMode="auto">
          <a:xfrm>
            <a:off x="1243853" y="2199429"/>
            <a:ext cx="95842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en-US" altLang="zh-CN" sz="3600" dirty="0">
                <a:cs typeface="Calibri" panose="020F0502020204030204" pitchFamily="34" charset="0"/>
              </a:rPr>
              <a:t>The Stair Sketch: Bringing more Clarity to Memorize Recent Events</a:t>
            </a:r>
            <a:endParaRPr lang="en-US" altLang="zh-CN" sz="3600" dirty="0">
              <a:ea typeface="微软雅黑" panose="020B0503020204020204" pitchFamily="34" charset="-122"/>
              <a:cs typeface="Calibri" panose="020F0502020204030204" pitchFamily="34" charset="0"/>
            </a:endParaRPr>
          </a:p>
        </p:txBody>
      </p:sp>
      <p:sp>
        <p:nvSpPr>
          <p:cNvPr id="20" name="矩形 9"/>
          <p:cNvSpPr>
            <a:spLocks noChangeArrowheads="1"/>
          </p:cNvSpPr>
          <p:nvPr/>
        </p:nvSpPr>
        <p:spPr bwMode="auto">
          <a:xfrm>
            <a:off x="1553921" y="3351207"/>
            <a:ext cx="8565439" cy="157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dirty="0" err="1">
                <a:latin typeface="Calibri" panose="020F0502020204030204" pitchFamily="34" charset="0"/>
                <a:cs typeface="Calibri" panose="020F0502020204030204" pitchFamily="34" charset="0"/>
              </a:rPr>
              <a:t>Yikai</a:t>
            </a:r>
            <a:r>
              <a:rPr lang="en-US" altLang="zh-CN" dirty="0">
                <a:latin typeface="Calibri" panose="020F0502020204030204" pitchFamily="34" charset="0"/>
                <a:cs typeface="Calibri" panose="020F0502020204030204" pitchFamily="34" charset="0"/>
              </a:rPr>
              <a:t> Zhao ∗ , </a:t>
            </a:r>
            <a:r>
              <a:rPr lang="en-US" altLang="zh-CN" dirty="0" err="1">
                <a:latin typeface="Calibri" panose="020F0502020204030204" pitchFamily="34" charset="0"/>
                <a:cs typeface="Calibri" panose="020F0502020204030204" pitchFamily="34" charset="0"/>
              </a:rPr>
              <a:t>Yubo</a:t>
            </a:r>
            <a:r>
              <a:rPr lang="en-US" altLang="zh-CN" dirty="0">
                <a:latin typeface="Calibri" panose="020F0502020204030204" pitchFamily="34" charset="0"/>
                <a:cs typeface="Calibri" panose="020F0502020204030204" pitchFamily="34" charset="0"/>
              </a:rPr>
              <a:t> Zhang ∗ , Pu Yi ∗ , Tong Yang ∗ , Bin Cui ∗ , Uhlig Steve†</a:t>
            </a:r>
            <a:endParaRPr lang="en-US" altLang="zh-CN" sz="1600" dirty="0">
              <a:latin typeface="Calibri" panose="020F0502020204030204" pitchFamily="34" charset="0"/>
              <a:cs typeface="Calibri" panose="020F0502020204030204" pitchFamily="34" charset="0"/>
            </a:endParaRPr>
          </a:p>
          <a:p>
            <a:pPr algn="ctr">
              <a:lnSpc>
                <a:spcPct val="150000"/>
              </a:lnSpc>
            </a:pPr>
            <a:r>
              <a:rPr lang="en-US" altLang="zh-CN" sz="1600" dirty="0">
                <a:latin typeface="Calibri" panose="020F0502020204030204" pitchFamily="34" charset="0"/>
                <a:cs typeface="Calibri" panose="020F0502020204030204" pitchFamily="34" charset="0"/>
              </a:rPr>
              <a:t>∗Department of Computer Science, Peking University, China </a:t>
            </a:r>
          </a:p>
          <a:p>
            <a:pPr algn="ctr">
              <a:lnSpc>
                <a:spcPct val="150000"/>
              </a:lnSpc>
            </a:pPr>
            <a:r>
              <a:rPr lang="en-US" altLang="zh-CN" sz="1600" dirty="0">
                <a:latin typeface="Calibri" panose="020F0502020204030204" pitchFamily="34" charset="0"/>
                <a:cs typeface="Calibri" panose="020F0502020204030204" pitchFamily="34" charset="0"/>
              </a:rPr>
              <a:t>† School of Electronic Engineering and Computer Science, Queen Mary University of London, United Kingdom</a:t>
            </a:r>
            <a:endParaRPr kumimoji="1" lang="zh-CN" altLang="en-US" dirty="0">
              <a:latin typeface="Calibri" panose="020F0502020204030204" pitchFamily="34" charset="0"/>
              <a:ea typeface="微软雅黑" panose="020B0503020204020204" pitchFamily="34" charset="-122"/>
              <a:cs typeface="Calibri" panose="020F0502020204030204" pitchFamily="34" charset="0"/>
            </a:endParaRPr>
          </a:p>
        </p:txBody>
      </p:sp>
      <p:pic>
        <p:nvPicPr>
          <p:cNvPr id="11" name="图片 10">
            <a:extLst>
              <a:ext uri="{FF2B5EF4-FFF2-40B4-BE49-F238E27FC236}">
                <a16:creationId xmlns:a16="http://schemas.microsoft.com/office/drawing/2014/main" id="{20A394B5-CA6D-4636-AA8F-AA715F5CC5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3800" y="1503478"/>
            <a:ext cx="812064" cy="812064"/>
          </a:xfrm>
          <a:prstGeom prst="rect">
            <a:avLst/>
          </a:prstGeom>
        </p:spPr>
      </p:pic>
      <p:sp>
        <p:nvSpPr>
          <p:cNvPr id="8" name="矩形 9">
            <a:extLst>
              <a:ext uri="{FF2B5EF4-FFF2-40B4-BE49-F238E27FC236}">
                <a16:creationId xmlns:a16="http://schemas.microsoft.com/office/drawing/2014/main" id="{71C45B48-5069-45BD-8D30-5FBDC84F5909}"/>
              </a:ext>
            </a:extLst>
          </p:cNvPr>
          <p:cNvSpPr>
            <a:spLocks noChangeArrowheads="1"/>
          </p:cNvSpPr>
          <p:nvPr/>
        </p:nvSpPr>
        <p:spPr bwMode="auto">
          <a:xfrm>
            <a:off x="10385500" y="3210006"/>
            <a:ext cx="1806499" cy="102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kumimoji="1" lang="en-US" altLang="zh-CN" sz="1400" dirty="0">
                <a:latin typeface="Calibri" panose="020F0502020204030204" pitchFamily="34" charset="0"/>
                <a:ea typeface="微软雅黑" panose="020B0503020204020204" pitchFamily="34" charset="-122"/>
                <a:cs typeface="Calibri" panose="020F0502020204030204" pitchFamily="34" charset="0"/>
              </a:rPr>
              <a:t>ICDE’22, May 9–12, 2022, Virtual Event, Malaysia.</a:t>
            </a:r>
            <a:endParaRPr kumimoji="1" lang="zh-CN" altLang="en-US" sz="1400" dirty="0">
              <a:latin typeface="Calibri" panose="020F0502020204030204" pitchFamily="34" charset="0"/>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1093360073"/>
      </p:ext>
    </p:extLst>
  </p:cSld>
  <p:clrMapOvr>
    <a:masterClrMapping/>
  </p:clrMapOvr>
  <mc:AlternateContent xmlns:mc="http://schemas.openxmlformats.org/markup-compatibility/2006" xmlns:p14="http://schemas.microsoft.com/office/powerpoint/2010/main">
    <mc:Choice Requires="p14">
      <p:transition spd="med" p14:dur="700" advTm="12293">
        <p:fade/>
      </p:transition>
    </mc:Choice>
    <mc:Fallback xmlns="">
      <p:transition spd="med" advTm="1229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8" name="直线箭头连接符 197">
            <a:extLst>
              <a:ext uri="{FF2B5EF4-FFF2-40B4-BE49-F238E27FC236}">
                <a16:creationId xmlns:a16="http://schemas.microsoft.com/office/drawing/2014/main" id="{A426B4E2-44F6-B797-AB26-87FD543466C2}"/>
              </a:ext>
            </a:extLst>
          </p:cNvPr>
          <p:cNvCxnSpPr/>
          <p:nvPr/>
        </p:nvCxnSpPr>
        <p:spPr>
          <a:xfrm>
            <a:off x="1190881" y="3710848"/>
            <a:ext cx="1022400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D9B327C-954A-F0CD-2FE9-4DBE9E14E36D}"/>
              </a:ext>
            </a:extLst>
          </p:cNvPr>
          <p:cNvSpPr/>
          <p:nvPr/>
        </p:nvSpPr>
        <p:spPr>
          <a:xfrm>
            <a:off x="9081591" y="1371592"/>
            <a:ext cx="2340000" cy="1981200"/>
          </a:xfrm>
          <a:prstGeom prst="rect">
            <a:avLst/>
          </a:prstGeom>
          <a:solidFill>
            <a:schemeClr val="accent6">
              <a:lumMod val="20000"/>
              <a:lumOff val="80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3" name="矩形 32">
            <a:extLst>
              <a:ext uri="{FF2B5EF4-FFF2-40B4-BE49-F238E27FC236}">
                <a16:creationId xmlns:a16="http://schemas.microsoft.com/office/drawing/2014/main" id="{E846C4B6-D8B1-033A-9A41-6397D6E7E2BC}"/>
              </a:ext>
            </a:extLst>
          </p:cNvPr>
          <p:cNvSpPr/>
          <p:nvPr/>
        </p:nvSpPr>
        <p:spPr>
          <a:xfrm>
            <a:off x="6447755" y="1371592"/>
            <a:ext cx="2340000" cy="1981200"/>
          </a:xfrm>
          <a:prstGeom prst="rect">
            <a:avLst/>
          </a:prstGeom>
          <a:solidFill>
            <a:schemeClr val="accent6">
              <a:lumMod val="20000"/>
              <a:lumOff val="80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a:extLst>
              <a:ext uri="{FF2B5EF4-FFF2-40B4-BE49-F238E27FC236}">
                <a16:creationId xmlns:a16="http://schemas.microsoft.com/office/drawing/2014/main" id="{B6045DBE-85CF-853D-C6B0-CD5392A25325}"/>
              </a:ext>
            </a:extLst>
          </p:cNvPr>
          <p:cNvSpPr/>
          <p:nvPr/>
        </p:nvSpPr>
        <p:spPr>
          <a:xfrm>
            <a:off x="3810862" y="1371591"/>
            <a:ext cx="2340000" cy="1981201"/>
          </a:xfrm>
          <a:prstGeom prst="rect">
            <a:avLst/>
          </a:prstGeom>
          <a:solidFill>
            <a:schemeClr val="accent6">
              <a:lumMod val="20000"/>
              <a:lumOff val="80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a:extLst>
              <a:ext uri="{FF2B5EF4-FFF2-40B4-BE49-F238E27FC236}">
                <a16:creationId xmlns:a16="http://schemas.microsoft.com/office/drawing/2014/main" id="{F2D7D199-5202-C695-8BAA-048A41C6E5BE}"/>
              </a:ext>
            </a:extLst>
          </p:cNvPr>
          <p:cNvSpPr/>
          <p:nvPr/>
        </p:nvSpPr>
        <p:spPr>
          <a:xfrm>
            <a:off x="1177026" y="1371590"/>
            <a:ext cx="2340000" cy="1981201"/>
          </a:xfrm>
          <a:prstGeom prst="rect">
            <a:avLst/>
          </a:prstGeom>
          <a:solidFill>
            <a:schemeClr val="accent6">
              <a:lumMod val="20000"/>
              <a:lumOff val="80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p:cNvSpPr txBox="1"/>
          <p:nvPr/>
        </p:nvSpPr>
        <p:spPr>
          <a:xfrm>
            <a:off x="1341487" y="308511"/>
            <a:ext cx="10080104" cy="461665"/>
          </a:xfrm>
          <a:prstGeom prst="rect">
            <a:avLst/>
          </a:prstGeom>
          <a:noFill/>
        </p:spPr>
        <p:txBody>
          <a:bodyPr wrap="square" rtlCol="0">
            <a:spAutoFit/>
          </a:bodyPr>
          <a:lstStyle/>
          <a:p>
            <a:r>
              <a:rPr lang="en-US" altLang="zh-CN" sz="2400" dirty="0">
                <a:solidFill>
                  <a:schemeClr val="bg2">
                    <a:lumMod val="25000"/>
                  </a:schemeClr>
                </a:solidFill>
                <a:latin typeface="Calibri" panose="020F0502020204030204" pitchFamily="34" charset="0"/>
                <a:ea typeface="方正兰亭粗黑_GBK" panose="02000000000000000000" pitchFamily="2" charset="-122"/>
                <a:cs typeface="Calibri" panose="020F0502020204030204" pitchFamily="34" charset="0"/>
              </a:rPr>
              <a:t>The Stair Sketch (</a:t>
            </a:r>
            <a:r>
              <a:rPr lang="en-US" altLang="zh-CN" sz="2400" dirty="0">
                <a:latin typeface="Calibri" panose="020F0502020204030204" pitchFamily="34" charset="0"/>
                <a:cs typeface="Calibri" panose="020F0502020204030204" pitchFamily="34" charset="0"/>
              </a:rPr>
              <a:t>Basic Version</a:t>
            </a:r>
            <a:r>
              <a:rPr lang="en-US" altLang="zh-CN" sz="2400" dirty="0">
                <a:solidFill>
                  <a:schemeClr val="bg2">
                    <a:lumMod val="25000"/>
                  </a:schemeClr>
                </a:solidFill>
                <a:latin typeface="Calibri" panose="020F0502020204030204" pitchFamily="34" charset="0"/>
                <a:ea typeface="方正兰亭粗黑_GBK" panose="02000000000000000000" pitchFamily="2" charset="-122"/>
                <a:cs typeface="Calibri" panose="020F0502020204030204" pitchFamily="34" charset="0"/>
              </a:rPr>
              <a:t>)</a:t>
            </a:r>
            <a:endParaRPr lang="zh-CN" altLang="en-US" sz="2400" dirty="0">
              <a:solidFill>
                <a:schemeClr val="bg2">
                  <a:lumMod val="25000"/>
                </a:schemeClr>
              </a:solidFill>
              <a:latin typeface="Calibri" panose="020F0502020204030204" pitchFamily="34" charset="0"/>
              <a:ea typeface="方正兰亭粗黑_GBK" panose="02000000000000000000" pitchFamily="2" charset="-122"/>
              <a:cs typeface="Calibri" panose="020F0502020204030204" pitchFamily="34" charset="0"/>
            </a:endParaRP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8" name="矩形 7">
            <a:extLst>
              <a:ext uri="{FF2B5EF4-FFF2-40B4-BE49-F238E27FC236}">
                <a16:creationId xmlns:a16="http://schemas.microsoft.com/office/drawing/2014/main" id="{70542037-6624-B84C-F704-15C2C0A74011}"/>
              </a:ext>
            </a:extLst>
          </p:cNvPr>
          <p:cNvSpPr/>
          <p:nvPr/>
        </p:nvSpPr>
        <p:spPr>
          <a:xfrm>
            <a:off x="9396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9" name="矩形 8">
            <a:extLst>
              <a:ext uri="{FF2B5EF4-FFF2-40B4-BE49-F238E27FC236}">
                <a16:creationId xmlns:a16="http://schemas.microsoft.com/office/drawing/2014/main" id="{E9056D02-7EC6-3250-C606-2F6F3EA89811}"/>
              </a:ext>
            </a:extLst>
          </p:cNvPr>
          <p:cNvSpPr/>
          <p:nvPr/>
        </p:nvSpPr>
        <p:spPr>
          <a:xfrm>
            <a:off x="9828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10" name="矩形 9">
            <a:extLst>
              <a:ext uri="{FF2B5EF4-FFF2-40B4-BE49-F238E27FC236}">
                <a16:creationId xmlns:a16="http://schemas.microsoft.com/office/drawing/2014/main" id="{FE68AA99-2894-956D-219D-D586FC1571E6}"/>
              </a:ext>
            </a:extLst>
          </p:cNvPr>
          <p:cNvSpPr/>
          <p:nvPr/>
        </p:nvSpPr>
        <p:spPr>
          <a:xfrm>
            <a:off x="9828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12" name="矩形 11">
            <a:extLst>
              <a:ext uri="{FF2B5EF4-FFF2-40B4-BE49-F238E27FC236}">
                <a16:creationId xmlns:a16="http://schemas.microsoft.com/office/drawing/2014/main" id="{A0D4E86C-5BFE-309B-9E68-0AB9E824D527}"/>
              </a:ext>
            </a:extLst>
          </p:cNvPr>
          <p:cNvSpPr/>
          <p:nvPr/>
        </p:nvSpPr>
        <p:spPr>
          <a:xfrm>
            <a:off x="10260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3" name="矩形 12">
            <a:extLst>
              <a:ext uri="{FF2B5EF4-FFF2-40B4-BE49-F238E27FC236}">
                <a16:creationId xmlns:a16="http://schemas.microsoft.com/office/drawing/2014/main" id="{0B8BD805-C7B9-4717-0C42-38A47EC71C46}"/>
              </a:ext>
            </a:extLst>
          </p:cNvPr>
          <p:cNvSpPr/>
          <p:nvPr/>
        </p:nvSpPr>
        <p:spPr>
          <a:xfrm>
            <a:off x="10260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4" name="矩形 13">
            <a:extLst>
              <a:ext uri="{FF2B5EF4-FFF2-40B4-BE49-F238E27FC236}">
                <a16:creationId xmlns:a16="http://schemas.microsoft.com/office/drawing/2014/main" id="{A4705EBD-EE49-E2D2-70D7-3CCA1337FFCF}"/>
              </a:ext>
            </a:extLst>
          </p:cNvPr>
          <p:cNvSpPr/>
          <p:nvPr/>
        </p:nvSpPr>
        <p:spPr>
          <a:xfrm>
            <a:off x="10260000" y="1926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5" name="矩形 14">
            <a:extLst>
              <a:ext uri="{FF2B5EF4-FFF2-40B4-BE49-F238E27FC236}">
                <a16:creationId xmlns:a16="http://schemas.microsoft.com/office/drawing/2014/main" id="{F9C19887-388D-7E6F-54AF-A40DD87816F2}"/>
              </a:ext>
            </a:extLst>
          </p:cNvPr>
          <p:cNvSpPr/>
          <p:nvPr/>
        </p:nvSpPr>
        <p:spPr>
          <a:xfrm>
            <a:off x="10692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6" name="矩形 15">
            <a:extLst>
              <a:ext uri="{FF2B5EF4-FFF2-40B4-BE49-F238E27FC236}">
                <a16:creationId xmlns:a16="http://schemas.microsoft.com/office/drawing/2014/main" id="{2B991E7E-93B8-E663-16E6-B955C5075DA6}"/>
              </a:ext>
            </a:extLst>
          </p:cNvPr>
          <p:cNvSpPr/>
          <p:nvPr/>
        </p:nvSpPr>
        <p:spPr>
          <a:xfrm>
            <a:off x="10692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7" name="矩形 16">
            <a:extLst>
              <a:ext uri="{FF2B5EF4-FFF2-40B4-BE49-F238E27FC236}">
                <a16:creationId xmlns:a16="http://schemas.microsoft.com/office/drawing/2014/main" id="{4AEFEB33-4F5D-AE42-EABA-B090F6C5C7E4}"/>
              </a:ext>
            </a:extLst>
          </p:cNvPr>
          <p:cNvSpPr/>
          <p:nvPr/>
        </p:nvSpPr>
        <p:spPr>
          <a:xfrm>
            <a:off x="10692000" y="1926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8" name="矩形 17">
            <a:extLst>
              <a:ext uri="{FF2B5EF4-FFF2-40B4-BE49-F238E27FC236}">
                <a16:creationId xmlns:a16="http://schemas.microsoft.com/office/drawing/2014/main" id="{163821D2-3375-35F5-C5D2-5B3CD3DC5440}"/>
              </a:ext>
            </a:extLst>
          </p:cNvPr>
          <p:cNvSpPr/>
          <p:nvPr/>
        </p:nvSpPr>
        <p:spPr>
          <a:xfrm>
            <a:off x="10692000" y="1494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6" name="文本框 5">
            <a:extLst>
              <a:ext uri="{FF2B5EF4-FFF2-40B4-BE49-F238E27FC236}">
                <a16:creationId xmlns:a16="http://schemas.microsoft.com/office/drawing/2014/main" id="{F5CC4187-561D-390E-67C9-2CE96928F410}"/>
              </a:ext>
            </a:extLst>
          </p:cNvPr>
          <p:cNvSpPr txBox="1"/>
          <p:nvPr/>
        </p:nvSpPr>
        <p:spPr>
          <a:xfrm>
            <a:off x="9399243" y="1063738"/>
            <a:ext cx="1736950" cy="400110"/>
          </a:xfrm>
          <a:prstGeom prst="rect">
            <a:avLst/>
          </a:prstGeom>
          <a:noFill/>
        </p:spPr>
        <p:txBody>
          <a:bodyPr wrap="none" rtlCol="0">
            <a:spAutoFit/>
          </a:bodyPr>
          <a:lstStyle/>
          <a:p>
            <a:r>
              <a:rPr kumimoji="1" lang="en-US" altLang="zh-CN" sz="2000" dirty="0"/>
              <a:t>time window 4</a:t>
            </a:r>
            <a:endParaRPr kumimoji="1" lang="zh-CN" altLang="en-US" sz="2000" dirty="0"/>
          </a:p>
        </p:txBody>
      </p:sp>
      <p:sp>
        <p:nvSpPr>
          <p:cNvPr id="23" name="矩形 22">
            <a:extLst>
              <a:ext uri="{FF2B5EF4-FFF2-40B4-BE49-F238E27FC236}">
                <a16:creationId xmlns:a16="http://schemas.microsoft.com/office/drawing/2014/main" id="{D8A60F1B-2A0D-14FC-C2CE-3D93C6BDE293}"/>
              </a:ext>
            </a:extLst>
          </p:cNvPr>
          <p:cNvSpPr/>
          <p:nvPr/>
        </p:nvSpPr>
        <p:spPr>
          <a:xfrm>
            <a:off x="6768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24" name="矩形 23">
            <a:extLst>
              <a:ext uri="{FF2B5EF4-FFF2-40B4-BE49-F238E27FC236}">
                <a16:creationId xmlns:a16="http://schemas.microsoft.com/office/drawing/2014/main" id="{7145A3CC-50FC-1589-2ADD-0EBDE595102E}"/>
              </a:ext>
            </a:extLst>
          </p:cNvPr>
          <p:cNvSpPr/>
          <p:nvPr/>
        </p:nvSpPr>
        <p:spPr>
          <a:xfrm>
            <a:off x="7200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25" name="矩形 24">
            <a:extLst>
              <a:ext uri="{FF2B5EF4-FFF2-40B4-BE49-F238E27FC236}">
                <a16:creationId xmlns:a16="http://schemas.microsoft.com/office/drawing/2014/main" id="{69387BFF-606D-3D85-EBDB-0201749D2BF1}"/>
              </a:ext>
            </a:extLst>
          </p:cNvPr>
          <p:cNvSpPr/>
          <p:nvPr/>
        </p:nvSpPr>
        <p:spPr>
          <a:xfrm>
            <a:off x="7200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26" name="矩形 25">
            <a:extLst>
              <a:ext uri="{FF2B5EF4-FFF2-40B4-BE49-F238E27FC236}">
                <a16:creationId xmlns:a16="http://schemas.microsoft.com/office/drawing/2014/main" id="{8B7CB0DD-EC7F-0188-E5B7-8BFB656EBCB6}"/>
              </a:ext>
            </a:extLst>
          </p:cNvPr>
          <p:cNvSpPr/>
          <p:nvPr/>
        </p:nvSpPr>
        <p:spPr>
          <a:xfrm>
            <a:off x="7632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27" name="矩形 26">
            <a:extLst>
              <a:ext uri="{FF2B5EF4-FFF2-40B4-BE49-F238E27FC236}">
                <a16:creationId xmlns:a16="http://schemas.microsoft.com/office/drawing/2014/main" id="{9132FA17-C774-1B34-C7CC-64817CA6399A}"/>
              </a:ext>
            </a:extLst>
          </p:cNvPr>
          <p:cNvSpPr/>
          <p:nvPr/>
        </p:nvSpPr>
        <p:spPr>
          <a:xfrm>
            <a:off x="7632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28" name="矩形 27">
            <a:extLst>
              <a:ext uri="{FF2B5EF4-FFF2-40B4-BE49-F238E27FC236}">
                <a16:creationId xmlns:a16="http://schemas.microsoft.com/office/drawing/2014/main" id="{01ABF96F-1B3A-E71B-0207-89EA3D21E3C9}"/>
              </a:ext>
            </a:extLst>
          </p:cNvPr>
          <p:cNvSpPr/>
          <p:nvPr/>
        </p:nvSpPr>
        <p:spPr>
          <a:xfrm>
            <a:off x="7632000" y="1926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34" name="文本框 33">
            <a:extLst>
              <a:ext uri="{FF2B5EF4-FFF2-40B4-BE49-F238E27FC236}">
                <a16:creationId xmlns:a16="http://schemas.microsoft.com/office/drawing/2014/main" id="{20CF60A2-2AE0-5176-EB40-478FCA6F8223}"/>
              </a:ext>
            </a:extLst>
          </p:cNvPr>
          <p:cNvSpPr txBox="1"/>
          <p:nvPr/>
        </p:nvSpPr>
        <p:spPr>
          <a:xfrm>
            <a:off x="6765407" y="1058935"/>
            <a:ext cx="1736950" cy="400110"/>
          </a:xfrm>
          <a:prstGeom prst="rect">
            <a:avLst/>
          </a:prstGeom>
          <a:noFill/>
        </p:spPr>
        <p:txBody>
          <a:bodyPr wrap="none" rtlCol="0">
            <a:spAutoFit/>
          </a:bodyPr>
          <a:lstStyle/>
          <a:p>
            <a:r>
              <a:rPr kumimoji="1" lang="en-US" altLang="zh-CN" sz="2000" dirty="0"/>
              <a:t>time window 3</a:t>
            </a:r>
            <a:endParaRPr kumimoji="1" lang="zh-CN" altLang="en-US" sz="2000" dirty="0"/>
          </a:p>
        </p:txBody>
      </p:sp>
      <p:sp>
        <p:nvSpPr>
          <p:cNvPr id="35" name="矩形 34">
            <a:extLst>
              <a:ext uri="{FF2B5EF4-FFF2-40B4-BE49-F238E27FC236}">
                <a16:creationId xmlns:a16="http://schemas.microsoft.com/office/drawing/2014/main" id="{B64F0B11-74F2-E6DC-2F03-8B12E1F02150}"/>
              </a:ext>
            </a:extLst>
          </p:cNvPr>
          <p:cNvSpPr/>
          <p:nvPr/>
        </p:nvSpPr>
        <p:spPr>
          <a:xfrm>
            <a:off x="4104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36" name="矩形 35">
            <a:extLst>
              <a:ext uri="{FF2B5EF4-FFF2-40B4-BE49-F238E27FC236}">
                <a16:creationId xmlns:a16="http://schemas.microsoft.com/office/drawing/2014/main" id="{87118BFF-7F5D-5221-B775-6C4280430E89}"/>
              </a:ext>
            </a:extLst>
          </p:cNvPr>
          <p:cNvSpPr/>
          <p:nvPr/>
        </p:nvSpPr>
        <p:spPr>
          <a:xfrm>
            <a:off x="4536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37" name="矩形 36">
            <a:extLst>
              <a:ext uri="{FF2B5EF4-FFF2-40B4-BE49-F238E27FC236}">
                <a16:creationId xmlns:a16="http://schemas.microsoft.com/office/drawing/2014/main" id="{D6A3B611-77C6-5E7E-2420-270BD3EB02F2}"/>
              </a:ext>
            </a:extLst>
          </p:cNvPr>
          <p:cNvSpPr/>
          <p:nvPr/>
        </p:nvSpPr>
        <p:spPr>
          <a:xfrm>
            <a:off x="4536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46" name="文本框 45">
            <a:extLst>
              <a:ext uri="{FF2B5EF4-FFF2-40B4-BE49-F238E27FC236}">
                <a16:creationId xmlns:a16="http://schemas.microsoft.com/office/drawing/2014/main" id="{8C83E2E3-CF20-134B-0F54-543797DA4842}"/>
              </a:ext>
            </a:extLst>
          </p:cNvPr>
          <p:cNvSpPr txBox="1"/>
          <p:nvPr/>
        </p:nvSpPr>
        <p:spPr>
          <a:xfrm>
            <a:off x="4128514" y="1058935"/>
            <a:ext cx="1736950" cy="400110"/>
          </a:xfrm>
          <a:prstGeom prst="rect">
            <a:avLst/>
          </a:prstGeom>
          <a:noFill/>
        </p:spPr>
        <p:txBody>
          <a:bodyPr wrap="none" rtlCol="0">
            <a:spAutoFit/>
          </a:bodyPr>
          <a:lstStyle/>
          <a:p>
            <a:r>
              <a:rPr kumimoji="1" lang="en-US" altLang="zh-CN" sz="2000" dirty="0"/>
              <a:t>time window 2</a:t>
            </a:r>
            <a:endParaRPr kumimoji="1" lang="zh-CN" altLang="en-US" sz="2000" dirty="0"/>
          </a:p>
        </p:txBody>
      </p:sp>
      <p:sp>
        <p:nvSpPr>
          <p:cNvPr id="47" name="矩形 46">
            <a:extLst>
              <a:ext uri="{FF2B5EF4-FFF2-40B4-BE49-F238E27FC236}">
                <a16:creationId xmlns:a16="http://schemas.microsoft.com/office/drawing/2014/main" id="{3376CBD9-18D3-7EF0-B090-FA69546AEDCF}"/>
              </a:ext>
            </a:extLst>
          </p:cNvPr>
          <p:cNvSpPr/>
          <p:nvPr/>
        </p:nvSpPr>
        <p:spPr>
          <a:xfrm>
            <a:off x="1476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58" name="文本框 57">
            <a:extLst>
              <a:ext uri="{FF2B5EF4-FFF2-40B4-BE49-F238E27FC236}">
                <a16:creationId xmlns:a16="http://schemas.microsoft.com/office/drawing/2014/main" id="{97827CD5-C97C-BC21-A7CF-AED2D4465805}"/>
              </a:ext>
            </a:extLst>
          </p:cNvPr>
          <p:cNvSpPr txBox="1"/>
          <p:nvPr/>
        </p:nvSpPr>
        <p:spPr>
          <a:xfrm>
            <a:off x="1494678" y="1054132"/>
            <a:ext cx="1736950" cy="400110"/>
          </a:xfrm>
          <a:prstGeom prst="rect">
            <a:avLst/>
          </a:prstGeom>
          <a:noFill/>
        </p:spPr>
        <p:txBody>
          <a:bodyPr wrap="none" rtlCol="0">
            <a:spAutoFit/>
          </a:bodyPr>
          <a:lstStyle/>
          <a:p>
            <a:r>
              <a:rPr kumimoji="1" lang="en-US" altLang="zh-CN" sz="2000" dirty="0"/>
              <a:t>time window 1</a:t>
            </a:r>
            <a:endParaRPr kumimoji="1" lang="zh-CN" altLang="en-US" sz="2000" dirty="0"/>
          </a:p>
        </p:txBody>
      </p:sp>
      <mc:AlternateContent xmlns:mc="http://schemas.openxmlformats.org/markup-compatibility/2006" xmlns:a14="http://schemas.microsoft.com/office/drawing/2010/main">
        <mc:Choice Requires="a14">
          <p:sp>
            <p:nvSpPr>
              <p:cNvPr id="59" name="立方体 58">
                <a:extLst>
                  <a:ext uri="{FF2B5EF4-FFF2-40B4-BE49-F238E27FC236}">
                    <a16:creationId xmlns:a16="http://schemas.microsoft.com/office/drawing/2014/main" id="{7968C199-AEE8-1661-913C-1C98EBF3B32C}"/>
                  </a:ext>
                </a:extLst>
              </p:cNvPr>
              <p:cNvSpPr/>
              <p:nvPr/>
            </p:nvSpPr>
            <p:spPr>
              <a:xfrm>
                <a:off x="1294056" y="1500800"/>
                <a:ext cx="720000" cy="432000"/>
              </a:xfrm>
              <a:prstGeom prst="cub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sz="2000" b="1" i="1" dirty="0" smtClean="0">
                          <a:solidFill>
                            <a:schemeClr val="accent2">
                              <a:lumMod val="50000"/>
                            </a:schemeClr>
                          </a:solidFill>
                          <a:latin typeface="Cambria Math" panose="02040503050406030204" pitchFamily="18" charset="0"/>
                        </a:rPr>
                        <m:t>𝒆</m:t>
                      </m:r>
                      <m:r>
                        <a:rPr kumimoji="1" lang="en-US" altLang="zh-CN" sz="2000" b="1" i="1" dirty="0" smtClean="0">
                          <a:solidFill>
                            <a:schemeClr val="accent2">
                              <a:lumMod val="50000"/>
                            </a:schemeClr>
                          </a:solidFill>
                          <a:latin typeface="Cambria Math" panose="02040503050406030204" pitchFamily="18" charset="0"/>
                        </a:rPr>
                        <m:t>, </m:t>
                      </m:r>
                      <m:r>
                        <a:rPr kumimoji="1" lang="en-US" altLang="zh-CN" sz="2000" b="1" i="1" dirty="0" smtClean="0">
                          <a:solidFill>
                            <a:schemeClr val="accent2">
                              <a:lumMod val="50000"/>
                            </a:schemeClr>
                          </a:solidFill>
                          <a:latin typeface="Cambria Math" panose="02040503050406030204" pitchFamily="18" charset="0"/>
                        </a:rPr>
                        <m:t>𝟏</m:t>
                      </m:r>
                    </m:oMath>
                  </m:oMathPara>
                </a14:m>
                <a:endParaRPr kumimoji="1" lang="zh-CN" altLang="en-US" sz="2000" b="1" dirty="0">
                  <a:solidFill>
                    <a:schemeClr val="tx1"/>
                  </a:solidFill>
                </a:endParaRPr>
              </a:p>
            </p:txBody>
          </p:sp>
        </mc:Choice>
        <mc:Fallback xmlns="">
          <p:sp>
            <p:nvSpPr>
              <p:cNvPr id="59" name="立方体 58">
                <a:extLst>
                  <a:ext uri="{FF2B5EF4-FFF2-40B4-BE49-F238E27FC236}">
                    <a16:creationId xmlns:a16="http://schemas.microsoft.com/office/drawing/2014/main" id="{7968C199-AEE8-1661-913C-1C98EBF3B32C}"/>
                  </a:ext>
                </a:extLst>
              </p:cNvPr>
              <p:cNvSpPr>
                <a:spLocks noRot="1" noChangeAspect="1" noMove="1" noResize="1" noEditPoints="1" noAdjustHandles="1" noChangeArrowheads="1" noChangeShapeType="1" noTextEdit="1"/>
              </p:cNvSpPr>
              <p:nvPr/>
            </p:nvSpPr>
            <p:spPr>
              <a:xfrm>
                <a:off x="1294056" y="1500800"/>
                <a:ext cx="720000" cy="432000"/>
              </a:xfrm>
              <a:prstGeom prst="cube">
                <a:avLst/>
              </a:prstGeom>
              <a:blipFill>
                <a:blip r:embed="rId4"/>
                <a:stretch>
                  <a:fillRect/>
                </a:stretch>
              </a:blipFill>
              <a:ln w="19050">
                <a:solidFill>
                  <a:schemeClr val="tx1"/>
                </a:solidFill>
              </a:ln>
            </p:spPr>
            <p:txBody>
              <a:bodyPr/>
              <a:lstStyle/>
              <a:p>
                <a:r>
                  <a:rPr lang="zh-CN" altLang="en-US">
                    <a:noFill/>
                  </a:rPr>
                  <a:t> </a:t>
                </a:r>
              </a:p>
            </p:txBody>
          </p:sp>
        </mc:Fallback>
      </mc:AlternateContent>
      <p:cxnSp>
        <p:nvCxnSpPr>
          <p:cNvPr id="11" name="直线箭头连接符 10">
            <a:extLst>
              <a:ext uri="{FF2B5EF4-FFF2-40B4-BE49-F238E27FC236}">
                <a16:creationId xmlns:a16="http://schemas.microsoft.com/office/drawing/2014/main" id="{49CCE103-D047-9D33-ABD5-0D1E8388981B}"/>
              </a:ext>
            </a:extLst>
          </p:cNvPr>
          <p:cNvCxnSpPr>
            <a:cxnSpLocks/>
          </p:cNvCxnSpPr>
          <p:nvPr/>
        </p:nvCxnSpPr>
        <p:spPr>
          <a:xfrm>
            <a:off x="1654056" y="1932800"/>
            <a:ext cx="0" cy="103439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立方体 59">
                <a:extLst>
                  <a:ext uri="{FF2B5EF4-FFF2-40B4-BE49-F238E27FC236}">
                    <a16:creationId xmlns:a16="http://schemas.microsoft.com/office/drawing/2014/main" id="{2610D649-4409-ED1E-62EE-56F10982362A}"/>
                  </a:ext>
                </a:extLst>
              </p:cNvPr>
              <p:cNvSpPr/>
              <p:nvPr/>
            </p:nvSpPr>
            <p:spPr>
              <a:xfrm>
                <a:off x="3927892" y="1500800"/>
                <a:ext cx="720000" cy="432000"/>
              </a:xfrm>
              <a:prstGeom prst="cub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sz="2000" b="1" i="1" dirty="0" smtClean="0">
                          <a:solidFill>
                            <a:schemeClr val="accent2">
                              <a:lumMod val="50000"/>
                            </a:schemeClr>
                          </a:solidFill>
                          <a:latin typeface="Cambria Math" panose="02040503050406030204" pitchFamily="18" charset="0"/>
                        </a:rPr>
                        <m:t>𝒆</m:t>
                      </m:r>
                      <m:r>
                        <a:rPr kumimoji="1" lang="en-US" altLang="zh-CN" sz="2000" b="1" i="1" dirty="0" smtClean="0">
                          <a:solidFill>
                            <a:schemeClr val="accent2">
                              <a:lumMod val="50000"/>
                            </a:schemeClr>
                          </a:solidFill>
                          <a:latin typeface="Cambria Math" panose="02040503050406030204" pitchFamily="18" charset="0"/>
                        </a:rPr>
                        <m:t>, </m:t>
                      </m:r>
                      <m:r>
                        <a:rPr kumimoji="1" lang="en-US" altLang="zh-CN" sz="2000" b="1" i="1" dirty="0" smtClean="0">
                          <a:solidFill>
                            <a:schemeClr val="accent2">
                              <a:lumMod val="50000"/>
                            </a:schemeClr>
                          </a:solidFill>
                          <a:latin typeface="Cambria Math" panose="02040503050406030204" pitchFamily="18" charset="0"/>
                        </a:rPr>
                        <m:t>𝟐</m:t>
                      </m:r>
                    </m:oMath>
                  </m:oMathPara>
                </a14:m>
                <a:endParaRPr kumimoji="1" lang="zh-CN" altLang="en-US" sz="2000" b="1" dirty="0">
                  <a:solidFill>
                    <a:schemeClr val="tx1"/>
                  </a:solidFill>
                </a:endParaRPr>
              </a:p>
            </p:txBody>
          </p:sp>
        </mc:Choice>
        <mc:Fallback xmlns="">
          <p:sp>
            <p:nvSpPr>
              <p:cNvPr id="60" name="立方体 59">
                <a:extLst>
                  <a:ext uri="{FF2B5EF4-FFF2-40B4-BE49-F238E27FC236}">
                    <a16:creationId xmlns:a16="http://schemas.microsoft.com/office/drawing/2014/main" id="{2610D649-4409-ED1E-62EE-56F10982362A}"/>
                  </a:ext>
                </a:extLst>
              </p:cNvPr>
              <p:cNvSpPr>
                <a:spLocks noRot="1" noChangeAspect="1" noMove="1" noResize="1" noEditPoints="1" noAdjustHandles="1" noChangeArrowheads="1" noChangeShapeType="1" noTextEdit="1"/>
              </p:cNvSpPr>
              <p:nvPr/>
            </p:nvSpPr>
            <p:spPr>
              <a:xfrm>
                <a:off x="3927892" y="1500800"/>
                <a:ext cx="720000" cy="432000"/>
              </a:xfrm>
              <a:prstGeom prst="cube">
                <a:avLst/>
              </a:prstGeom>
              <a:blipFill>
                <a:blip r:embed="rId5"/>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立方体 60">
                <a:extLst>
                  <a:ext uri="{FF2B5EF4-FFF2-40B4-BE49-F238E27FC236}">
                    <a16:creationId xmlns:a16="http://schemas.microsoft.com/office/drawing/2014/main" id="{CCE92B5B-6A7B-FD00-FD90-E21F0D80B255}"/>
                  </a:ext>
                </a:extLst>
              </p:cNvPr>
              <p:cNvSpPr/>
              <p:nvPr/>
            </p:nvSpPr>
            <p:spPr>
              <a:xfrm>
                <a:off x="6564785" y="1500800"/>
                <a:ext cx="720000" cy="432000"/>
              </a:xfrm>
              <a:prstGeom prst="cub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sz="2000" b="1" i="1" dirty="0" smtClean="0">
                          <a:solidFill>
                            <a:schemeClr val="accent2">
                              <a:lumMod val="50000"/>
                            </a:schemeClr>
                          </a:solidFill>
                          <a:latin typeface="Cambria Math" panose="02040503050406030204" pitchFamily="18" charset="0"/>
                        </a:rPr>
                        <m:t>𝒆</m:t>
                      </m:r>
                      <m:r>
                        <a:rPr kumimoji="1" lang="en-US" altLang="zh-CN" sz="2000" b="1" i="1" dirty="0" smtClean="0">
                          <a:solidFill>
                            <a:schemeClr val="accent2">
                              <a:lumMod val="50000"/>
                            </a:schemeClr>
                          </a:solidFill>
                          <a:latin typeface="Cambria Math" panose="02040503050406030204" pitchFamily="18" charset="0"/>
                        </a:rPr>
                        <m:t>, </m:t>
                      </m:r>
                      <m:r>
                        <a:rPr kumimoji="1" lang="en-US" altLang="zh-CN" sz="2000" b="1" i="1" dirty="0" smtClean="0">
                          <a:solidFill>
                            <a:schemeClr val="accent2">
                              <a:lumMod val="50000"/>
                            </a:schemeClr>
                          </a:solidFill>
                          <a:latin typeface="Cambria Math" panose="02040503050406030204" pitchFamily="18" charset="0"/>
                        </a:rPr>
                        <m:t>𝟑</m:t>
                      </m:r>
                    </m:oMath>
                  </m:oMathPara>
                </a14:m>
                <a:endParaRPr kumimoji="1" lang="zh-CN" altLang="en-US" sz="2000" b="1" dirty="0">
                  <a:solidFill>
                    <a:schemeClr val="tx1"/>
                  </a:solidFill>
                </a:endParaRPr>
              </a:p>
            </p:txBody>
          </p:sp>
        </mc:Choice>
        <mc:Fallback xmlns="">
          <p:sp>
            <p:nvSpPr>
              <p:cNvPr id="61" name="立方体 60">
                <a:extLst>
                  <a:ext uri="{FF2B5EF4-FFF2-40B4-BE49-F238E27FC236}">
                    <a16:creationId xmlns:a16="http://schemas.microsoft.com/office/drawing/2014/main" id="{CCE92B5B-6A7B-FD00-FD90-E21F0D80B255}"/>
                  </a:ext>
                </a:extLst>
              </p:cNvPr>
              <p:cNvSpPr>
                <a:spLocks noRot="1" noChangeAspect="1" noMove="1" noResize="1" noEditPoints="1" noAdjustHandles="1" noChangeArrowheads="1" noChangeShapeType="1" noTextEdit="1"/>
              </p:cNvSpPr>
              <p:nvPr/>
            </p:nvSpPr>
            <p:spPr>
              <a:xfrm>
                <a:off x="6564785" y="1500800"/>
                <a:ext cx="720000" cy="432000"/>
              </a:xfrm>
              <a:prstGeom prst="cube">
                <a:avLst/>
              </a:prstGeom>
              <a:blipFill>
                <a:blip r:embed="rId6"/>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立方体 61">
                <a:extLst>
                  <a:ext uri="{FF2B5EF4-FFF2-40B4-BE49-F238E27FC236}">
                    <a16:creationId xmlns:a16="http://schemas.microsoft.com/office/drawing/2014/main" id="{EF2AC1C2-7977-BE18-0320-85ECDAEE00AF}"/>
                  </a:ext>
                </a:extLst>
              </p:cNvPr>
              <p:cNvSpPr/>
              <p:nvPr/>
            </p:nvSpPr>
            <p:spPr>
              <a:xfrm>
                <a:off x="9198621" y="1500800"/>
                <a:ext cx="720000" cy="432000"/>
              </a:xfrm>
              <a:prstGeom prst="cub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sz="2000" b="1" i="1" dirty="0" smtClean="0">
                          <a:solidFill>
                            <a:schemeClr val="accent2">
                              <a:lumMod val="50000"/>
                            </a:schemeClr>
                          </a:solidFill>
                          <a:latin typeface="Cambria Math" panose="02040503050406030204" pitchFamily="18" charset="0"/>
                        </a:rPr>
                        <m:t>𝒆</m:t>
                      </m:r>
                      <m:r>
                        <a:rPr kumimoji="1" lang="en-US" altLang="zh-CN" sz="2000" b="1" i="1" dirty="0" smtClean="0">
                          <a:solidFill>
                            <a:schemeClr val="accent2">
                              <a:lumMod val="50000"/>
                            </a:schemeClr>
                          </a:solidFill>
                          <a:latin typeface="Cambria Math" panose="02040503050406030204" pitchFamily="18" charset="0"/>
                        </a:rPr>
                        <m:t>, </m:t>
                      </m:r>
                      <m:r>
                        <a:rPr kumimoji="1" lang="en-US" altLang="zh-CN" sz="2000" b="1" i="1" dirty="0" smtClean="0">
                          <a:solidFill>
                            <a:schemeClr val="accent2">
                              <a:lumMod val="50000"/>
                            </a:schemeClr>
                          </a:solidFill>
                          <a:latin typeface="Cambria Math" panose="02040503050406030204" pitchFamily="18" charset="0"/>
                        </a:rPr>
                        <m:t>𝟒</m:t>
                      </m:r>
                    </m:oMath>
                  </m:oMathPara>
                </a14:m>
                <a:endParaRPr kumimoji="1" lang="zh-CN" altLang="en-US" sz="2000" b="1" dirty="0">
                  <a:solidFill>
                    <a:schemeClr val="tx1"/>
                  </a:solidFill>
                </a:endParaRPr>
              </a:p>
            </p:txBody>
          </p:sp>
        </mc:Choice>
        <mc:Fallback xmlns="">
          <p:sp>
            <p:nvSpPr>
              <p:cNvPr id="62" name="立方体 61">
                <a:extLst>
                  <a:ext uri="{FF2B5EF4-FFF2-40B4-BE49-F238E27FC236}">
                    <a16:creationId xmlns:a16="http://schemas.microsoft.com/office/drawing/2014/main" id="{EF2AC1C2-7977-BE18-0320-85ECDAEE00AF}"/>
                  </a:ext>
                </a:extLst>
              </p:cNvPr>
              <p:cNvSpPr>
                <a:spLocks noRot="1" noChangeAspect="1" noMove="1" noResize="1" noEditPoints="1" noAdjustHandles="1" noChangeArrowheads="1" noChangeShapeType="1" noTextEdit="1"/>
              </p:cNvSpPr>
              <p:nvPr/>
            </p:nvSpPr>
            <p:spPr>
              <a:xfrm>
                <a:off x="9198621" y="1500800"/>
                <a:ext cx="720000" cy="432000"/>
              </a:xfrm>
              <a:prstGeom prst="cube">
                <a:avLst/>
              </a:prstGeom>
              <a:blipFill>
                <a:blip r:embed="rId7"/>
                <a:stretch>
                  <a:fillRect/>
                </a:stretch>
              </a:blipFill>
              <a:ln w="19050">
                <a:solidFill>
                  <a:schemeClr val="tx1"/>
                </a:solidFill>
              </a:ln>
            </p:spPr>
            <p:txBody>
              <a:bodyPr/>
              <a:lstStyle/>
              <a:p>
                <a:r>
                  <a:rPr lang="zh-CN" altLang="en-US">
                    <a:noFill/>
                  </a:rPr>
                  <a:t> </a:t>
                </a:r>
              </a:p>
            </p:txBody>
          </p:sp>
        </mc:Fallback>
      </mc:AlternateContent>
      <p:cxnSp>
        <p:nvCxnSpPr>
          <p:cNvPr id="63" name="直线箭头连接符 62">
            <a:extLst>
              <a:ext uri="{FF2B5EF4-FFF2-40B4-BE49-F238E27FC236}">
                <a16:creationId xmlns:a16="http://schemas.microsoft.com/office/drawing/2014/main" id="{A7169D5D-2A1E-663D-28B0-A76AA88C57DD}"/>
              </a:ext>
            </a:extLst>
          </p:cNvPr>
          <p:cNvCxnSpPr>
            <a:cxnSpLocks/>
          </p:cNvCxnSpPr>
          <p:nvPr/>
        </p:nvCxnSpPr>
        <p:spPr>
          <a:xfrm>
            <a:off x="4287892" y="1932800"/>
            <a:ext cx="432000" cy="60719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B60C1A18-8A11-9B09-85B7-B636CC141247}"/>
              </a:ext>
            </a:extLst>
          </p:cNvPr>
          <p:cNvCxnSpPr>
            <a:cxnSpLocks/>
          </p:cNvCxnSpPr>
          <p:nvPr/>
        </p:nvCxnSpPr>
        <p:spPr>
          <a:xfrm>
            <a:off x="4287892" y="1932800"/>
            <a:ext cx="432000" cy="103919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C05ADB37-A412-35FA-173C-5A4C8232BA38}"/>
              </a:ext>
            </a:extLst>
          </p:cNvPr>
          <p:cNvCxnSpPr>
            <a:cxnSpLocks/>
          </p:cNvCxnSpPr>
          <p:nvPr/>
        </p:nvCxnSpPr>
        <p:spPr>
          <a:xfrm>
            <a:off x="6924785" y="1932800"/>
            <a:ext cx="870082" cy="17519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56306D28-309B-2944-E4AA-77164E351174}"/>
              </a:ext>
            </a:extLst>
          </p:cNvPr>
          <p:cNvCxnSpPr>
            <a:cxnSpLocks/>
          </p:cNvCxnSpPr>
          <p:nvPr/>
        </p:nvCxnSpPr>
        <p:spPr>
          <a:xfrm>
            <a:off x="6924785" y="1932800"/>
            <a:ext cx="870082" cy="60719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线箭头连接符 74">
            <a:extLst>
              <a:ext uri="{FF2B5EF4-FFF2-40B4-BE49-F238E27FC236}">
                <a16:creationId xmlns:a16="http://schemas.microsoft.com/office/drawing/2014/main" id="{2FE2272A-AA51-7E4E-F721-EA88F547AB3A}"/>
              </a:ext>
            </a:extLst>
          </p:cNvPr>
          <p:cNvCxnSpPr>
            <a:cxnSpLocks/>
          </p:cNvCxnSpPr>
          <p:nvPr/>
        </p:nvCxnSpPr>
        <p:spPr>
          <a:xfrm>
            <a:off x="6924785" y="1932800"/>
            <a:ext cx="870082" cy="103919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8" name="直线箭头连接符 77">
            <a:extLst>
              <a:ext uri="{FF2B5EF4-FFF2-40B4-BE49-F238E27FC236}">
                <a16:creationId xmlns:a16="http://schemas.microsoft.com/office/drawing/2014/main" id="{471F190B-B420-9AA5-40D9-0CD51CF7E02F}"/>
              </a:ext>
            </a:extLst>
          </p:cNvPr>
          <p:cNvCxnSpPr>
            <a:cxnSpLocks/>
          </p:cNvCxnSpPr>
          <p:nvPr/>
        </p:nvCxnSpPr>
        <p:spPr>
          <a:xfrm>
            <a:off x="9558621" y="1932800"/>
            <a:ext cx="1308164" cy="1044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B4460D0D-2EE8-EDAB-7943-A426C6C16891}"/>
              </a:ext>
            </a:extLst>
          </p:cNvPr>
          <p:cNvCxnSpPr>
            <a:cxnSpLocks/>
          </p:cNvCxnSpPr>
          <p:nvPr/>
        </p:nvCxnSpPr>
        <p:spPr>
          <a:xfrm>
            <a:off x="9558621" y="1932800"/>
            <a:ext cx="1308164" cy="61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EE2CBBD5-B58C-A170-F698-1C62A9DE8A13}"/>
              </a:ext>
            </a:extLst>
          </p:cNvPr>
          <p:cNvCxnSpPr>
            <a:cxnSpLocks/>
          </p:cNvCxnSpPr>
          <p:nvPr/>
        </p:nvCxnSpPr>
        <p:spPr>
          <a:xfrm>
            <a:off x="9558621" y="1932800"/>
            <a:ext cx="1308164" cy="180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线箭头连接符 86">
            <a:extLst>
              <a:ext uri="{FF2B5EF4-FFF2-40B4-BE49-F238E27FC236}">
                <a16:creationId xmlns:a16="http://schemas.microsoft.com/office/drawing/2014/main" id="{688CBD61-6573-C154-09FD-1B26245F49CF}"/>
              </a:ext>
            </a:extLst>
          </p:cNvPr>
          <p:cNvCxnSpPr>
            <a:cxnSpLocks/>
          </p:cNvCxnSpPr>
          <p:nvPr/>
        </p:nvCxnSpPr>
        <p:spPr>
          <a:xfrm flipV="1">
            <a:off x="9558621" y="1680800"/>
            <a:ext cx="1308164" cy="25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E1E7BFA3-2667-3A86-05D8-F7C59816D81A}"/>
              </a:ext>
            </a:extLst>
          </p:cNvPr>
          <p:cNvGrpSpPr/>
          <p:nvPr/>
        </p:nvGrpSpPr>
        <p:grpSpPr>
          <a:xfrm>
            <a:off x="1456236" y="3504243"/>
            <a:ext cx="8146543" cy="400110"/>
            <a:chOff x="1404000" y="5957663"/>
            <a:chExt cx="8146543" cy="400110"/>
          </a:xfrm>
        </p:grpSpPr>
        <p:sp>
          <p:nvSpPr>
            <p:cNvPr id="90" name="矩形 89">
              <a:extLst>
                <a:ext uri="{FF2B5EF4-FFF2-40B4-BE49-F238E27FC236}">
                  <a16:creationId xmlns:a16="http://schemas.microsoft.com/office/drawing/2014/main" id="{AE526777-E523-2736-A228-A3916EE0069F}"/>
                </a:ext>
              </a:extLst>
            </p:cNvPr>
            <p:cNvSpPr/>
            <p:nvPr/>
          </p:nvSpPr>
          <p:spPr>
            <a:xfrm>
              <a:off x="1404000" y="6011400"/>
              <a:ext cx="288000" cy="288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文本框 90">
              <a:extLst>
                <a:ext uri="{FF2B5EF4-FFF2-40B4-BE49-F238E27FC236}">
                  <a16:creationId xmlns:a16="http://schemas.microsoft.com/office/drawing/2014/main" id="{779C3F5A-C3BA-8234-94E5-CA1D60C243D0}"/>
                </a:ext>
              </a:extLst>
            </p:cNvPr>
            <p:cNvSpPr txBox="1"/>
            <p:nvPr/>
          </p:nvSpPr>
          <p:spPr>
            <a:xfrm>
              <a:off x="1869401" y="5957663"/>
              <a:ext cx="7681142" cy="400110"/>
            </a:xfrm>
            <a:prstGeom prst="rect">
              <a:avLst/>
            </a:prstGeom>
            <a:solidFill>
              <a:schemeClr val="bg1"/>
            </a:solidFill>
          </p:spPr>
          <p:txBody>
            <a:bodyPr wrap="none" rtlCol="0">
              <a:spAutoFit/>
            </a:bodyPr>
            <a:lstStyle/>
            <a:p>
              <a:r>
                <a:rPr kumimoji="1" lang="en-US" altLang="zh-CN" sz="2000" dirty="0"/>
                <a:t>: </a:t>
              </a:r>
              <a:r>
                <a:rPr kumimoji="1" lang="en-US" altLang="zh-CN" sz="2000" dirty="0">
                  <a:solidFill>
                    <a:srgbClr val="A50021"/>
                  </a:solidFill>
                </a:rPr>
                <a:t>ONE (1)</a:t>
              </a:r>
              <a:r>
                <a:rPr kumimoji="1" lang="en-US" altLang="zh-CN" sz="2000" dirty="0"/>
                <a:t> Count-Min sketch / Count sketch / CM-CU sketch / Bloom filter</a:t>
              </a:r>
              <a:endParaRPr kumimoji="1" lang="zh-CN" altLang="en-US" sz="2000" dirty="0"/>
            </a:p>
          </p:txBody>
        </p:sp>
      </p:grpSp>
      <p:sp>
        <p:nvSpPr>
          <p:cNvPr id="337" name="右箭头 336">
            <a:extLst>
              <a:ext uri="{FF2B5EF4-FFF2-40B4-BE49-F238E27FC236}">
                <a16:creationId xmlns:a16="http://schemas.microsoft.com/office/drawing/2014/main" id="{4EC1C464-F84D-D42D-D29F-4B4FF574E2A9}"/>
              </a:ext>
            </a:extLst>
          </p:cNvPr>
          <p:cNvSpPr/>
          <p:nvPr/>
        </p:nvSpPr>
        <p:spPr>
          <a:xfrm>
            <a:off x="3358654" y="2207681"/>
            <a:ext cx="612000" cy="468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右箭头 92">
            <a:extLst>
              <a:ext uri="{FF2B5EF4-FFF2-40B4-BE49-F238E27FC236}">
                <a16:creationId xmlns:a16="http://schemas.microsoft.com/office/drawing/2014/main" id="{27F98956-E792-4401-9AB1-EF9FA4D0F850}"/>
              </a:ext>
            </a:extLst>
          </p:cNvPr>
          <p:cNvSpPr/>
          <p:nvPr/>
        </p:nvSpPr>
        <p:spPr>
          <a:xfrm>
            <a:off x="5999363" y="2211158"/>
            <a:ext cx="612000" cy="468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右箭头 93">
            <a:extLst>
              <a:ext uri="{FF2B5EF4-FFF2-40B4-BE49-F238E27FC236}">
                <a16:creationId xmlns:a16="http://schemas.microsoft.com/office/drawing/2014/main" id="{9C1490E0-440F-0B74-D88A-BB0F11051C66}"/>
              </a:ext>
            </a:extLst>
          </p:cNvPr>
          <p:cNvSpPr/>
          <p:nvPr/>
        </p:nvSpPr>
        <p:spPr>
          <a:xfrm>
            <a:off x="8625867" y="2207681"/>
            <a:ext cx="612000" cy="468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E345A61A-AFC3-41AD-9BE2-50AC84590211}"/>
              </a:ext>
            </a:extLst>
          </p:cNvPr>
          <p:cNvSpPr/>
          <p:nvPr/>
        </p:nvSpPr>
        <p:spPr>
          <a:xfrm rot="-5400000">
            <a:off x="527281" y="2257014"/>
            <a:ext cx="909223" cy="369332"/>
          </a:xfrm>
          <a:prstGeom prst="rect">
            <a:avLst/>
          </a:prstGeom>
        </p:spPr>
        <p:txBody>
          <a:bodyPr wrap="none">
            <a:spAutoFit/>
          </a:bodyPr>
          <a:lstStyle/>
          <a:p>
            <a:r>
              <a:rPr kumimoji="1" lang="en-US" altLang="zh-CN" dirty="0"/>
              <a:t>PHASE I</a:t>
            </a:r>
            <a:endParaRPr lang="zh-CN" altLang="en-US" dirty="0"/>
          </a:p>
        </p:txBody>
      </p:sp>
      <p:sp>
        <p:nvSpPr>
          <p:cNvPr id="199" name="矩形 198">
            <a:extLst>
              <a:ext uri="{FF2B5EF4-FFF2-40B4-BE49-F238E27FC236}">
                <a16:creationId xmlns:a16="http://schemas.microsoft.com/office/drawing/2014/main" id="{8E4699BA-742E-E920-6F32-9182E303B066}"/>
              </a:ext>
            </a:extLst>
          </p:cNvPr>
          <p:cNvSpPr/>
          <p:nvPr/>
        </p:nvSpPr>
        <p:spPr>
          <a:xfrm>
            <a:off x="10476000" y="3502759"/>
            <a:ext cx="663964" cy="400110"/>
          </a:xfrm>
          <a:prstGeom prst="rect">
            <a:avLst/>
          </a:prstGeom>
          <a:solidFill>
            <a:schemeClr val="bg1"/>
          </a:solidFill>
        </p:spPr>
        <p:txBody>
          <a:bodyPr wrap="none">
            <a:spAutoFit/>
          </a:bodyPr>
          <a:lstStyle/>
          <a:p>
            <a:r>
              <a:rPr lang="en-US" altLang="zh-CN" sz="2000" dirty="0">
                <a:cs typeface="Calibri" panose="020F0502020204030204" pitchFamily="34" charset="0"/>
              </a:rPr>
              <a:t>time</a:t>
            </a:r>
            <a:endParaRPr lang="zh-CN" altLang="en-US" sz="2000" dirty="0">
              <a:cs typeface="Calibri" panose="020F0502020204030204" pitchFamily="34" charset="0"/>
            </a:endParaRPr>
          </a:p>
        </p:txBody>
      </p:sp>
    </p:spTree>
    <p:custDataLst>
      <p:tags r:id="rId1"/>
    </p:custDataLst>
    <p:extLst>
      <p:ext uri="{BB962C8B-B14F-4D97-AF65-F5344CB8AC3E}">
        <p14:creationId xmlns:p14="http://schemas.microsoft.com/office/powerpoint/2010/main" val="2257706342"/>
      </p:ext>
    </p:extLst>
  </p:cSld>
  <p:clrMapOvr>
    <a:masterClrMapping/>
  </p:clrMapOvr>
  <mc:AlternateContent xmlns:mc="http://schemas.openxmlformats.org/markup-compatibility/2006" xmlns:p14="http://schemas.microsoft.com/office/powerpoint/2010/main">
    <mc:Choice Requires="p14">
      <p:transition spd="med" p14:dur="700" advTm="239576">
        <p:fade/>
      </p:transition>
    </mc:Choice>
    <mc:Fallback xmlns="">
      <p:transition spd="med" advTm="23957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8" name="直线箭头连接符 197">
            <a:extLst>
              <a:ext uri="{FF2B5EF4-FFF2-40B4-BE49-F238E27FC236}">
                <a16:creationId xmlns:a16="http://schemas.microsoft.com/office/drawing/2014/main" id="{A426B4E2-44F6-B797-AB26-87FD543466C2}"/>
              </a:ext>
            </a:extLst>
          </p:cNvPr>
          <p:cNvCxnSpPr/>
          <p:nvPr/>
        </p:nvCxnSpPr>
        <p:spPr>
          <a:xfrm>
            <a:off x="1190881" y="3710848"/>
            <a:ext cx="1022400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D9B327C-954A-F0CD-2FE9-4DBE9E14E36D}"/>
              </a:ext>
            </a:extLst>
          </p:cNvPr>
          <p:cNvSpPr/>
          <p:nvPr/>
        </p:nvSpPr>
        <p:spPr>
          <a:xfrm>
            <a:off x="9081591" y="1371592"/>
            <a:ext cx="2340000" cy="1981200"/>
          </a:xfrm>
          <a:prstGeom prst="rect">
            <a:avLst/>
          </a:prstGeom>
          <a:solidFill>
            <a:schemeClr val="accent6">
              <a:lumMod val="20000"/>
              <a:lumOff val="80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3" name="矩形 32">
            <a:extLst>
              <a:ext uri="{FF2B5EF4-FFF2-40B4-BE49-F238E27FC236}">
                <a16:creationId xmlns:a16="http://schemas.microsoft.com/office/drawing/2014/main" id="{E846C4B6-D8B1-033A-9A41-6397D6E7E2BC}"/>
              </a:ext>
            </a:extLst>
          </p:cNvPr>
          <p:cNvSpPr/>
          <p:nvPr/>
        </p:nvSpPr>
        <p:spPr>
          <a:xfrm>
            <a:off x="6447755" y="1371592"/>
            <a:ext cx="2340000" cy="1981200"/>
          </a:xfrm>
          <a:prstGeom prst="rect">
            <a:avLst/>
          </a:prstGeom>
          <a:solidFill>
            <a:schemeClr val="accent6">
              <a:lumMod val="20000"/>
              <a:lumOff val="80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a:extLst>
              <a:ext uri="{FF2B5EF4-FFF2-40B4-BE49-F238E27FC236}">
                <a16:creationId xmlns:a16="http://schemas.microsoft.com/office/drawing/2014/main" id="{B6045DBE-85CF-853D-C6B0-CD5392A25325}"/>
              </a:ext>
            </a:extLst>
          </p:cNvPr>
          <p:cNvSpPr/>
          <p:nvPr/>
        </p:nvSpPr>
        <p:spPr>
          <a:xfrm>
            <a:off x="3810862" y="1371591"/>
            <a:ext cx="2340000" cy="1981201"/>
          </a:xfrm>
          <a:prstGeom prst="rect">
            <a:avLst/>
          </a:prstGeom>
          <a:solidFill>
            <a:schemeClr val="accent6">
              <a:lumMod val="20000"/>
              <a:lumOff val="80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a:extLst>
              <a:ext uri="{FF2B5EF4-FFF2-40B4-BE49-F238E27FC236}">
                <a16:creationId xmlns:a16="http://schemas.microsoft.com/office/drawing/2014/main" id="{F2D7D199-5202-C695-8BAA-048A41C6E5BE}"/>
              </a:ext>
            </a:extLst>
          </p:cNvPr>
          <p:cNvSpPr/>
          <p:nvPr/>
        </p:nvSpPr>
        <p:spPr>
          <a:xfrm>
            <a:off x="1177026" y="1371590"/>
            <a:ext cx="2340000" cy="1981201"/>
          </a:xfrm>
          <a:prstGeom prst="rect">
            <a:avLst/>
          </a:prstGeom>
          <a:solidFill>
            <a:schemeClr val="accent6">
              <a:lumMod val="20000"/>
              <a:lumOff val="80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p:cNvSpPr txBox="1"/>
          <p:nvPr/>
        </p:nvSpPr>
        <p:spPr>
          <a:xfrm>
            <a:off x="1341487" y="308511"/>
            <a:ext cx="10080104" cy="461665"/>
          </a:xfrm>
          <a:prstGeom prst="rect">
            <a:avLst/>
          </a:prstGeom>
          <a:noFill/>
        </p:spPr>
        <p:txBody>
          <a:bodyPr wrap="square" rtlCol="0">
            <a:spAutoFit/>
          </a:bodyPr>
          <a:lstStyle/>
          <a:p>
            <a:r>
              <a:rPr lang="en-US" altLang="zh-CN" sz="2400" dirty="0">
                <a:solidFill>
                  <a:schemeClr val="bg2">
                    <a:lumMod val="25000"/>
                  </a:schemeClr>
                </a:solidFill>
                <a:latin typeface="Calibri" panose="020F0502020204030204" pitchFamily="34" charset="0"/>
                <a:ea typeface="方正兰亭粗黑_GBK" panose="02000000000000000000" pitchFamily="2" charset="-122"/>
                <a:cs typeface="Calibri" panose="020F0502020204030204" pitchFamily="34" charset="0"/>
              </a:rPr>
              <a:t>The Stair Sketch (</a:t>
            </a:r>
            <a:r>
              <a:rPr lang="en-US" altLang="zh-CN" sz="2400" dirty="0">
                <a:latin typeface="Calibri" panose="020F0502020204030204" pitchFamily="34" charset="0"/>
                <a:cs typeface="Calibri" panose="020F0502020204030204" pitchFamily="34" charset="0"/>
              </a:rPr>
              <a:t>Basic Version</a:t>
            </a:r>
            <a:r>
              <a:rPr lang="en-US" altLang="zh-CN" sz="2400" dirty="0">
                <a:solidFill>
                  <a:schemeClr val="bg2">
                    <a:lumMod val="25000"/>
                  </a:schemeClr>
                </a:solidFill>
                <a:latin typeface="Calibri" panose="020F0502020204030204" pitchFamily="34" charset="0"/>
                <a:ea typeface="方正兰亭粗黑_GBK" panose="02000000000000000000" pitchFamily="2" charset="-122"/>
                <a:cs typeface="Calibri" panose="020F0502020204030204" pitchFamily="34" charset="0"/>
              </a:rPr>
              <a:t>)</a:t>
            </a:r>
            <a:endParaRPr lang="zh-CN" altLang="en-US" sz="2400" dirty="0">
              <a:solidFill>
                <a:schemeClr val="bg2">
                  <a:lumMod val="25000"/>
                </a:schemeClr>
              </a:solidFill>
              <a:latin typeface="Calibri" panose="020F0502020204030204" pitchFamily="34" charset="0"/>
              <a:ea typeface="方正兰亭粗黑_GBK" panose="02000000000000000000" pitchFamily="2" charset="-122"/>
              <a:cs typeface="Calibri" panose="020F0502020204030204" pitchFamily="34" charset="0"/>
            </a:endParaRP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8" name="矩形 7">
            <a:extLst>
              <a:ext uri="{FF2B5EF4-FFF2-40B4-BE49-F238E27FC236}">
                <a16:creationId xmlns:a16="http://schemas.microsoft.com/office/drawing/2014/main" id="{70542037-6624-B84C-F704-15C2C0A74011}"/>
              </a:ext>
            </a:extLst>
          </p:cNvPr>
          <p:cNvSpPr/>
          <p:nvPr/>
        </p:nvSpPr>
        <p:spPr>
          <a:xfrm>
            <a:off x="9396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9" name="矩形 8">
            <a:extLst>
              <a:ext uri="{FF2B5EF4-FFF2-40B4-BE49-F238E27FC236}">
                <a16:creationId xmlns:a16="http://schemas.microsoft.com/office/drawing/2014/main" id="{E9056D02-7EC6-3250-C606-2F6F3EA89811}"/>
              </a:ext>
            </a:extLst>
          </p:cNvPr>
          <p:cNvSpPr/>
          <p:nvPr/>
        </p:nvSpPr>
        <p:spPr>
          <a:xfrm>
            <a:off x="9828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10" name="矩形 9">
            <a:extLst>
              <a:ext uri="{FF2B5EF4-FFF2-40B4-BE49-F238E27FC236}">
                <a16:creationId xmlns:a16="http://schemas.microsoft.com/office/drawing/2014/main" id="{FE68AA99-2894-956D-219D-D586FC1571E6}"/>
              </a:ext>
            </a:extLst>
          </p:cNvPr>
          <p:cNvSpPr/>
          <p:nvPr/>
        </p:nvSpPr>
        <p:spPr>
          <a:xfrm>
            <a:off x="9828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12" name="矩形 11">
            <a:extLst>
              <a:ext uri="{FF2B5EF4-FFF2-40B4-BE49-F238E27FC236}">
                <a16:creationId xmlns:a16="http://schemas.microsoft.com/office/drawing/2014/main" id="{A0D4E86C-5BFE-309B-9E68-0AB9E824D527}"/>
              </a:ext>
            </a:extLst>
          </p:cNvPr>
          <p:cNvSpPr/>
          <p:nvPr/>
        </p:nvSpPr>
        <p:spPr>
          <a:xfrm>
            <a:off x="10260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3" name="矩形 12">
            <a:extLst>
              <a:ext uri="{FF2B5EF4-FFF2-40B4-BE49-F238E27FC236}">
                <a16:creationId xmlns:a16="http://schemas.microsoft.com/office/drawing/2014/main" id="{0B8BD805-C7B9-4717-0C42-38A47EC71C46}"/>
              </a:ext>
            </a:extLst>
          </p:cNvPr>
          <p:cNvSpPr/>
          <p:nvPr/>
        </p:nvSpPr>
        <p:spPr>
          <a:xfrm>
            <a:off x="10260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4" name="矩形 13">
            <a:extLst>
              <a:ext uri="{FF2B5EF4-FFF2-40B4-BE49-F238E27FC236}">
                <a16:creationId xmlns:a16="http://schemas.microsoft.com/office/drawing/2014/main" id="{A4705EBD-EE49-E2D2-70D7-3CCA1337FFCF}"/>
              </a:ext>
            </a:extLst>
          </p:cNvPr>
          <p:cNvSpPr/>
          <p:nvPr/>
        </p:nvSpPr>
        <p:spPr>
          <a:xfrm>
            <a:off x="10260000" y="1926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5" name="矩形 14">
            <a:extLst>
              <a:ext uri="{FF2B5EF4-FFF2-40B4-BE49-F238E27FC236}">
                <a16:creationId xmlns:a16="http://schemas.microsoft.com/office/drawing/2014/main" id="{F9C19887-388D-7E6F-54AF-A40DD87816F2}"/>
              </a:ext>
            </a:extLst>
          </p:cNvPr>
          <p:cNvSpPr/>
          <p:nvPr/>
        </p:nvSpPr>
        <p:spPr>
          <a:xfrm>
            <a:off x="10692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6" name="矩形 15">
            <a:extLst>
              <a:ext uri="{FF2B5EF4-FFF2-40B4-BE49-F238E27FC236}">
                <a16:creationId xmlns:a16="http://schemas.microsoft.com/office/drawing/2014/main" id="{2B991E7E-93B8-E663-16E6-B955C5075DA6}"/>
              </a:ext>
            </a:extLst>
          </p:cNvPr>
          <p:cNvSpPr/>
          <p:nvPr/>
        </p:nvSpPr>
        <p:spPr>
          <a:xfrm>
            <a:off x="10692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7" name="矩形 16">
            <a:extLst>
              <a:ext uri="{FF2B5EF4-FFF2-40B4-BE49-F238E27FC236}">
                <a16:creationId xmlns:a16="http://schemas.microsoft.com/office/drawing/2014/main" id="{4AEFEB33-4F5D-AE42-EABA-B090F6C5C7E4}"/>
              </a:ext>
            </a:extLst>
          </p:cNvPr>
          <p:cNvSpPr/>
          <p:nvPr/>
        </p:nvSpPr>
        <p:spPr>
          <a:xfrm>
            <a:off x="10692000" y="1926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8" name="矩形 17">
            <a:extLst>
              <a:ext uri="{FF2B5EF4-FFF2-40B4-BE49-F238E27FC236}">
                <a16:creationId xmlns:a16="http://schemas.microsoft.com/office/drawing/2014/main" id="{163821D2-3375-35F5-C5D2-5B3CD3DC5440}"/>
              </a:ext>
            </a:extLst>
          </p:cNvPr>
          <p:cNvSpPr/>
          <p:nvPr/>
        </p:nvSpPr>
        <p:spPr>
          <a:xfrm>
            <a:off x="10692000" y="1494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6" name="文本框 5">
            <a:extLst>
              <a:ext uri="{FF2B5EF4-FFF2-40B4-BE49-F238E27FC236}">
                <a16:creationId xmlns:a16="http://schemas.microsoft.com/office/drawing/2014/main" id="{F5CC4187-561D-390E-67C9-2CE96928F410}"/>
              </a:ext>
            </a:extLst>
          </p:cNvPr>
          <p:cNvSpPr txBox="1"/>
          <p:nvPr/>
        </p:nvSpPr>
        <p:spPr>
          <a:xfrm>
            <a:off x="9399243" y="1063738"/>
            <a:ext cx="1736950" cy="400110"/>
          </a:xfrm>
          <a:prstGeom prst="rect">
            <a:avLst/>
          </a:prstGeom>
          <a:noFill/>
        </p:spPr>
        <p:txBody>
          <a:bodyPr wrap="none" rtlCol="0">
            <a:spAutoFit/>
          </a:bodyPr>
          <a:lstStyle/>
          <a:p>
            <a:r>
              <a:rPr kumimoji="1" lang="en-US" altLang="zh-CN" sz="2000" dirty="0"/>
              <a:t>time window 4</a:t>
            </a:r>
            <a:endParaRPr kumimoji="1" lang="zh-CN" altLang="en-US" sz="2000" dirty="0"/>
          </a:p>
        </p:txBody>
      </p:sp>
      <p:sp>
        <p:nvSpPr>
          <p:cNvPr id="23" name="矩形 22">
            <a:extLst>
              <a:ext uri="{FF2B5EF4-FFF2-40B4-BE49-F238E27FC236}">
                <a16:creationId xmlns:a16="http://schemas.microsoft.com/office/drawing/2014/main" id="{D8A60F1B-2A0D-14FC-C2CE-3D93C6BDE293}"/>
              </a:ext>
            </a:extLst>
          </p:cNvPr>
          <p:cNvSpPr/>
          <p:nvPr/>
        </p:nvSpPr>
        <p:spPr>
          <a:xfrm>
            <a:off x="6768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24" name="矩形 23">
            <a:extLst>
              <a:ext uri="{FF2B5EF4-FFF2-40B4-BE49-F238E27FC236}">
                <a16:creationId xmlns:a16="http://schemas.microsoft.com/office/drawing/2014/main" id="{7145A3CC-50FC-1589-2ADD-0EBDE595102E}"/>
              </a:ext>
            </a:extLst>
          </p:cNvPr>
          <p:cNvSpPr/>
          <p:nvPr/>
        </p:nvSpPr>
        <p:spPr>
          <a:xfrm>
            <a:off x="7200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25" name="矩形 24">
            <a:extLst>
              <a:ext uri="{FF2B5EF4-FFF2-40B4-BE49-F238E27FC236}">
                <a16:creationId xmlns:a16="http://schemas.microsoft.com/office/drawing/2014/main" id="{69387BFF-606D-3D85-EBDB-0201749D2BF1}"/>
              </a:ext>
            </a:extLst>
          </p:cNvPr>
          <p:cNvSpPr/>
          <p:nvPr/>
        </p:nvSpPr>
        <p:spPr>
          <a:xfrm>
            <a:off x="7200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26" name="矩形 25">
            <a:extLst>
              <a:ext uri="{FF2B5EF4-FFF2-40B4-BE49-F238E27FC236}">
                <a16:creationId xmlns:a16="http://schemas.microsoft.com/office/drawing/2014/main" id="{8B7CB0DD-EC7F-0188-E5B7-8BFB656EBCB6}"/>
              </a:ext>
            </a:extLst>
          </p:cNvPr>
          <p:cNvSpPr/>
          <p:nvPr/>
        </p:nvSpPr>
        <p:spPr>
          <a:xfrm>
            <a:off x="7632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27" name="矩形 26">
            <a:extLst>
              <a:ext uri="{FF2B5EF4-FFF2-40B4-BE49-F238E27FC236}">
                <a16:creationId xmlns:a16="http://schemas.microsoft.com/office/drawing/2014/main" id="{9132FA17-C774-1B34-C7CC-64817CA6399A}"/>
              </a:ext>
            </a:extLst>
          </p:cNvPr>
          <p:cNvSpPr/>
          <p:nvPr/>
        </p:nvSpPr>
        <p:spPr>
          <a:xfrm>
            <a:off x="7632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28" name="矩形 27">
            <a:extLst>
              <a:ext uri="{FF2B5EF4-FFF2-40B4-BE49-F238E27FC236}">
                <a16:creationId xmlns:a16="http://schemas.microsoft.com/office/drawing/2014/main" id="{01ABF96F-1B3A-E71B-0207-89EA3D21E3C9}"/>
              </a:ext>
            </a:extLst>
          </p:cNvPr>
          <p:cNvSpPr/>
          <p:nvPr/>
        </p:nvSpPr>
        <p:spPr>
          <a:xfrm>
            <a:off x="7632000" y="1926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34" name="文本框 33">
            <a:extLst>
              <a:ext uri="{FF2B5EF4-FFF2-40B4-BE49-F238E27FC236}">
                <a16:creationId xmlns:a16="http://schemas.microsoft.com/office/drawing/2014/main" id="{20CF60A2-2AE0-5176-EB40-478FCA6F8223}"/>
              </a:ext>
            </a:extLst>
          </p:cNvPr>
          <p:cNvSpPr txBox="1"/>
          <p:nvPr/>
        </p:nvSpPr>
        <p:spPr>
          <a:xfrm>
            <a:off x="6765407" y="1058935"/>
            <a:ext cx="1736950" cy="400110"/>
          </a:xfrm>
          <a:prstGeom prst="rect">
            <a:avLst/>
          </a:prstGeom>
          <a:noFill/>
        </p:spPr>
        <p:txBody>
          <a:bodyPr wrap="none" rtlCol="0">
            <a:spAutoFit/>
          </a:bodyPr>
          <a:lstStyle/>
          <a:p>
            <a:r>
              <a:rPr kumimoji="1" lang="en-US" altLang="zh-CN" sz="2000" dirty="0"/>
              <a:t>time window 3</a:t>
            </a:r>
            <a:endParaRPr kumimoji="1" lang="zh-CN" altLang="en-US" sz="2000" dirty="0"/>
          </a:p>
        </p:txBody>
      </p:sp>
      <p:sp>
        <p:nvSpPr>
          <p:cNvPr id="35" name="矩形 34">
            <a:extLst>
              <a:ext uri="{FF2B5EF4-FFF2-40B4-BE49-F238E27FC236}">
                <a16:creationId xmlns:a16="http://schemas.microsoft.com/office/drawing/2014/main" id="{B64F0B11-74F2-E6DC-2F03-8B12E1F02150}"/>
              </a:ext>
            </a:extLst>
          </p:cNvPr>
          <p:cNvSpPr/>
          <p:nvPr/>
        </p:nvSpPr>
        <p:spPr>
          <a:xfrm>
            <a:off x="4104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36" name="矩形 35">
            <a:extLst>
              <a:ext uri="{FF2B5EF4-FFF2-40B4-BE49-F238E27FC236}">
                <a16:creationId xmlns:a16="http://schemas.microsoft.com/office/drawing/2014/main" id="{87118BFF-7F5D-5221-B775-6C4280430E89}"/>
              </a:ext>
            </a:extLst>
          </p:cNvPr>
          <p:cNvSpPr/>
          <p:nvPr/>
        </p:nvSpPr>
        <p:spPr>
          <a:xfrm>
            <a:off x="4536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37" name="矩形 36">
            <a:extLst>
              <a:ext uri="{FF2B5EF4-FFF2-40B4-BE49-F238E27FC236}">
                <a16:creationId xmlns:a16="http://schemas.microsoft.com/office/drawing/2014/main" id="{D6A3B611-77C6-5E7E-2420-270BD3EB02F2}"/>
              </a:ext>
            </a:extLst>
          </p:cNvPr>
          <p:cNvSpPr/>
          <p:nvPr/>
        </p:nvSpPr>
        <p:spPr>
          <a:xfrm>
            <a:off x="4536000" y="2358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46" name="文本框 45">
            <a:extLst>
              <a:ext uri="{FF2B5EF4-FFF2-40B4-BE49-F238E27FC236}">
                <a16:creationId xmlns:a16="http://schemas.microsoft.com/office/drawing/2014/main" id="{8C83E2E3-CF20-134B-0F54-543797DA4842}"/>
              </a:ext>
            </a:extLst>
          </p:cNvPr>
          <p:cNvSpPr txBox="1"/>
          <p:nvPr/>
        </p:nvSpPr>
        <p:spPr>
          <a:xfrm>
            <a:off x="4128514" y="1058935"/>
            <a:ext cx="1736950" cy="400110"/>
          </a:xfrm>
          <a:prstGeom prst="rect">
            <a:avLst/>
          </a:prstGeom>
          <a:noFill/>
        </p:spPr>
        <p:txBody>
          <a:bodyPr wrap="none" rtlCol="0">
            <a:spAutoFit/>
          </a:bodyPr>
          <a:lstStyle/>
          <a:p>
            <a:r>
              <a:rPr kumimoji="1" lang="en-US" altLang="zh-CN" sz="2000" dirty="0"/>
              <a:t>time window 2</a:t>
            </a:r>
            <a:endParaRPr kumimoji="1" lang="zh-CN" altLang="en-US" sz="2000" dirty="0"/>
          </a:p>
        </p:txBody>
      </p:sp>
      <p:sp>
        <p:nvSpPr>
          <p:cNvPr id="47" name="矩形 46">
            <a:extLst>
              <a:ext uri="{FF2B5EF4-FFF2-40B4-BE49-F238E27FC236}">
                <a16:creationId xmlns:a16="http://schemas.microsoft.com/office/drawing/2014/main" id="{3376CBD9-18D3-7EF0-B090-FA69546AEDCF}"/>
              </a:ext>
            </a:extLst>
          </p:cNvPr>
          <p:cNvSpPr/>
          <p:nvPr/>
        </p:nvSpPr>
        <p:spPr>
          <a:xfrm>
            <a:off x="1476000" y="2790537"/>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58" name="文本框 57">
            <a:extLst>
              <a:ext uri="{FF2B5EF4-FFF2-40B4-BE49-F238E27FC236}">
                <a16:creationId xmlns:a16="http://schemas.microsoft.com/office/drawing/2014/main" id="{97827CD5-C97C-BC21-A7CF-AED2D4465805}"/>
              </a:ext>
            </a:extLst>
          </p:cNvPr>
          <p:cNvSpPr txBox="1"/>
          <p:nvPr/>
        </p:nvSpPr>
        <p:spPr>
          <a:xfrm>
            <a:off x="1494678" y="1054132"/>
            <a:ext cx="1736950" cy="400110"/>
          </a:xfrm>
          <a:prstGeom prst="rect">
            <a:avLst/>
          </a:prstGeom>
          <a:noFill/>
        </p:spPr>
        <p:txBody>
          <a:bodyPr wrap="none" rtlCol="0">
            <a:spAutoFit/>
          </a:bodyPr>
          <a:lstStyle/>
          <a:p>
            <a:r>
              <a:rPr kumimoji="1" lang="en-US" altLang="zh-CN" sz="2000" dirty="0"/>
              <a:t>time window 1</a:t>
            </a:r>
            <a:endParaRPr kumimoji="1" lang="zh-CN" altLang="en-US" sz="2000" dirty="0"/>
          </a:p>
        </p:txBody>
      </p:sp>
      <mc:AlternateContent xmlns:mc="http://schemas.openxmlformats.org/markup-compatibility/2006" xmlns:a14="http://schemas.microsoft.com/office/drawing/2010/main">
        <mc:Choice Requires="a14">
          <p:sp>
            <p:nvSpPr>
              <p:cNvPr id="59" name="立方体 58">
                <a:extLst>
                  <a:ext uri="{FF2B5EF4-FFF2-40B4-BE49-F238E27FC236}">
                    <a16:creationId xmlns:a16="http://schemas.microsoft.com/office/drawing/2014/main" id="{7968C199-AEE8-1661-913C-1C98EBF3B32C}"/>
                  </a:ext>
                </a:extLst>
              </p:cNvPr>
              <p:cNvSpPr/>
              <p:nvPr/>
            </p:nvSpPr>
            <p:spPr>
              <a:xfrm>
                <a:off x="1294056" y="1500800"/>
                <a:ext cx="720000" cy="432000"/>
              </a:xfrm>
              <a:prstGeom prst="cub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sz="2000" b="1" i="1" dirty="0" smtClean="0">
                          <a:solidFill>
                            <a:schemeClr val="accent2">
                              <a:lumMod val="50000"/>
                            </a:schemeClr>
                          </a:solidFill>
                          <a:latin typeface="Cambria Math" panose="02040503050406030204" pitchFamily="18" charset="0"/>
                        </a:rPr>
                        <m:t>𝒆</m:t>
                      </m:r>
                      <m:r>
                        <a:rPr kumimoji="1" lang="en-US" altLang="zh-CN" sz="2000" b="1" i="1" dirty="0" smtClean="0">
                          <a:solidFill>
                            <a:schemeClr val="accent2">
                              <a:lumMod val="50000"/>
                            </a:schemeClr>
                          </a:solidFill>
                          <a:latin typeface="Cambria Math" panose="02040503050406030204" pitchFamily="18" charset="0"/>
                        </a:rPr>
                        <m:t>, </m:t>
                      </m:r>
                      <m:r>
                        <a:rPr kumimoji="1" lang="en-US" altLang="zh-CN" sz="2000" b="1" i="1" dirty="0" smtClean="0">
                          <a:solidFill>
                            <a:schemeClr val="accent2">
                              <a:lumMod val="50000"/>
                            </a:schemeClr>
                          </a:solidFill>
                          <a:latin typeface="Cambria Math" panose="02040503050406030204" pitchFamily="18" charset="0"/>
                        </a:rPr>
                        <m:t>𝟏</m:t>
                      </m:r>
                    </m:oMath>
                  </m:oMathPara>
                </a14:m>
                <a:endParaRPr kumimoji="1" lang="zh-CN" altLang="en-US" sz="2000" b="1" dirty="0">
                  <a:solidFill>
                    <a:schemeClr val="tx1"/>
                  </a:solidFill>
                </a:endParaRPr>
              </a:p>
            </p:txBody>
          </p:sp>
        </mc:Choice>
        <mc:Fallback xmlns="">
          <p:sp>
            <p:nvSpPr>
              <p:cNvPr id="59" name="立方体 58">
                <a:extLst>
                  <a:ext uri="{FF2B5EF4-FFF2-40B4-BE49-F238E27FC236}">
                    <a16:creationId xmlns:a16="http://schemas.microsoft.com/office/drawing/2014/main" id="{7968C199-AEE8-1661-913C-1C98EBF3B32C}"/>
                  </a:ext>
                </a:extLst>
              </p:cNvPr>
              <p:cNvSpPr>
                <a:spLocks noRot="1" noChangeAspect="1" noMove="1" noResize="1" noEditPoints="1" noAdjustHandles="1" noChangeArrowheads="1" noChangeShapeType="1" noTextEdit="1"/>
              </p:cNvSpPr>
              <p:nvPr/>
            </p:nvSpPr>
            <p:spPr>
              <a:xfrm>
                <a:off x="1294056" y="1500800"/>
                <a:ext cx="720000" cy="432000"/>
              </a:xfrm>
              <a:prstGeom prst="cube">
                <a:avLst/>
              </a:prstGeom>
              <a:blipFill>
                <a:blip r:embed="rId4"/>
                <a:stretch>
                  <a:fillRect/>
                </a:stretch>
              </a:blipFill>
              <a:ln w="19050">
                <a:solidFill>
                  <a:schemeClr val="tx1"/>
                </a:solidFill>
              </a:ln>
            </p:spPr>
            <p:txBody>
              <a:bodyPr/>
              <a:lstStyle/>
              <a:p>
                <a:r>
                  <a:rPr lang="zh-CN" altLang="en-US">
                    <a:noFill/>
                  </a:rPr>
                  <a:t> </a:t>
                </a:r>
              </a:p>
            </p:txBody>
          </p:sp>
        </mc:Fallback>
      </mc:AlternateContent>
      <p:cxnSp>
        <p:nvCxnSpPr>
          <p:cNvPr id="11" name="直线箭头连接符 10">
            <a:extLst>
              <a:ext uri="{FF2B5EF4-FFF2-40B4-BE49-F238E27FC236}">
                <a16:creationId xmlns:a16="http://schemas.microsoft.com/office/drawing/2014/main" id="{49CCE103-D047-9D33-ABD5-0D1E8388981B}"/>
              </a:ext>
            </a:extLst>
          </p:cNvPr>
          <p:cNvCxnSpPr>
            <a:cxnSpLocks/>
          </p:cNvCxnSpPr>
          <p:nvPr/>
        </p:nvCxnSpPr>
        <p:spPr>
          <a:xfrm>
            <a:off x="1654056" y="1932800"/>
            <a:ext cx="0" cy="103439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立方体 59">
                <a:extLst>
                  <a:ext uri="{FF2B5EF4-FFF2-40B4-BE49-F238E27FC236}">
                    <a16:creationId xmlns:a16="http://schemas.microsoft.com/office/drawing/2014/main" id="{2610D649-4409-ED1E-62EE-56F10982362A}"/>
                  </a:ext>
                </a:extLst>
              </p:cNvPr>
              <p:cNvSpPr/>
              <p:nvPr/>
            </p:nvSpPr>
            <p:spPr>
              <a:xfrm>
                <a:off x="3927892" y="1500800"/>
                <a:ext cx="720000" cy="432000"/>
              </a:xfrm>
              <a:prstGeom prst="cub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sz="2000" b="1" i="1" dirty="0" smtClean="0">
                          <a:solidFill>
                            <a:schemeClr val="accent2">
                              <a:lumMod val="50000"/>
                            </a:schemeClr>
                          </a:solidFill>
                          <a:latin typeface="Cambria Math" panose="02040503050406030204" pitchFamily="18" charset="0"/>
                        </a:rPr>
                        <m:t>𝒆</m:t>
                      </m:r>
                      <m:r>
                        <a:rPr kumimoji="1" lang="en-US" altLang="zh-CN" sz="2000" b="1" i="1" dirty="0" smtClean="0">
                          <a:solidFill>
                            <a:schemeClr val="accent2">
                              <a:lumMod val="50000"/>
                            </a:schemeClr>
                          </a:solidFill>
                          <a:latin typeface="Cambria Math" panose="02040503050406030204" pitchFamily="18" charset="0"/>
                        </a:rPr>
                        <m:t>, </m:t>
                      </m:r>
                      <m:r>
                        <a:rPr kumimoji="1" lang="en-US" altLang="zh-CN" sz="2000" b="1" i="1" dirty="0" smtClean="0">
                          <a:solidFill>
                            <a:schemeClr val="accent2">
                              <a:lumMod val="50000"/>
                            </a:schemeClr>
                          </a:solidFill>
                          <a:latin typeface="Cambria Math" panose="02040503050406030204" pitchFamily="18" charset="0"/>
                        </a:rPr>
                        <m:t>𝟐</m:t>
                      </m:r>
                    </m:oMath>
                  </m:oMathPara>
                </a14:m>
                <a:endParaRPr kumimoji="1" lang="zh-CN" altLang="en-US" sz="2000" b="1" dirty="0">
                  <a:solidFill>
                    <a:schemeClr val="tx1"/>
                  </a:solidFill>
                </a:endParaRPr>
              </a:p>
            </p:txBody>
          </p:sp>
        </mc:Choice>
        <mc:Fallback xmlns="">
          <p:sp>
            <p:nvSpPr>
              <p:cNvPr id="60" name="立方体 59">
                <a:extLst>
                  <a:ext uri="{FF2B5EF4-FFF2-40B4-BE49-F238E27FC236}">
                    <a16:creationId xmlns:a16="http://schemas.microsoft.com/office/drawing/2014/main" id="{2610D649-4409-ED1E-62EE-56F10982362A}"/>
                  </a:ext>
                </a:extLst>
              </p:cNvPr>
              <p:cNvSpPr>
                <a:spLocks noRot="1" noChangeAspect="1" noMove="1" noResize="1" noEditPoints="1" noAdjustHandles="1" noChangeArrowheads="1" noChangeShapeType="1" noTextEdit="1"/>
              </p:cNvSpPr>
              <p:nvPr/>
            </p:nvSpPr>
            <p:spPr>
              <a:xfrm>
                <a:off x="3927892" y="1500800"/>
                <a:ext cx="720000" cy="432000"/>
              </a:xfrm>
              <a:prstGeom prst="cube">
                <a:avLst/>
              </a:prstGeom>
              <a:blipFill>
                <a:blip r:embed="rId5"/>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立方体 60">
                <a:extLst>
                  <a:ext uri="{FF2B5EF4-FFF2-40B4-BE49-F238E27FC236}">
                    <a16:creationId xmlns:a16="http://schemas.microsoft.com/office/drawing/2014/main" id="{CCE92B5B-6A7B-FD00-FD90-E21F0D80B255}"/>
                  </a:ext>
                </a:extLst>
              </p:cNvPr>
              <p:cNvSpPr/>
              <p:nvPr/>
            </p:nvSpPr>
            <p:spPr>
              <a:xfrm>
                <a:off x="6564785" y="1500800"/>
                <a:ext cx="720000" cy="432000"/>
              </a:xfrm>
              <a:prstGeom prst="cub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sz="2000" b="1" i="1" dirty="0" smtClean="0">
                          <a:solidFill>
                            <a:schemeClr val="accent2">
                              <a:lumMod val="50000"/>
                            </a:schemeClr>
                          </a:solidFill>
                          <a:latin typeface="Cambria Math" panose="02040503050406030204" pitchFamily="18" charset="0"/>
                        </a:rPr>
                        <m:t>𝒆</m:t>
                      </m:r>
                      <m:r>
                        <a:rPr kumimoji="1" lang="en-US" altLang="zh-CN" sz="2000" b="1" i="1" dirty="0" smtClean="0">
                          <a:solidFill>
                            <a:schemeClr val="accent2">
                              <a:lumMod val="50000"/>
                            </a:schemeClr>
                          </a:solidFill>
                          <a:latin typeface="Cambria Math" panose="02040503050406030204" pitchFamily="18" charset="0"/>
                        </a:rPr>
                        <m:t>, </m:t>
                      </m:r>
                      <m:r>
                        <a:rPr kumimoji="1" lang="en-US" altLang="zh-CN" sz="2000" b="1" i="1" dirty="0" smtClean="0">
                          <a:solidFill>
                            <a:schemeClr val="accent2">
                              <a:lumMod val="50000"/>
                            </a:schemeClr>
                          </a:solidFill>
                          <a:latin typeface="Cambria Math" panose="02040503050406030204" pitchFamily="18" charset="0"/>
                        </a:rPr>
                        <m:t>𝟑</m:t>
                      </m:r>
                    </m:oMath>
                  </m:oMathPara>
                </a14:m>
                <a:endParaRPr kumimoji="1" lang="zh-CN" altLang="en-US" sz="2000" b="1" dirty="0">
                  <a:solidFill>
                    <a:schemeClr val="tx1"/>
                  </a:solidFill>
                </a:endParaRPr>
              </a:p>
            </p:txBody>
          </p:sp>
        </mc:Choice>
        <mc:Fallback xmlns="">
          <p:sp>
            <p:nvSpPr>
              <p:cNvPr id="61" name="立方体 60">
                <a:extLst>
                  <a:ext uri="{FF2B5EF4-FFF2-40B4-BE49-F238E27FC236}">
                    <a16:creationId xmlns:a16="http://schemas.microsoft.com/office/drawing/2014/main" id="{CCE92B5B-6A7B-FD00-FD90-E21F0D80B255}"/>
                  </a:ext>
                </a:extLst>
              </p:cNvPr>
              <p:cNvSpPr>
                <a:spLocks noRot="1" noChangeAspect="1" noMove="1" noResize="1" noEditPoints="1" noAdjustHandles="1" noChangeArrowheads="1" noChangeShapeType="1" noTextEdit="1"/>
              </p:cNvSpPr>
              <p:nvPr/>
            </p:nvSpPr>
            <p:spPr>
              <a:xfrm>
                <a:off x="6564785" y="1500800"/>
                <a:ext cx="720000" cy="432000"/>
              </a:xfrm>
              <a:prstGeom prst="cube">
                <a:avLst/>
              </a:prstGeom>
              <a:blipFill>
                <a:blip r:embed="rId6"/>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立方体 61">
                <a:extLst>
                  <a:ext uri="{FF2B5EF4-FFF2-40B4-BE49-F238E27FC236}">
                    <a16:creationId xmlns:a16="http://schemas.microsoft.com/office/drawing/2014/main" id="{EF2AC1C2-7977-BE18-0320-85ECDAEE00AF}"/>
                  </a:ext>
                </a:extLst>
              </p:cNvPr>
              <p:cNvSpPr/>
              <p:nvPr/>
            </p:nvSpPr>
            <p:spPr>
              <a:xfrm>
                <a:off x="9198621" y="1500800"/>
                <a:ext cx="720000" cy="432000"/>
              </a:xfrm>
              <a:prstGeom prst="cub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sz="2000" b="1" i="1" dirty="0" smtClean="0">
                          <a:solidFill>
                            <a:schemeClr val="accent2">
                              <a:lumMod val="50000"/>
                            </a:schemeClr>
                          </a:solidFill>
                          <a:latin typeface="Cambria Math" panose="02040503050406030204" pitchFamily="18" charset="0"/>
                        </a:rPr>
                        <m:t>𝒆</m:t>
                      </m:r>
                      <m:r>
                        <a:rPr kumimoji="1" lang="en-US" altLang="zh-CN" sz="2000" b="1" i="1" dirty="0" smtClean="0">
                          <a:solidFill>
                            <a:schemeClr val="accent2">
                              <a:lumMod val="50000"/>
                            </a:schemeClr>
                          </a:solidFill>
                          <a:latin typeface="Cambria Math" panose="02040503050406030204" pitchFamily="18" charset="0"/>
                        </a:rPr>
                        <m:t>, </m:t>
                      </m:r>
                      <m:r>
                        <a:rPr kumimoji="1" lang="en-US" altLang="zh-CN" sz="2000" b="1" i="1" dirty="0" smtClean="0">
                          <a:solidFill>
                            <a:schemeClr val="accent2">
                              <a:lumMod val="50000"/>
                            </a:schemeClr>
                          </a:solidFill>
                          <a:latin typeface="Cambria Math" panose="02040503050406030204" pitchFamily="18" charset="0"/>
                        </a:rPr>
                        <m:t>𝟒</m:t>
                      </m:r>
                    </m:oMath>
                  </m:oMathPara>
                </a14:m>
                <a:endParaRPr kumimoji="1" lang="zh-CN" altLang="en-US" sz="2000" b="1" dirty="0">
                  <a:solidFill>
                    <a:schemeClr val="tx1"/>
                  </a:solidFill>
                </a:endParaRPr>
              </a:p>
            </p:txBody>
          </p:sp>
        </mc:Choice>
        <mc:Fallback xmlns="">
          <p:sp>
            <p:nvSpPr>
              <p:cNvPr id="62" name="立方体 61">
                <a:extLst>
                  <a:ext uri="{FF2B5EF4-FFF2-40B4-BE49-F238E27FC236}">
                    <a16:creationId xmlns:a16="http://schemas.microsoft.com/office/drawing/2014/main" id="{EF2AC1C2-7977-BE18-0320-85ECDAEE00AF}"/>
                  </a:ext>
                </a:extLst>
              </p:cNvPr>
              <p:cNvSpPr>
                <a:spLocks noRot="1" noChangeAspect="1" noMove="1" noResize="1" noEditPoints="1" noAdjustHandles="1" noChangeArrowheads="1" noChangeShapeType="1" noTextEdit="1"/>
              </p:cNvSpPr>
              <p:nvPr/>
            </p:nvSpPr>
            <p:spPr>
              <a:xfrm>
                <a:off x="9198621" y="1500800"/>
                <a:ext cx="720000" cy="432000"/>
              </a:xfrm>
              <a:prstGeom prst="cube">
                <a:avLst/>
              </a:prstGeom>
              <a:blipFill>
                <a:blip r:embed="rId7"/>
                <a:stretch>
                  <a:fillRect/>
                </a:stretch>
              </a:blipFill>
              <a:ln w="19050">
                <a:solidFill>
                  <a:schemeClr val="tx1"/>
                </a:solidFill>
              </a:ln>
            </p:spPr>
            <p:txBody>
              <a:bodyPr/>
              <a:lstStyle/>
              <a:p>
                <a:r>
                  <a:rPr lang="zh-CN" altLang="en-US">
                    <a:noFill/>
                  </a:rPr>
                  <a:t> </a:t>
                </a:r>
              </a:p>
            </p:txBody>
          </p:sp>
        </mc:Fallback>
      </mc:AlternateContent>
      <p:cxnSp>
        <p:nvCxnSpPr>
          <p:cNvPr id="63" name="直线箭头连接符 62">
            <a:extLst>
              <a:ext uri="{FF2B5EF4-FFF2-40B4-BE49-F238E27FC236}">
                <a16:creationId xmlns:a16="http://schemas.microsoft.com/office/drawing/2014/main" id="{A7169D5D-2A1E-663D-28B0-A76AA88C57DD}"/>
              </a:ext>
            </a:extLst>
          </p:cNvPr>
          <p:cNvCxnSpPr>
            <a:cxnSpLocks/>
          </p:cNvCxnSpPr>
          <p:nvPr/>
        </p:nvCxnSpPr>
        <p:spPr>
          <a:xfrm>
            <a:off x="4287892" y="1932800"/>
            <a:ext cx="432000" cy="60719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B60C1A18-8A11-9B09-85B7-B636CC141247}"/>
              </a:ext>
            </a:extLst>
          </p:cNvPr>
          <p:cNvCxnSpPr>
            <a:cxnSpLocks/>
          </p:cNvCxnSpPr>
          <p:nvPr/>
        </p:nvCxnSpPr>
        <p:spPr>
          <a:xfrm>
            <a:off x="4287892" y="1932800"/>
            <a:ext cx="432000" cy="103919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C05ADB37-A412-35FA-173C-5A4C8232BA38}"/>
              </a:ext>
            </a:extLst>
          </p:cNvPr>
          <p:cNvCxnSpPr>
            <a:cxnSpLocks/>
          </p:cNvCxnSpPr>
          <p:nvPr/>
        </p:nvCxnSpPr>
        <p:spPr>
          <a:xfrm>
            <a:off x="6924785" y="1932800"/>
            <a:ext cx="870082" cy="17519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56306D28-309B-2944-E4AA-77164E351174}"/>
              </a:ext>
            </a:extLst>
          </p:cNvPr>
          <p:cNvCxnSpPr>
            <a:cxnSpLocks/>
          </p:cNvCxnSpPr>
          <p:nvPr/>
        </p:nvCxnSpPr>
        <p:spPr>
          <a:xfrm>
            <a:off x="6924785" y="1932800"/>
            <a:ext cx="870082" cy="60719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线箭头连接符 74">
            <a:extLst>
              <a:ext uri="{FF2B5EF4-FFF2-40B4-BE49-F238E27FC236}">
                <a16:creationId xmlns:a16="http://schemas.microsoft.com/office/drawing/2014/main" id="{2FE2272A-AA51-7E4E-F721-EA88F547AB3A}"/>
              </a:ext>
            </a:extLst>
          </p:cNvPr>
          <p:cNvCxnSpPr>
            <a:cxnSpLocks/>
          </p:cNvCxnSpPr>
          <p:nvPr/>
        </p:nvCxnSpPr>
        <p:spPr>
          <a:xfrm>
            <a:off x="6924785" y="1932800"/>
            <a:ext cx="870082" cy="103919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8" name="直线箭头连接符 77">
            <a:extLst>
              <a:ext uri="{FF2B5EF4-FFF2-40B4-BE49-F238E27FC236}">
                <a16:creationId xmlns:a16="http://schemas.microsoft.com/office/drawing/2014/main" id="{471F190B-B420-9AA5-40D9-0CD51CF7E02F}"/>
              </a:ext>
            </a:extLst>
          </p:cNvPr>
          <p:cNvCxnSpPr>
            <a:cxnSpLocks/>
          </p:cNvCxnSpPr>
          <p:nvPr/>
        </p:nvCxnSpPr>
        <p:spPr>
          <a:xfrm>
            <a:off x="9558621" y="1932800"/>
            <a:ext cx="1308164" cy="1044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B4460D0D-2EE8-EDAB-7943-A426C6C16891}"/>
              </a:ext>
            </a:extLst>
          </p:cNvPr>
          <p:cNvCxnSpPr>
            <a:cxnSpLocks/>
          </p:cNvCxnSpPr>
          <p:nvPr/>
        </p:nvCxnSpPr>
        <p:spPr>
          <a:xfrm>
            <a:off x="9558621" y="1932800"/>
            <a:ext cx="1308164" cy="61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EE2CBBD5-B58C-A170-F698-1C62A9DE8A13}"/>
              </a:ext>
            </a:extLst>
          </p:cNvPr>
          <p:cNvCxnSpPr>
            <a:cxnSpLocks/>
          </p:cNvCxnSpPr>
          <p:nvPr/>
        </p:nvCxnSpPr>
        <p:spPr>
          <a:xfrm>
            <a:off x="9558621" y="1932800"/>
            <a:ext cx="1308164" cy="180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线箭头连接符 86">
            <a:extLst>
              <a:ext uri="{FF2B5EF4-FFF2-40B4-BE49-F238E27FC236}">
                <a16:creationId xmlns:a16="http://schemas.microsoft.com/office/drawing/2014/main" id="{688CBD61-6573-C154-09FD-1B26245F49CF}"/>
              </a:ext>
            </a:extLst>
          </p:cNvPr>
          <p:cNvCxnSpPr>
            <a:cxnSpLocks/>
          </p:cNvCxnSpPr>
          <p:nvPr/>
        </p:nvCxnSpPr>
        <p:spPr>
          <a:xfrm flipV="1">
            <a:off x="9558621" y="1680800"/>
            <a:ext cx="1308164" cy="25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E1E7BFA3-2667-3A86-05D8-F7C59816D81A}"/>
              </a:ext>
            </a:extLst>
          </p:cNvPr>
          <p:cNvGrpSpPr/>
          <p:nvPr/>
        </p:nvGrpSpPr>
        <p:grpSpPr>
          <a:xfrm>
            <a:off x="1456236" y="3504243"/>
            <a:ext cx="8146543" cy="400110"/>
            <a:chOff x="1404000" y="5957663"/>
            <a:chExt cx="8146543" cy="400110"/>
          </a:xfrm>
        </p:grpSpPr>
        <p:sp>
          <p:nvSpPr>
            <p:cNvPr id="90" name="矩形 89">
              <a:extLst>
                <a:ext uri="{FF2B5EF4-FFF2-40B4-BE49-F238E27FC236}">
                  <a16:creationId xmlns:a16="http://schemas.microsoft.com/office/drawing/2014/main" id="{AE526777-E523-2736-A228-A3916EE0069F}"/>
                </a:ext>
              </a:extLst>
            </p:cNvPr>
            <p:cNvSpPr/>
            <p:nvPr/>
          </p:nvSpPr>
          <p:spPr>
            <a:xfrm>
              <a:off x="1404000" y="6011400"/>
              <a:ext cx="288000" cy="288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文本框 90">
              <a:extLst>
                <a:ext uri="{FF2B5EF4-FFF2-40B4-BE49-F238E27FC236}">
                  <a16:creationId xmlns:a16="http://schemas.microsoft.com/office/drawing/2014/main" id="{779C3F5A-C3BA-8234-94E5-CA1D60C243D0}"/>
                </a:ext>
              </a:extLst>
            </p:cNvPr>
            <p:cNvSpPr txBox="1"/>
            <p:nvPr/>
          </p:nvSpPr>
          <p:spPr>
            <a:xfrm>
              <a:off x="1869401" y="5957663"/>
              <a:ext cx="7681142" cy="400110"/>
            </a:xfrm>
            <a:prstGeom prst="rect">
              <a:avLst/>
            </a:prstGeom>
            <a:solidFill>
              <a:schemeClr val="bg1"/>
            </a:solidFill>
          </p:spPr>
          <p:txBody>
            <a:bodyPr wrap="none" rtlCol="0">
              <a:spAutoFit/>
            </a:bodyPr>
            <a:lstStyle/>
            <a:p>
              <a:r>
                <a:rPr kumimoji="1" lang="en-US" altLang="zh-CN" sz="2000" dirty="0"/>
                <a:t>: </a:t>
              </a:r>
              <a:r>
                <a:rPr kumimoji="1" lang="en-US" altLang="zh-CN" sz="2000" dirty="0">
                  <a:solidFill>
                    <a:srgbClr val="A50021"/>
                  </a:solidFill>
                </a:rPr>
                <a:t>ONE (1)</a:t>
              </a:r>
              <a:r>
                <a:rPr kumimoji="1" lang="en-US" altLang="zh-CN" sz="2000" dirty="0"/>
                <a:t> Count-Min sketch / Count sketch / CM-CU sketch / Bloom filter</a:t>
              </a:r>
              <a:endParaRPr kumimoji="1" lang="zh-CN" altLang="en-US" sz="2000" dirty="0"/>
            </a:p>
          </p:txBody>
        </p:sp>
      </p:grpSp>
      <p:sp>
        <p:nvSpPr>
          <p:cNvPr id="337" name="右箭头 336">
            <a:extLst>
              <a:ext uri="{FF2B5EF4-FFF2-40B4-BE49-F238E27FC236}">
                <a16:creationId xmlns:a16="http://schemas.microsoft.com/office/drawing/2014/main" id="{4EC1C464-F84D-D42D-D29F-4B4FF574E2A9}"/>
              </a:ext>
            </a:extLst>
          </p:cNvPr>
          <p:cNvSpPr/>
          <p:nvPr/>
        </p:nvSpPr>
        <p:spPr>
          <a:xfrm>
            <a:off x="3358654" y="2207681"/>
            <a:ext cx="612000" cy="468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右箭头 92">
            <a:extLst>
              <a:ext uri="{FF2B5EF4-FFF2-40B4-BE49-F238E27FC236}">
                <a16:creationId xmlns:a16="http://schemas.microsoft.com/office/drawing/2014/main" id="{27F98956-E792-4401-9AB1-EF9FA4D0F850}"/>
              </a:ext>
            </a:extLst>
          </p:cNvPr>
          <p:cNvSpPr/>
          <p:nvPr/>
        </p:nvSpPr>
        <p:spPr>
          <a:xfrm>
            <a:off x="5999363" y="2211158"/>
            <a:ext cx="612000" cy="468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右箭头 93">
            <a:extLst>
              <a:ext uri="{FF2B5EF4-FFF2-40B4-BE49-F238E27FC236}">
                <a16:creationId xmlns:a16="http://schemas.microsoft.com/office/drawing/2014/main" id="{9C1490E0-440F-0B74-D88A-BB0F11051C66}"/>
              </a:ext>
            </a:extLst>
          </p:cNvPr>
          <p:cNvSpPr/>
          <p:nvPr/>
        </p:nvSpPr>
        <p:spPr>
          <a:xfrm>
            <a:off x="8625867" y="2207681"/>
            <a:ext cx="612000" cy="468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矩形 133">
            <a:extLst>
              <a:ext uri="{FF2B5EF4-FFF2-40B4-BE49-F238E27FC236}">
                <a16:creationId xmlns:a16="http://schemas.microsoft.com/office/drawing/2014/main" id="{49DB968F-1125-288C-5038-98B06200C29E}"/>
              </a:ext>
            </a:extLst>
          </p:cNvPr>
          <p:cNvSpPr/>
          <p:nvPr/>
        </p:nvSpPr>
        <p:spPr>
          <a:xfrm>
            <a:off x="3772607" y="4313680"/>
            <a:ext cx="5050810" cy="1957371"/>
          </a:xfrm>
          <a:prstGeom prst="rect">
            <a:avLst/>
          </a:prstGeom>
          <a:solidFill>
            <a:schemeClr val="accent6">
              <a:lumMod val="20000"/>
              <a:lumOff val="80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5" name="矩形 134">
            <a:extLst>
              <a:ext uri="{FF2B5EF4-FFF2-40B4-BE49-F238E27FC236}">
                <a16:creationId xmlns:a16="http://schemas.microsoft.com/office/drawing/2014/main" id="{0E6BE04F-0A54-1F03-6051-C736D6521868}"/>
              </a:ext>
            </a:extLst>
          </p:cNvPr>
          <p:cNvSpPr/>
          <p:nvPr/>
        </p:nvSpPr>
        <p:spPr>
          <a:xfrm>
            <a:off x="4070778" y="5707165"/>
            <a:ext cx="432000" cy="432000"/>
          </a:xfrm>
          <a:prstGeom prst="rect">
            <a:avLst/>
          </a:prstGeom>
          <a:pattFill prst="wdUpDiag">
            <a:fgClr>
              <a:schemeClr val="bg1">
                <a:lumMod val="95000"/>
              </a:schemeClr>
            </a:fgClr>
            <a:bgClr>
              <a:schemeClr val="bg1">
                <a:lumMod val="85000"/>
              </a:schemeClr>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rgbClr val="C00000"/>
                </a:solidFill>
              </a:rPr>
              <a:t>1</a:t>
            </a:r>
            <a:endParaRPr kumimoji="1" lang="zh-CN" altLang="en-US" sz="2000" dirty="0">
              <a:solidFill>
                <a:srgbClr val="C00000"/>
              </a:solidFill>
            </a:endParaRPr>
          </a:p>
        </p:txBody>
      </p:sp>
      <p:sp>
        <p:nvSpPr>
          <p:cNvPr id="136" name="矩形 135">
            <a:extLst>
              <a:ext uri="{FF2B5EF4-FFF2-40B4-BE49-F238E27FC236}">
                <a16:creationId xmlns:a16="http://schemas.microsoft.com/office/drawing/2014/main" id="{56ABA956-02DA-7429-6CA1-A7EE09D0F8DE}"/>
              </a:ext>
            </a:extLst>
          </p:cNvPr>
          <p:cNvSpPr/>
          <p:nvPr/>
        </p:nvSpPr>
        <p:spPr>
          <a:xfrm>
            <a:off x="4502778" y="5275165"/>
            <a:ext cx="432000" cy="432000"/>
          </a:xfrm>
          <a:prstGeom prst="rect">
            <a:avLst/>
          </a:prstGeom>
          <a:pattFill prst="wdUpDiag">
            <a:fgClr>
              <a:schemeClr val="bg1">
                <a:lumMod val="95000"/>
              </a:schemeClr>
            </a:fgClr>
            <a:bgClr>
              <a:schemeClr val="bg1">
                <a:lumMod val="85000"/>
              </a:schemeClr>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rgbClr val="C00000"/>
                </a:solidFill>
              </a:rPr>
              <a:t>2</a:t>
            </a:r>
            <a:endParaRPr kumimoji="1" lang="zh-CN" altLang="en-US" sz="2000" dirty="0">
              <a:solidFill>
                <a:srgbClr val="C00000"/>
              </a:solidFill>
            </a:endParaRPr>
          </a:p>
        </p:txBody>
      </p:sp>
      <p:sp>
        <p:nvSpPr>
          <p:cNvPr id="137" name="矩形 136">
            <a:extLst>
              <a:ext uri="{FF2B5EF4-FFF2-40B4-BE49-F238E27FC236}">
                <a16:creationId xmlns:a16="http://schemas.microsoft.com/office/drawing/2014/main" id="{7FCAC8AB-2006-0027-12A3-5588ADC7B7FA}"/>
              </a:ext>
            </a:extLst>
          </p:cNvPr>
          <p:cNvSpPr/>
          <p:nvPr/>
        </p:nvSpPr>
        <p:spPr>
          <a:xfrm>
            <a:off x="4934796" y="4843165"/>
            <a:ext cx="432000" cy="432000"/>
          </a:xfrm>
          <a:prstGeom prst="rect">
            <a:avLst/>
          </a:prstGeom>
          <a:pattFill prst="wdUpDiag">
            <a:fgClr>
              <a:schemeClr val="bg1">
                <a:lumMod val="95000"/>
              </a:schemeClr>
            </a:fgClr>
            <a:bgClr>
              <a:schemeClr val="bg1">
                <a:lumMod val="85000"/>
              </a:schemeClr>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rgbClr val="C00000"/>
                </a:solidFill>
              </a:rPr>
              <a:t>3</a:t>
            </a:r>
            <a:endParaRPr kumimoji="1" lang="zh-CN" altLang="en-US" sz="2000" dirty="0">
              <a:solidFill>
                <a:srgbClr val="C00000"/>
              </a:solidFill>
            </a:endParaRPr>
          </a:p>
        </p:txBody>
      </p:sp>
      <p:sp>
        <p:nvSpPr>
          <p:cNvPr id="138" name="矩形 137">
            <a:extLst>
              <a:ext uri="{FF2B5EF4-FFF2-40B4-BE49-F238E27FC236}">
                <a16:creationId xmlns:a16="http://schemas.microsoft.com/office/drawing/2014/main" id="{4EADFE4B-1BF8-AB89-2792-B7368125A00C}"/>
              </a:ext>
            </a:extLst>
          </p:cNvPr>
          <p:cNvSpPr/>
          <p:nvPr/>
        </p:nvSpPr>
        <p:spPr>
          <a:xfrm>
            <a:off x="5366796" y="4411165"/>
            <a:ext cx="432000" cy="432000"/>
          </a:xfrm>
          <a:prstGeom prst="rect">
            <a:avLst/>
          </a:prstGeom>
          <a:pattFill prst="wdUpDiag">
            <a:fgClr>
              <a:schemeClr val="bg1">
                <a:lumMod val="95000"/>
              </a:schemeClr>
            </a:fgClr>
            <a:bgClr>
              <a:schemeClr val="bg1">
                <a:lumMod val="85000"/>
              </a:schemeClr>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rgbClr val="C00000"/>
                </a:solidFill>
              </a:rPr>
              <a:t>4</a:t>
            </a:r>
            <a:endParaRPr kumimoji="1" lang="zh-CN" altLang="en-US" sz="2000" dirty="0">
              <a:solidFill>
                <a:srgbClr val="C00000"/>
              </a:solidFill>
            </a:endParaRPr>
          </a:p>
        </p:txBody>
      </p:sp>
      <p:sp>
        <p:nvSpPr>
          <p:cNvPr id="139" name="矩形 138">
            <a:extLst>
              <a:ext uri="{FF2B5EF4-FFF2-40B4-BE49-F238E27FC236}">
                <a16:creationId xmlns:a16="http://schemas.microsoft.com/office/drawing/2014/main" id="{0A82EACE-DEEF-08F5-FE4F-411BA1F63807}"/>
              </a:ext>
            </a:extLst>
          </p:cNvPr>
          <p:cNvSpPr/>
          <p:nvPr/>
        </p:nvSpPr>
        <p:spPr>
          <a:xfrm>
            <a:off x="9084387" y="4291052"/>
            <a:ext cx="2340000" cy="1979999"/>
          </a:xfrm>
          <a:prstGeom prst="rect">
            <a:avLst/>
          </a:prstGeom>
          <a:solidFill>
            <a:schemeClr val="accent6">
              <a:lumMod val="20000"/>
              <a:lumOff val="80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0" name="矩形 139">
            <a:extLst>
              <a:ext uri="{FF2B5EF4-FFF2-40B4-BE49-F238E27FC236}">
                <a16:creationId xmlns:a16="http://schemas.microsoft.com/office/drawing/2014/main" id="{FBA894A0-F2A8-40CD-1777-9DC017905849}"/>
              </a:ext>
            </a:extLst>
          </p:cNvPr>
          <p:cNvSpPr/>
          <p:nvPr/>
        </p:nvSpPr>
        <p:spPr>
          <a:xfrm>
            <a:off x="939879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141" name="矩形 140">
            <a:extLst>
              <a:ext uri="{FF2B5EF4-FFF2-40B4-BE49-F238E27FC236}">
                <a16:creationId xmlns:a16="http://schemas.microsoft.com/office/drawing/2014/main" id="{3295A720-84EF-21FC-AC13-D311E0DBD671}"/>
              </a:ext>
            </a:extLst>
          </p:cNvPr>
          <p:cNvSpPr/>
          <p:nvPr/>
        </p:nvSpPr>
        <p:spPr>
          <a:xfrm>
            <a:off x="983079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42" name="矩形 141">
            <a:extLst>
              <a:ext uri="{FF2B5EF4-FFF2-40B4-BE49-F238E27FC236}">
                <a16:creationId xmlns:a16="http://schemas.microsoft.com/office/drawing/2014/main" id="{24CD8F7E-5DB2-2C64-5377-B6B6ACEDF47F}"/>
              </a:ext>
            </a:extLst>
          </p:cNvPr>
          <p:cNvSpPr/>
          <p:nvPr/>
        </p:nvSpPr>
        <p:spPr>
          <a:xfrm>
            <a:off x="9830796" y="5275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43" name="矩形 142">
            <a:extLst>
              <a:ext uri="{FF2B5EF4-FFF2-40B4-BE49-F238E27FC236}">
                <a16:creationId xmlns:a16="http://schemas.microsoft.com/office/drawing/2014/main" id="{2806DA29-8418-0C13-7445-975572A8A58F}"/>
              </a:ext>
            </a:extLst>
          </p:cNvPr>
          <p:cNvSpPr/>
          <p:nvPr/>
        </p:nvSpPr>
        <p:spPr>
          <a:xfrm>
            <a:off x="1026279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44" name="矩形 143">
            <a:extLst>
              <a:ext uri="{FF2B5EF4-FFF2-40B4-BE49-F238E27FC236}">
                <a16:creationId xmlns:a16="http://schemas.microsoft.com/office/drawing/2014/main" id="{2DE0B7BF-BFD4-70D1-7947-D4C401A0F295}"/>
              </a:ext>
            </a:extLst>
          </p:cNvPr>
          <p:cNvSpPr/>
          <p:nvPr/>
        </p:nvSpPr>
        <p:spPr>
          <a:xfrm>
            <a:off x="10262796" y="5275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45" name="矩形 144">
            <a:extLst>
              <a:ext uri="{FF2B5EF4-FFF2-40B4-BE49-F238E27FC236}">
                <a16:creationId xmlns:a16="http://schemas.microsoft.com/office/drawing/2014/main" id="{F03EB9F0-B696-1835-7D62-215DE2B3EC47}"/>
              </a:ext>
            </a:extLst>
          </p:cNvPr>
          <p:cNvSpPr/>
          <p:nvPr/>
        </p:nvSpPr>
        <p:spPr>
          <a:xfrm>
            <a:off x="10262796" y="4843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46" name="矩形 145">
            <a:extLst>
              <a:ext uri="{FF2B5EF4-FFF2-40B4-BE49-F238E27FC236}">
                <a16:creationId xmlns:a16="http://schemas.microsoft.com/office/drawing/2014/main" id="{61DCC39A-229F-4176-8601-5D153BD179E5}"/>
              </a:ext>
            </a:extLst>
          </p:cNvPr>
          <p:cNvSpPr/>
          <p:nvPr/>
        </p:nvSpPr>
        <p:spPr>
          <a:xfrm>
            <a:off x="10694796" y="5707165"/>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147" name="矩形 146">
            <a:extLst>
              <a:ext uri="{FF2B5EF4-FFF2-40B4-BE49-F238E27FC236}">
                <a16:creationId xmlns:a16="http://schemas.microsoft.com/office/drawing/2014/main" id="{8F03DBA2-08AC-25AF-BB2B-D83A38C2AA62}"/>
              </a:ext>
            </a:extLst>
          </p:cNvPr>
          <p:cNvSpPr/>
          <p:nvPr/>
        </p:nvSpPr>
        <p:spPr>
          <a:xfrm>
            <a:off x="10694796" y="5275165"/>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148" name="矩形 147">
            <a:extLst>
              <a:ext uri="{FF2B5EF4-FFF2-40B4-BE49-F238E27FC236}">
                <a16:creationId xmlns:a16="http://schemas.microsoft.com/office/drawing/2014/main" id="{46550841-CD22-E359-0D6B-DF247E212FC2}"/>
              </a:ext>
            </a:extLst>
          </p:cNvPr>
          <p:cNvSpPr/>
          <p:nvPr/>
        </p:nvSpPr>
        <p:spPr>
          <a:xfrm>
            <a:off x="10694796" y="4843165"/>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149" name="矩形 148">
            <a:extLst>
              <a:ext uri="{FF2B5EF4-FFF2-40B4-BE49-F238E27FC236}">
                <a16:creationId xmlns:a16="http://schemas.microsoft.com/office/drawing/2014/main" id="{10B861C3-FD24-0948-E5CF-4819DEBE50AD}"/>
              </a:ext>
            </a:extLst>
          </p:cNvPr>
          <p:cNvSpPr/>
          <p:nvPr/>
        </p:nvSpPr>
        <p:spPr>
          <a:xfrm>
            <a:off x="10694796" y="4411165"/>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150" name="立方体 149">
                <a:extLst>
                  <a:ext uri="{FF2B5EF4-FFF2-40B4-BE49-F238E27FC236}">
                    <a16:creationId xmlns:a16="http://schemas.microsoft.com/office/drawing/2014/main" id="{EA622BC2-6D3A-FF0B-022D-848ED30C3B5A}"/>
                  </a:ext>
                </a:extLst>
              </p:cNvPr>
              <p:cNvSpPr/>
              <p:nvPr/>
            </p:nvSpPr>
            <p:spPr>
              <a:xfrm>
                <a:off x="9201417" y="4381428"/>
                <a:ext cx="720000" cy="432000"/>
              </a:xfrm>
              <a:prstGeom prst="cub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sz="2000" b="1" i="1" dirty="0" smtClean="0">
                          <a:solidFill>
                            <a:schemeClr val="accent2">
                              <a:lumMod val="50000"/>
                            </a:schemeClr>
                          </a:solidFill>
                          <a:latin typeface="Cambria Math" panose="02040503050406030204" pitchFamily="18" charset="0"/>
                        </a:rPr>
                        <m:t>𝒆</m:t>
                      </m:r>
                      <m:r>
                        <a:rPr kumimoji="1" lang="en-US" altLang="zh-CN" sz="2000" b="1" i="1" dirty="0" smtClean="0">
                          <a:solidFill>
                            <a:schemeClr val="accent2">
                              <a:lumMod val="50000"/>
                            </a:schemeClr>
                          </a:solidFill>
                          <a:latin typeface="Cambria Math" panose="02040503050406030204" pitchFamily="18" charset="0"/>
                        </a:rPr>
                        <m:t>, </m:t>
                      </m:r>
                      <m:r>
                        <a:rPr kumimoji="1" lang="en-US" altLang="zh-CN" sz="2000" b="1" i="1" dirty="0" smtClean="0">
                          <a:solidFill>
                            <a:schemeClr val="accent2">
                              <a:lumMod val="50000"/>
                            </a:schemeClr>
                          </a:solidFill>
                          <a:latin typeface="Cambria Math" panose="02040503050406030204" pitchFamily="18" charset="0"/>
                        </a:rPr>
                        <m:t>𝟓</m:t>
                      </m:r>
                    </m:oMath>
                  </m:oMathPara>
                </a14:m>
                <a:endParaRPr kumimoji="1" lang="zh-CN" altLang="en-US" sz="2000" b="1" dirty="0">
                  <a:solidFill>
                    <a:schemeClr val="tx1"/>
                  </a:solidFill>
                </a:endParaRPr>
              </a:p>
            </p:txBody>
          </p:sp>
        </mc:Choice>
        <mc:Fallback xmlns="">
          <p:sp>
            <p:nvSpPr>
              <p:cNvPr id="150" name="立方体 149">
                <a:extLst>
                  <a:ext uri="{FF2B5EF4-FFF2-40B4-BE49-F238E27FC236}">
                    <a16:creationId xmlns:a16="http://schemas.microsoft.com/office/drawing/2014/main" id="{EA622BC2-6D3A-FF0B-022D-848ED30C3B5A}"/>
                  </a:ext>
                </a:extLst>
              </p:cNvPr>
              <p:cNvSpPr>
                <a:spLocks noRot="1" noChangeAspect="1" noMove="1" noResize="1" noEditPoints="1" noAdjustHandles="1" noChangeArrowheads="1" noChangeShapeType="1" noTextEdit="1"/>
              </p:cNvSpPr>
              <p:nvPr/>
            </p:nvSpPr>
            <p:spPr>
              <a:xfrm>
                <a:off x="9201417" y="4381428"/>
                <a:ext cx="720000" cy="432000"/>
              </a:xfrm>
              <a:prstGeom prst="cube">
                <a:avLst/>
              </a:prstGeom>
              <a:blipFill>
                <a:blip r:embed="rId8"/>
                <a:stretch>
                  <a:fillRect/>
                </a:stretch>
              </a:blipFill>
              <a:ln w="19050">
                <a:solidFill>
                  <a:schemeClr val="tx1"/>
                </a:solidFill>
              </a:ln>
            </p:spPr>
            <p:txBody>
              <a:bodyPr/>
              <a:lstStyle/>
              <a:p>
                <a:r>
                  <a:rPr lang="zh-CN" altLang="en-US">
                    <a:noFill/>
                  </a:rPr>
                  <a:t> </a:t>
                </a:r>
              </a:p>
            </p:txBody>
          </p:sp>
        </mc:Fallback>
      </mc:AlternateContent>
      <p:cxnSp>
        <p:nvCxnSpPr>
          <p:cNvPr id="151" name="直线箭头连接符 150">
            <a:extLst>
              <a:ext uri="{FF2B5EF4-FFF2-40B4-BE49-F238E27FC236}">
                <a16:creationId xmlns:a16="http://schemas.microsoft.com/office/drawing/2014/main" id="{4F2DABB5-BC69-1ED4-2A3E-D53B750C279E}"/>
              </a:ext>
            </a:extLst>
          </p:cNvPr>
          <p:cNvCxnSpPr>
            <a:cxnSpLocks/>
          </p:cNvCxnSpPr>
          <p:nvPr/>
        </p:nvCxnSpPr>
        <p:spPr>
          <a:xfrm>
            <a:off x="9561417" y="4813428"/>
            <a:ext cx="1308164" cy="1044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线箭头连接符 151">
            <a:extLst>
              <a:ext uri="{FF2B5EF4-FFF2-40B4-BE49-F238E27FC236}">
                <a16:creationId xmlns:a16="http://schemas.microsoft.com/office/drawing/2014/main" id="{1E341DE8-8F25-0A91-5F2A-7E4C7CCCF5F9}"/>
              </a:ext>
            </a:extLst>
          </p:cNvPr>
          <p:cNvCxnSpPr>
            <a:cxnSpLocks/>
          </p:cNvCxnSpPr>
          <p:nvPr/>
        </p:nvCxnSpPr>
        <p:spPr>
          <a:xfrm>
            <a:off x="9561417" y="4813428"/>
            <a:ext cx="1308164" cy="61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线箭头连接符 152">
            <a:extLst>
              <a:ext uri="{FF2B5EF4-FFF2-40B4-BE49-F238E27FC236}">
                <a16:creationId xmlns:a16="http://schemas.microsoft.com/office/drawing/2014/main" id="{BC6AC0E5-19AE-675F-6C98-3CA6F4F0A53B}"/>
              </a:ext>
            </a:extLst>
          </p:cNvPr>
          <p:cNvCxnSpPr>
            <a:cxnSpLocks/>
          </p:cNvCxnSpPr>
          <p:nvPr/>
        </p:nvCxnSpPr>
        <p:spPr>
          <a:xfrm>
            <a:off x="9561417" y="4843165"/>
            <a:ext cx="1308164" cy="180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4" name="直线箭头连接符 153">
            <a:extLst>
              <a:ext uri="{FF2B5EF4-FFF2-40B4-BE49-F238E27FC236}">
                <a16:creationId xmlns:a16="http://schemas.microsoft.com/office/drawing/2014/main" id="{E1638C47-F0F7-37A9-C1A4-87F654819C76}"/>
              </a:ext>
            </a:extLst>
          </p:cNvPr>
          <p:cNvCxnSpPr>
            <a:cxnSpLocks/>
          </p:cNvCxnSpPr>
          <p:nvPr/>
        </p:nvCxnSpPr>
        <p:spPr>
          <a:xfrm flipV="1">
            <a:off x="9561417" y="4561428"/>
            <a:ext cx="1308164" cy="25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5" name="矩形 154">
            <a:extLst>
              <a:ext uri="{FF2B5EF4-FFF2-40B4-BE49-F238E27FC236}">
                <a16:creationId xmlns:a16="http://schemas.microsoft.com/office/drawing/2014/main" id="{924DC04A-3E0D-54A4-27F7-39581A2B9B65}"/>
              </a:ext>
            </a:extLst>
          </p:cNvPr>
          <p:cNvSpPr/>
          <p:nvPr/>
        </p:nvSpPr>
        <p:spPr>
          <a:xfrm>
            <a:off x="1171636" y="4291052"/>
            <a:ext cx="2340000" cy="1980000"/>
          </a:xfrm>
          <a:prstGeom prst="rect">
            <a:avLst/>
          </a:prstGeom>
          <a:solidFill>
            <a:schemeClr val="accent6">
              <a:lumMod val="20000"/>
              <a:lumOff val="80000"/>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6" name="矩形 155">
            <a:extLst>
              <a:ext uri="{FF2B5EF4-FFF2-40B4-BE49-F238E27FC236}">
                <a16:creationId xmlns:a16="http://schemas.microsoft.com/office/drawing/2014/main" id="{B02F99C7-F2E7-25E5-80FC-95E70527DD29}"/>
              </a:ext>
            </a:extLst>
          </p:cNvPr>
          <p:cNvSpPr/>
          <p:nvPr/>
        </p:nvSpPr>
        <p:spPr>
          <a:xfrm>
            <a:off x="147763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157" name="矩形 156">
            <a:extLst>
              <a:ext uri="{FF2B5EF4-FFF2-40B4-BE49-F238E27FC236}">
                <a16:creationId xmlns:a16="http://schemas.microsoft.com/office/drawing/2014/main" id="{D41B5E6C-E3AD-4CA0-92F3-345118264CF0}"/>
              </a:ext>
            </a:extLst>
          </p:cNvPr>
          <p:cNvSpPr/>
          <p:nvPr/>
        </p:nvSpPr>
        <p:spPr>
          <a:xfrm>
            <a:off x="190963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158" name="矩形 157">
            <a:extLst>
              <a:ext uri="{FF2B5EF4-FFF2-40B4-BE49-F238E27FC236}">
                <a16:creationId xmlns:a16="http://schemas.microsoft.com/office/drawing/2014/main" id="{CA5D6B62-D55C-E065-E618-21304E622645}"/>
              </a:ext>
            </a:extLst>
          </p:cNvPr>
          <p:cNvSpPr/>
          <p:nvPr/>
        </p:nvSpPr>
        <p:spPr>
          <a:xfrm>
            <a:off x="1909636" y="5275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159" name="矩形 158">
            <a:extLst>
              <a:ext uri="{FF2B5EF4-FFF2-40B4-BE49-F238E27FC236}">
                <a16:creationId xmlns:a16="http://schemas.microsoft.com/office/drawing/2014/main" id="{E055D715-0E76-2DC7-8DB8-9CE679CCAF8A}"/>
              </a:ext>
            </a:extLst>
          </p:cNvPr>
          <p:cNvSpPr/>
          <p:nvPr/>
        </p:nvSpPr>
        <p:spPr>
          <a:xfrm>
            <a:off x="234279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60" name="矩形 159">
            <a:extLst>
              <a:ext uri="{FF2B5EF4-FFF2-40B4-BE49-F238E27FC236}">
                <a16:creationId xmlns:a16="http://schemas.microsoft.com/office/drawing/2014/main" id="{CE91510D-BD45-991E-2B74-E6052D8835F8}"/>
              </a:ext>
            </a:extLst>
          </p:cNvPr>
          <p:cNvSpPr/>
          <p:nvPr/>
        </p:nvSpPr>
        <p:spPr>
          <a:xfrm>
            <a:off x="2342796" y="5275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61" name="矩形 160">
            <a:extLst>
              <a:ext uri="{FF2B5EF4-FFF2-40B4-BE49-F238E27FC236}">
                <a16:creationId xmlns:a16="http://schemas.microsoft.com/office/drawing/2014/main" id="{52DF4160-BA1C-6F3F-CA18-29ACF1B404B0}"/>
              </a:ext>
            </a:extLst>
          </p:cNvPr>
          <p:cNvSpPr/>
          <p:nvPr/>
        </p:nvSpPr>
        <p:spPr>
          <a:xfrm>
            <a:off x="2342796" y="4843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62" name="矩形 161">
            <a:extLst>
              <a:ext uri="{FF2B5EF4-FFF2-40B4-BE49-F238E27FC236}">
                <a16:creationId xmlns:a16="http://schemas.microsoft.com/office/drawing/2014/main" id="{7AF6BFDA-8DEC-1574-BE59-13B3268211AE}"/>
              </a:ext>
            </a:extLst>
          </p:cNvPr>
          <p:cNvSpPr/>
          <p:nvPr/>
        </p:nvSpPr>
        <p:spPr>
          <a:xfrm>
            <a:off x="277479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63" name="矩形 162">
            <a:extLst>
              <a:ext uri="{FF2B5EF4-FFF2-40B4-BE49-F238E27FC236}">
                <a16:creationId xmlns:a16="http://schemas.microsoft.com/office/drawing/2014/main" id="{CE31E97F-77B7-E4AA-279B-320EFF236192}"/>
              </a:ext>
            </a:extLst>
          </p:cNvPr>
          <p:cNvSpPr/>
          <p:nvPr/>
        </p:nvSpPr>
        <p:spPr>
          <a:xfrm>
            <a:off x="2774796" y="5275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64" name="矩形 163">
            <a:extLst>
              <a:ext uri="{FF2B5EF4-FFF2-40B4-BE49-F238E27FC236}">
                <a16:creationId xmlns:a16="http://schemas.microsoft.com/office/drawing/2014/main" id="{F5CC72B7-AA29-8D20-BB35-937EFA4043E1}"/>
              </a:ext>
            </a:extLst>
          </p:cNvPr>
          <p:cNvSpPr/>
          <p:nvPr/>
        </p:nvSpPr>
        <p:spPr>
          <a:xfrm>
            <a:off x="2774796" y="4843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65" name="矩形 164">
            <a:extLst>
              <a:ext uri="{FF2B5EF4-FFF2-40B4-BE49-F238E27FC236}">
                <a16:creationId xmlns:a16="http://schemas.microsoft.com/office/drawing/2014/main" id="{DF438A97-6562-C574-A8FF-550CE9822CF7}"/>
              </a:ext>
            </a:extLst>
          </p:cNvPr>
          <p:cNvSpPr/>
          <p:nvPr/>
        </p:nvSpPr>
        <p:spPr>
          <a:xfrm>
            <a:off x="2774796" y="4411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166" name="立方体 165">
                <a:extLst>
                  <a:ext uri="{FF2B5EF4-FFF2-40B4-BE49-F238E27FC236}">
                    <a16:creationId xmlns:a16="http://schemas.microsoft.com/office/drawing/2014/main" id="{BC296E60-D07B-EBCF-2F9D-84AEBDFCD3CC}"/>
                  </a:ext>
                </a:extLst>
              </p:cNvPr>
              <p:cNvSpPr/>
              <p:nvPr/>
            </p:nvSpPr>
            <p:spPr>
              <a:xfrm>
                <a:off x="1288666" y="4386036"/>
                <a:ext cx="720000" cy="432000"/>
              </a:xfrm>
              <a:prstGeom prst="cub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sz="2000" b="1" i="1" dirty="0" smtClean="0">
                          <a:solidFill>
                            <a:schemeClr val="accent2">
                              <a:lumMod val="50000"/>
                            </a:schemeClr>
                          </a:solidFill>
                          <a:latin typeface="Cambria Math" panose="02040503050406030204" pitchFamily="18" charset="0"/>
                        </a:rPr>
                        <m:t>𝒆</m:t>
                      </m:r>
                      <m:r>
                        <a:rPr kumimoji="1" lang="en-US" altLang="zh-CN" sz="2000" b="1" i="1" dirty="0" smtClean="0">
                          <a:solidFill>
                            <a:schemeClr val="accent2">
                              <a:lumMod val="50000"/>
                            </a:schemeClr>
                          </a:solidFill>
                          <a:latin typeface="Cambria Math" panose="02040503050406030204" pitchFamily="18" charset="0"/>
                        </a:rPr>
                        <m:t>, </m:t>
                      </m:r>
                      <m:r>
                        <a:rPr kumimoji="1" lang="en-US" altLang="zh-CN" sz="2000" b="1" i="1" dirty="0" smtClean="0">
                          <a:solidFill>
                            <a:schemeClr val="accent2">
                              <a:lumMod val="50000"/>
                            </a:schemeClr>
                          </a:solidFill>
                          <a:latin typeface="Cambria Math" panose="02040503050406030204" pitchFamily="18" charset="0"/>
                        </a:rPr>
                        <m:t>𝟒</m:t>
                      </m:r>
                    </m:oMath>
                  </m:oMathPara>
                </a14:m>
                <a:endParaRPr kumimoji="1" lang="zh-CN" altLang="en-US" sz="2000" b="1" dirty="0">
                  <a:solidFill>
                    <a:schemeClr val="tx1"/>
                  </a:solidFill>
                </a:endParaRPr>
              </a:p>
            </p:txBody>
          </p:sp>
        </mc:Choice>
        <mc:Fallback xmlns="">
          <p:sp>
            <p:nvSpPr>
              <p:cNvPr id="166" name="立方体 165">
                <a:extLst>
                  <a:ext uri="{FF2B5EF4-FFF2-40B4-BE49-F238E27FC236}">
                    <a16:creationId xmlns:a16="http://schemas.microsoft.com/office/drawing/2014/main" id="{BC296E60-D07B-EBCF-2F9D-84AEBDFCD3CC}"/>
                  </a:ext>
                </a:extLst>
              </p:cNvPr>
              <p:cNvSpPr>
                <a:spLocks noRot="1" noChangeAspect="1" noMove="1" noResize="1" noEditPoints="1" noAdjustHandles="1" noChangeArrowheads="1" noChangeShapeType="1" noTextEdit="1"/>
              </p:cNvSpPr>
              <p:nvPr/>
            </p:nvSpPr>
            <p:spPr>
              <a:xfrm>
                <a:off x="1288666" y="4386036"/>
                <a:ext cx="720000" cy="432000"/>
              </a:xfrm>
              <a:prstGeom prst="cube">
                <a:avLst/>
              </a:prstGeom>
              <a:blipFill>
                <a:blip r:embed="rId9"/>
                <a:stretch>
                  <a:fillRect/>
                </a:stretch>
              </a:blipFill>
              <a:ln w="19050">
                <a:solidFill>
                  <a:schemeClr val="tx1"/>
                </a:solidFill>
              </a:ln>
            </p:spPr>
            <p:txBody>
              <a:bodyPr/>
              <a:lstStyle/>
              <a:p>
                <a:r>
                  <a:rPr lang="zh-CN" altLang="en-US">
                    <a:noFill/>
                  </a:rPr>
                  <a:t> </a:t>
                </a:r>
              </a:p>
            </p:txBody>
          </p:sp>
        </mc:Fallback>
      </mc:AlternateContent>
      <p:cxnSp>
        <p:nvCxnSpPr>
          <p:cNvPr id="167" name="直线箭头连接符 166">
            <a:extLst>
              <a:ext uri="{FF2B5EF4-FFF2-40B4-BE49-F238E27FC236}">
                <a16:creationId xmlns:a16="http://schemas.microsoft.com/office/drawing/2014/main" id="{94A88DAD-E16A-5FD3-26CE-6131A79EC9EE}"/>
              </a:ext>
            </a:extLst>
          </p:cNvPr>
          <p:cNvCxnSpPr>
            <a:cxnSpLocks/>
          </p:cNvCxnSpPr>
          <p:nvPr/>
        </p:nvCxnSpPr>
        <p:spPr>
          <a:xfrm>
            <a:off x="1648666" y="4818036"/>
            <a:ext cx="1308164" cy="1044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直线箭头连接符 167">
            <a:extLst>
              <a:ext uri="{FF2B5EF4-FFF2-40B4-BE49-F238E27FC236}">
                <a16:creationId xmlns:a16="http://schemas.microsoft.com/office/drawing/2014/main" id="{F20E4CD5-9B1A-F374-A8D4-A0706747F74B}"/>
              </a:ext>
            </a:extLst>
          </p:cNvPr>
          <p:cNvCxnSpPr>
            <a:cxnSpLocks/>
          </p:cNvCxnSpPr>
          <p:nvPr/>
        </p:nvCxnSpPr>
        <p:spPr>
          <a:xfrm>
            <a:off x="1648666" y="4818036"/>
            <a:ext cx="1308164" cy="61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线箭头连接符 168">
            <a:extLst>
              <a:ext uri="{FF2B5EF4-FFF2-40B4-BE49-F238E27FC236}">
                <a16:creationId xmlns:a16="http://schemas.microsoft.com/office/drawing/2014/main" id="{AD80F28D-FFAB-106B-DC00-C0E4207575A2}"/>
              </a:ext>
            </a:extLst>
          </p:cNvPr>
          <p:cNvCxnSpPr>
            <a:cxnSpLocks/>
          </p:cNvCxnSpPr>
          <p:nvPr/>
        </p:nvCxnSpPr>
        <p:spPr>
          <a:xfrm>
            <a:off x="1648666" y="4818036"/>
            <a:ext cx="1308164" cy="180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线箭头连接符 169">
            <a:extLst>
              <a:ext uri="{FF2B5EF4-FFF2-40B4-BE49-F238E27FC236}">
                <a16:creationId xmlns:a16="http://schemas.microsoft.com/office/drawing/2014/main" id="{038042AC-FE9E-B3DF-CB9B-81C82325F3ED}"/>
              </a:ext>
            </a:extLst>
          </p:cNvPr>
          <p:cNvCxnSpPr>
            <a:cxnSpLocks/>
          </p:cNvCxnSpPr>
          <p:nvPr/>
        </p:nvCxnSpPr>
        <p:spPr>
          <a:xfrm flipV="1">
            <a:off x="1648666" y="4566036"/>
            <a:ext cx="1308164" cy="25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1" name="矩形 170">
            <a:extLst>
              <a:ext uri="{FF2B5EF4-FFF2-40B4-BE49-F238E27FC236}">
                <a16:creationId xmlns:a16="http://schemas.microsoft.com/office/drawing/2014/main" id="{7CF59AA7-EF83-4247-94E3-485EDD1BC8A5}"/>
              </a:ext>
            </a:extLst>
          </p:cNvPr>
          <p:cNvSpPr/>
          <p:nvPr/>
        </p:nvSpPr>
        <p:spPr>
          <a:xfrm>
            <a:off x="4502778"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2" name="矩形 171">
            <a:extLst>
              <a:ext uri="{FF2B5EF4-FFF2-40B4-BE49-F238E27FC236}">
                <a16:creationId xmlns:a16="http://schemas.microsoft.com/office/drawing/2014/main" id="{D0177138-AB24-2D0D-9937-47E39551FAE3}"/>
              </a:ext>
            </a:extLst>
          </p:cNvPr>
          <p:cNvSpPr/>
          <p:nvPr/>
        </p:nvSpPr>
        <p:spPr>
          <a:xfrm>
            <a:off x="493479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3" name="矩形 172">
            <a:extLst>
              <a:ext uri="{FF2B5EF4-FFF2-40B4-BE49-F238E27FC236}">
                <a16:creationId xmlns:a16="http://schemas.microsoft.com/office/drawing/2014/main" id="{FAE7BE15-0A15-71C5-3133-9B19721EF1F3}"/>
              </a:ext>
            </a:extLst>
          </p:cNvPr>
          <p:cNvSpPr/>
          <p:nvPr/>
        </p:nvSpPr>
        <p:spPr>
          <a:xfrm>
            <a:off x="4934796" y="5275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4" name="矩形 173">
            <a:extLst>
              <a:ext uri="{FF2B5EF4-FFF2-40B4-BE49-F238E27FC236}">
                <a16:creationId xmlns:a16="http://schemas.microsoft.com/office/drawing/2014/main" id="{AF6220FF-4B3B-89F2-873A-20BE6C17040B}"/>
              </a:ext>
            </a:extLst>
          </p:cNvPr>
          <p:cNvSpPr/>
          <p:nvPr/>
        </p:nvSpPr>
        <p:spPr>
          <a:xfrm>
            <a:off x="536679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5" name="矩形 174">
            <a:extLst>
              <a:ext uri="{FF2B5EF4-FFF2-40B4-BE49-F238E27FC236}">
                <a16:creationId xmlns:a16="http://schemas.microsoft.com/office/drawing/2014/main" id="{080621E0-C8B5-AB4A-41E3-5792FC75BB23}"/>
              </a:ext>
            </a:extLst>
          </p:cNvPr>
          <p:cNvSpPr/>
          <p:nvPr/>
        </p:nvSpPr>
        <p:spPr>
          <a:xfrm>
            <a:off x="5366796" y="5275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6" name="矩形 175">
            <a:extLst>
              <a:ext uri="{FF2B5EF4-FFF2-40B4-BE49-F238E27FC236}">
                <a16:creationId xmlns:a16="http://schemas.microsoft.com/office/drawing/2014/main" id="{19894573-7D66-F4D2-4F5D-36B78444DB8C}"/>
              </a:ext>
            </a:extLst>
          </p:cNvPr>
          <p:cNvSpPr/>
          <p:nvPr/>
        </p:nvSpPr>
        <p:spPr>
          <a:xfrm>
            <a:off x="5366796" y="4843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7" name="矩形 176">
            <a:extLst>
              <a:ext uri="{FF2B5EF4-FFF2-40B4-BE49-F238E27FC236}">
                <a16:creationId xmlns:a16="http://schemas.microsoft.com/office/drawing/2014/main" id="{CDB50637-004C-2702-0AF0-66C8870DE1F8}"/>
              </a:ext>
            </a:extLst>
          </p:cNvPr>
          <p:cNvSpPr/>
          <p:nvPr/>
        </p:nvSpPr>
        <p:spPr>
          <a:xfrm>
            <a:off x="662679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8" name="矩形 177">
            <a:extLst>
              <a:ext uri="{FF2B5EF4-FFF2-40B4-BE49-F238E27FC236}">
                <a16:creationId xmlns:a16="http://schemas.microsoft.com/office/drawing/2014/main" id="{0518BEC5-8043-3338-7C88-80B2B856AB57}"/>
              </a:ext>
            </a:extLst>
          </p:cNvPr>
          <p:cNvSpPr/>
          <p:nvPr/>
        </p:nvSpPr>
        <p:spPr>
          <a:xfrm>
            <a:off x="705879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9" name="矩形 178">
            <a:extLst>
              <a:ext uri="{FF2B5EF4-FFF2-40B4-BE49-F238E27FC236}">
                <a16:creationId xmlns:a16="http://schemas.microsoft.com/office/drawing/2014/main" id="{AC89CF35-3584-EDD8-D9E6-EEDB3BA3BC1B}"/>
              </a:ext>
            </a:extLst>
          </p:cNvPr>
          <p:cNvSpPr/>
          <p:nvPr/>
        </p:nvSpPr>
        <p:spPr>
          <a:xfrm>
            <a:off x="7058796" y="5275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0" name="矩形 179">
            <a:extLst>
              <a:ext uri="{FF2B5EF4-FFF2-40B4-BE49-F238E27FC236}">
                <a16:creationId xmlns:a16="http://schemas.microsoft.com/office/drawing/2014/main" id="{A8F41C6E-B897-594C-6463-77770FE0F53C}"/>
              </a:ext>
            </a:extLst>
          </p:cNvPr>
          <p:cNvSpPr/>
          <p:nvPr/>
        </p:nvSpPr>
        <p:spPr>
          <a:xfrm>
            <a:off x="7490796" y="5707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1" name="矩形 180">
            <a:extLst>
              <a:ext uri="{FF2B5EF4-FFF2-40B4-BE49-F238E27FC236}">
                <a16:creationId xmlns:a16="http://schemas.microsoft.com/office/drawing/2014/main" id="{1977D44C-A5FC-E62A-02C0-7FB824DEA85F}"/>
              </a:ext>
            </a:extLst>
          </p:cNvPr>
          <p:cNvSpPr/>
          <p:nvPr/>
        </p:nvSpPr>
        <p:spPr>
          <a:xfrm>
            <a:off x="7490796" y="5275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2" name="矩形 181">
            <a:extLst>
              <a:ext uri="{FF2B5EF4-FFF2-40B4-BE49-F238E27FC236}">
                <a16:creationId xmlns:a16="http://schemas.microsoft.com/office/drawing/2014/main" id="{3387F9F6-1D06-8A46-6AA3-16969F4DEBFE}"/>
              </a:ext>
            </a:extLst>
          </p:cNvPr>
          <p:cNvSpPr/>
          <p:nvPr/>
        </p:nvSpPr>
        <p:spPr>
          <a:xfrm>
            <a:off x="7490796" y="4843165"/>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3" name="矩形 182">
            <a:extLst>
              <a:ext uri="{FF2B5EF4-FFF2-40B4-BE49-F238E27FC236}">
                <a16:creationId xmlns:a16="http://schemas.microsoft.com/office/drawing/2014/main" id="{47B00301-C1C3-EC1D-4CF1-4F4759669C94}"/>
              </a:ext>
            </a:extLst>
          </p:cNvPr>
          <p:cNvSpPr/>
          <p:nvPr/>
        </p:nvSpPr>
        <p:spPr>
          <a:xfrm>
            <a:off x="7922796" y="5707165"/>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rgbClr val="C00000"/>
                </a:solidFill>
              </a:rPr>
              <a:t>5</a:t>
            </a:r>
            <a:endParaRPr kumimoji="1" lang="zh-CN" altLang="en-US" sz="2000" dirty="0">
              <a:solidFill>
                <a:srgbClr val="C00000"/>
              </a:solidFill>
            </a:endParaRPr>
          </a:p>
        </p:txBody>
      </p:sp>
      <p:sp>
        <p:nvSpPr>
          <p:cNvPr id="184" name="矩形 183">
            <a:extLst>
              <a:ext uri="{FF2B5EF4-FFF2-40B4-BE49-F238E27FC236}">
                <a16:creationId xmlns:a16="http://schemas.microsoft.com/office/drawing/2014/main" id="{452842D2-7CBE-D7A0-085B-FDF81381E389}"/>
              </a:ext>
            </a:extLst>
          </p:cNvPr>
          <p:cNvSpPr/>
          <p:nvPr/>
        </p:nvSpPr>
        <p:spPr>
          <a:xfrm>
            <a:off x="7922796" y="5275165"/>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rgbClr val="C00000"/>
                </a:solidFill>
              </a:rPr>
              <a:t>5</a:t>
            </a:r>
            <a:endParaRPr kumimoji="1" lang="zh-CN" altLang="en-US" sz="2000" dirty="0">
              <a:solidFill>
                <a:srgbClr val="C00000"/>
              </a:solidFill>
            </a:endParaRPr>
          </a:p>
        </p:txBody>
      </p:sp>
      <p:sp>
        <p:nvSpPr>
          <p:cNvPr id="185" name="矩形 184">
            <a:extLst>
              <a:ext uri="{FF2B5EF4-FFF2-40B4-BE49-F238E27FC236}">
                <a16:creationId xmlns:a16="http://schemas.microsoft.com/office/drawing/2014/main" id="{5928F47A-C570-D5D4-3117-EB98F4989A29}"/>
              </a:ext>
            </a:extLst>
          </p:cNvPr>
          <p:cNvSpPr/>
          <p:nvPr/>
        </p:nvSpPr>
        <p:spPr>
          <a:xfrm>
            <a:off x="7922796" y="4843165"/>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rgbClr val="C00000"/>
                </a:solidFill>
              </a:rPr>
              <a:t>5</a:t>
            </a:r>
            <a:endParaRPr kumimoji="1" lang="zh-CN" altLang="en-US" sz="2000" dirty="0">
              <a:solidFill>
                <a:srgbClr val="C00000"/>
              </a:solidFill>
            </a:endParaRPr>
          </a:p>
        </p:txBody>
      </p:sp>
      <p:sp>
        <p:nvSpPr>
          <p:cNvPr id="186" name="矩形 185">
            <a:extLst>
              <a:ext uri="{FF2B5EF4-FFF2-40B4-BE49-F238E27FC236}">
                <a16:creationId xmlns:a16="http://schemas.microsoft.com/office/drawing/2014/main" id="{B7003825-90E5-7501-B2B5-680FA77C61B9}"/>
              </a:ext>
            </a:extLst>
          </p:cNvPr>
          <p:cNvSpPr/>
          <p:nvPr/>
        </p:nvSpPr>
        <p:spPr>
          <a:xfrm>
            <a:off x="7922796" y="4411165"/>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rgbClr val="C00000"/>
                </a:solidFill>
              </a:rPr>
              <a:t>5</a:t>
            </a:r>
            <a:endParaRPr kumimoji="1" lang="zh-CN" altLang="en-US" sz="2000" dirty="0">
              <a:solidFill>
                <a:srgbClr val="C00000"/>
              </a:solidFill>
            </a:endParaRPr>
          </a:p>
        </p:txBody>
      </p:sp>
      <p:sp>
        <p:nvSpPr>
          <p:cNvPr id="187" name="右箭头 186">
            <a:extLst>
              <a:ext uri="{FF2B5EF4-FFF2-40B4-BE49-F238E27FC236}">
                <a16:creationId xmlns:a16="http://schemas.microsoft.com/office/drawing/2014/main" id="{3B01643C-EF59-9C6B-A2BC-E946F0AF9491}"/>
              </a:ext>
            </a:extLst>
          </p:cNvPr>
          <p:cNvSpPr/>
          <p:nvPr/>
        </p:nvSpPr>
        <p:spPr>
          <a:xfrm>
            <a:off x="8628663" y="5275165"/>
            <a:ext cx="612000" cy="468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8" name="右箭头 187">
            <a:extLst>
              <a:ext uri="{FF2B5EF4-FFF2-40B4-BE49-F238E27FC236}">
                <a16:creationId xmlns:a16="http://schemas.microsoft.com/office/drawing/2014/main" id="{832A6BB1-67B0-D2F9-75C0-0F2D740865A6}"/>
              </a:ext>
            </a:extLst>
          </p:cNvPr>
          <p:cNvSpPr/>
          <p:nvPr/>
        </p:nvSpPr>
        <p:spPr>
          <a:xfrm>
            <a:off x="3361450" y="5275165"/>
            <a:ext cx="612000" cy="468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9" name="右箭头 188">
            <a:extLst>
              <a:ext uri="{FF2B5EF4-FFF2-40B4-BE49-F238E27FC236}">
                <a16:creationId xmlns:a16="http://schemas.microsoft.com/office/drawing/2014/main" id="{A017E091-AFAC-CA0F-093E-41268DA93C25}"/>
              </a:ext>
            </a:extLst>
          </p:cNvPr>
          <p:cNvSpPr/>
          <p:nvPr/>
        </p:nvSpPr>
        <p:spPr>
          <a:xfrm>
            <a:off x="5816616" y="4508555"/>
            <a:ext cx="2088000" cy="252000"/>
          </a:xfrm>
          <a:prstGeom prst="rightArrow">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90" name="右箭头 189">
            <a:extLst>
              <a:ext uri="{FF2B5EF4-FFF2-40B4-BE49-F238E27FC236}">
                <a16:creationId xmlns:a16="http://schemas.microsoft.com/office/drawing/2014/main" id="{3E071A38-B102-4812-415D-93F9EEEFC009}"/>
              </a:ext>
            </a:extLst>
          </p:cNvPr>
          <p:cNvSpPr/>
          <p:nvPr/>
        </p:nvSpPr>
        <p:spPr>
          <a:xfrm>
            <a:off x="5378536" y="4938936"/>
            <a:ext cx="2520000" cy="252000"/>
          </a:xfrm>
          <a:prstGeom prst="rightArrow">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91" name="右箭头 190">
            <a:extLst>
              <a:ext uri="{FF2B5EF4-FFF2-40B4-BE49-F238E27FC236}">
                <a16:creationId xmlns:a16="http://schemas.microsoft.com/office/drawing/2014/main" id="{620B6B85-F820-A035-FDB5-3E93CFD117BA}"/>
              </a:ext>
            </a:extLst>
          </p:cNvPr>
          <p:cNvSpPr/>
          <p:nvPr/>
        </p:nvSpPr>
        <p:spPr>
          <a:xfrm>
            <a:off x="4946536" y="5358295"/>
            <a:ext cx="2952000" cy="252000"/>
          </a:xfrm>
          <a:prstGeom prst="rightArrow">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92" name="右箭头 191">
            <a:extLst>
              <a:ext uri="{FF2B5EF4-FFF2-40B4-BE49-F238E27FC236}">
                <a16:creationId xmlns:a16="http://schemas.microsoft.com/office/drawing/2014/main" id="{1172FD40-10F0-58A5-A406-0EA90022D4F7}"/>
              </a:ext>
            </a:extLst>
          </p:cNvPr>
          <p:cNvSpPr/>
          <p:nvPr/>
        </p:nvSpPr>
        <p:spPr>
          <a:xfrm>
            <a:off x="4523242" y="5790295"/>
            <a:ext cx="3384000" cy="252000"/>
          </a:xfrm>
          <a:prstGeom prst="rightArrow">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93" name="矩形 192">
            <a:extLst>
              <a:ext uri="{FF2B5EF4-FFF2-40B4-BE49-F238E27FC236}">
                <a16:creationId xmlns:a16="http://schemas.microsoft.com/office/drawing/2014/main" id="{35707B3B-316F-A27B-9781-761E17B04BE3}"/>
              </a:ext>
            </a:extLst>
          </p:cNvPr>
          <p:cNvSpPr/>
          <p:nvPr/>
        </p:nvSpPr>
        <p:spPr>
          <a:xfrm rot="16200000">
            <a:off x="5486043" y="5058899"/>
            <a:ext cx="1426481" cy="400110"/>
          </a:xfrm>
          <a:prstGeom prst="rect">
            <a:avLst/>
          </a:prstGeom>
          <a:solidFill>
            <a:schemeClr val="bg1">
              <a:lumMod val="95000"/>
              <a:alpha val="50000"/>
            </a:schemeClr>
          </a:solidFill>
        </p:spPr>
        <p:txBody>
          <a:bodyPr wrap="none">
            <a:spAutoFit/>
          </a:bodyPr>
          <a:lstStyle/>
          <a:p>
            <a:r>
              <a:rPr kumimoji="1" lang="en-US" altLang="zh-CN" sz="2000" b="1" dirty="0">
                <a:solidFill>
                  <a:srgbClr val="C00000"/>
                </a:solidFill>
              </a:rPr>
              <a:t>Re-initialize</a:t>
            </a:r>
            <a:endParaRPr lang="zh-CN" altLang="en-US" sz="2000" b="1" dirty="0">
              <a:solidFill>
                <a:srgbClr val="C00000"/>
              </a:solidFill>
            </a:endParaRPr>
          </a:p>
        </p:txBody>
      </p:sp>
      <p:sp>
        <p:nvSpPr>
          <p:cNvPr id="194" name="文本框 193">
            <a:extLst>
              <a:ext uri="{FF2B5EF4-FFF2-40B4-BE49-F238E27FC236}">
                <a16:creationId xmlns:a16="http://schemas.microsoft.com/office/drawing/2014/main" id="{94DAE3B4-C5AE-AD43-3B38-B6DE189ECDD5}"/>
              </a:ext>
            </a:extLst>
          </p:cNvPr>
          <p:cNvSpPr txBox="1"/>
          <p:nvPr/>
        </p:nvSpPr>
        <p:spPr>
          <a:xfrm>
            <a:off x="9388751" y="3905022"/>
            <a:ext cx="1775422" cy="400110"/>
          </a:xfrm>
          <a:prstGeom prst="rect">
            <a:avLst/>
          </a:prstGeom>
          <a:noFill/>
        </p:spPr>
        <p:txBody>
          <a:bodyPr wrap="none" rtlCol="0">
            <a:spAutoFit/>
          </a:bodyPr>
          <a:lstStyle/>
          <a:p>
            <a:r>
              <a:rPr kumimoji="1" lang="en-US" altLang="zh-CN" sz="2000" dirty="0"/>
              <a:t>time window 5</a:t>
            </a:r>
            <a:endParaRPr kumimoji="1" lang="zh-CN" altLang="en-US" sz="2000" dirty="0"/>
          </a:p>
        </p:txBody>
      </p:sp>
      <p:sp>
        <p:nvSpPr>
          <p:cNvPr id="195" name="文本框 194">
            <a:extLst>
              <a:ext uri="{FF2B5EF4-FFF2-40B4-BE49-F238E27FC236}">
                <a16:creationId xmlns:a16="http://schemas.microsoft.com/office/drawing/2014/main" id="{00F0203F-EC47-E9CB-B7C4-B327558AE452}"/>
              </a:ext>
            </a:extLst>
          </p:cNvPr>
          <p:cNvSpPr txBox="1"/>
          <p:nvPr/>
        </p:nvSpPr>
        <p:spPr>
          <a:xfrm>
            <a:off x="1476000" y="3909630"/>
            <a:ext cx="1775422" cy="400110"/>
          </a:xfrm>
          <a:prstGeom prst="rect">
            <a:avLst/>
          </a:prstGeom>
          <a:noFill/>
        </p:spPr>
        <p:txBody>
          <a:bodyPr wrap="none" rtlCol="0">
            <a:spAutoFit/>
          </a:bodyPr>
          <a:lstStyle/>
          <a:p>
            <a:r>
              <a:rPr kumimoji="1" lang="en-US" altLang="zh-CN" sz="2000" dirty="0"/>
              <a:t>time window 4</a:t>
            </a:r>
            <a:endParaRPr kumimoji="1" lang="zh-CN" altLang="en-US" sz="2000" dirty="0"/>
          </a:p>
        </p:txBody>
      </p:sp>
      <p:sp>
        <p:nvSpPr>
          <p:cNvPr id="196" name="文本框 195">
            <a:extLst>
              <a:ext uri="{FF2B5EF4-FFF2-40B4-BE49-F238E27FC236}">
                <a16:creationId xmlns:a16="http://schemas.microsoft.com/office/drawing/2014/main" id="{0C5784DF-8153-85D0-2F80-A3E3281621BE}"/>
              </a:ext>
            </a:extLst>
          </p:cNvPr>
          <p:cNvSpPr txBox="1"/>
          <p:nvPr/>
        </p:nvSpPr>
        <p:spPr>
          <a:xfrm>
            <a:off x="4895041" y="3907830"/>
            <a:ext cx="2364815" cy="400110"/>
          </a:xfrm>
          <a:prstGeom prst="rect">
            <a:avLst/>
          </a:prstGeom>
          <a:noFill/>
        </p:spPr>
        <p:txBody>
          <a:bodyPr wrap="none" rtlCol="0">
            <a:spAutoFit/>
          </a:bodyPr>
          <a:lstStyle/>
          <a:p>
            <a:r>
              <a:rPr kumimoji="1" lang="en-US" altLang="zh-CN" sz="2000" dirty="0">
                <a:solidFill>
                  <a:srgbClr val="A50021"/>
                </a:solidFill>
              </a:rPr>
              <a:t>delete &amp; re-initialize</a:t>
            </a:r>
            <a:endParaRPr kumimoji="1" lang="zh-CN" altLang="en-US" sz="2000" dirty="0">
              <a:solidFill>
                <a:srgbClr val="A50021"/>
              </a:solidFill>
            </a:endParaRPr>
          </a:p>
        </p:txBody>
      </p:sp>
      <p:sp>
        <p:nvSpPr>
          <p:cNvPr id="3" name="矩形 2">
            <a:extLst>
              <a:ext uri="{FF2B5EF4-FFF2-40B4-BE49-F238E27FC236}">
                <a16:creationId xmlns:a16="http://schemas.microsoft.com/office/drawing/2014/main" id="{E345A61A-AFC3-41AD-9BE2-50AC84590211}"/>
              </a:ext>
            </a:extLst>
          </p:cNvPr>
          <p:cNvSpPr/>
          <p:nvPr/>
        </p:nvSpPr>
        <p:spPr>
          <a:xfrm rot="-5400000">
            <a:off x="527281" y="2257014"/>
            <a:ext cx="909223" cy="369332"/>
          </a:xfrm>
          <a:prstGeom prst="rect">
            <a:avLst/>
          </a:prstGeom>
        </p:spPr>
        <p:txBody>
          <a:bodyPr wrap="none">
            <a:spAutoFit/>
          </a:bodyPr>
          <a:lstStyle/>
          <a:p>
            <a:r>
              <a:rPr kumimoji="1" lang="en-US" altLang="zh-CN" dirty="0"/>
              <a:t>PHASE I</a:t>
            </a:r>
            <a:endParaRPr lang="zh-CN" altLang="en-US" dirty="0"/>
          </a:p>
        </p:txBody>
      </p:sp>
      <p:sp>
        <p:nvSpPr>
          <p:cNvPr id="197" name="矩形 196">
            <a:extLst>
              <a:ext uri="{FF2B5EF4-FFF2-40B4-BE49-F238E27FC236}">
                <a16:creationId xmlns:a16="http://schemas.microsoft.com/office/drawing/2014/main" id="{74BE8268-0009-4128-5193-0C2486881E70}"/>
              </a:ext>
            </a:extLst>
          </p:cNvPr>
          <p:cNvSpPr/>
          <p:nvPr/>
        </p:nvSpPr>
        <p:spPr>
          <a:xfrm rot="-5400000">
            <a:off x="500508" y="5150762"/>
            <a:ext cx="966931" cy="369332"/>
          </a:xfrm>
          <a:prstGeom prst="rect">
            <a:avLst/>
          </a:prstGeom>
        </p:spPr>
        <p:txBody>
          <a:bodyPr wrap="none">
            <a:spAutoFit/>
          </a:bodyPr>
          <a:lstStyle/>
          <a:p>
            <a:r>
              <a:rPr kumimoji="1" lang="en-US" altLang="zh-CN" dirty="0"/>
              <a:t>PHASE II</a:t>
            </a:r>
            <a:endParaRPr lang="zh-CN" altLang="en-US" dirty="0"/>
          </a:p>
        </p:txBody>
      </p:sp>
      <p:sp>
        <p:nvSpPr>
          <p:cNvPr id="199" name="矩形 198">
            <a:extLst>
              <a:ext uri="{FF2B5EF4-FFF2-40B4-BE49-F238E27FC236}">
                <a16:creationId xmlns:a16="http://schemas.microsoft.com/office/drawing/2014/main" id="{8E4699BA-742E-E920-6F32-9182E303B066}"/>
              </a:ext>
            </a:extLst>
          </p:cNvPr>
          <p:cNvSpPr/>
          <p:nvPr/>
        </p:nvSpPr>
        <p:spPr>
          <a:xfrm>
            <a:off x="10476000" y="3502759"/>
            <a:ext cx="663964" cy="400110"/>
          </a:xfrm>
          <a:prstGeom prst="rect">
            <a:avLst/>
          </a:prstGeom>
          <a:solidFill>
            <a:schemeClr val="bg1"/>
          </a:solidFill>
        </p:spPr>
        <p:txBody>
          <a:bodyPr wrap="none">
            <a:spAutoFit/>
          </a:bodyPr>
          <a:lstStyle/>
          <a:p>
            <a:r>
              <a:rPr lang="en-US" altLang="zh-CN" sz="2000" dirty="0">
                <a:cs typeface="Calibri" panose="020F0502020204030204" pitchFamily="34" charset="0"/>
              </a:rPr>
              <a:t>time</a:t>
            </a:r>
            <a:endParaRPr lang="zh-CN" altLang="en-US" sz="2000" dirty="0">
              <a:cs typeface="Calibri" panose="020F0502020204030204" pitchFamily="34" charset="0"/>
            </a:endParaRPr>
          </a:p>
        </p:txBody>
      </p:sp>
    </p:spTree>
    <p:custDataLst>
      <p:tags r:id="rId1"/>
    </p:custDataLst>
    <p:extLst>
      <p:ext uri="{BB962C8B-B14F-4D97-AF65-F5344CB8AC3E}">
        <p14:creationId xmlns:p14="http://schemas.microsoft.com/office/powerpoint/2010/main" val="3071354361"/>
      </p:ext>
    </p:extLst>
  </p:cSld>
  <p:clrMapOvr>
    <a:masterClrMapping/>
  </p:clrMapOvr>
  <mc:AlternateContent xmlns:mc="http://schemas.openxmlformats.org/markup-compatibility/2006" xmlns:p14="http://schemas.microsoft.com/office/powerpoint/2010/main">
    <mc:Choice Requires="p14">
      <p:transition spd="med" p14:dur="700" advTm="239576">
        <p:fade/>
      </p:transition>
    </mc:Choice>
    <mc:Fallback xmlns="">
      <p:transition spd="med" advTm="23957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341487" y="308511"/>
            <a:ext cx="9263083" cy="461665"/>
          </a:xfrm>
          <a:prstGeom prst="rect">
            <a:avLst/>
          </a:prstGeom>
          <a:noFill/>
        </p:spPr>
        <p:txBody>
          <a:bodyPr wrap="square" rtlCol="0">
            <a:spAutoFit/>
          </a:bodyPr>
          <a:lstStyle/>
          <a:p>
            <a:r>
              <a:rPr lang="en-US" altLang="zh-CN" sz="2400" dirty="0">
                <a:solidFill>
                  <a:schemeClr val="bg2">
                    <a:lumMod val="25000"/>
                  </a:schemeClr>
                </a:solidFill>
                <a:latin typeface="方正兰亭粗黑_GBK" panose="02000000000000000000" pitchFamily="2" charset="-122"/>
                <a:ea typeface="方正兰亭粗黑_GBK" panose="02000000000000000000" pitchFamily="2" charset="-122"/>
              </a:rPr>
              <a:t>The Stair Sketch (</a:t>
            </a:r>
            <a:r>
              <a:rPr lang="en-US" altLang="zh-CN" sz="2400" dirty="0"/>
              <a:t>Optimization)</a:t>
            </a:r>
            <a:endParaRPr lang="zh-CN" altLang="en-US" sz="2400" dirty="0">
              <a:solidFill>
                <a:schemeClr val="bg2">
                  <a:lumMod val="25000"/>
                </a:schemeClr>
              </a:solidFill>
              <a:latin typeface="方正兰亭粗黑_GBK" panose="02000000000000000000" pitchFamily="2" charset="-122"/>
              <a:ea typeface="方正兰亭粗黑_GBK" panose="02000000000000000000" pitchFamily="2" charset="-122"/>
            </a:endParaRP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nvGrpSpPr>
          <p:cNvPr id="6" name="组合 5">
            <a:extLst>
              <a:ext uri="{FF2B5EF4-FFF2-40B4-BE49-F238E27FC236}">
                <a16:creationId xmlns:a16="http://schemas.microsoft.com/office/drawing/2014/main" id="{928924A8-D6C8-ACE2-5D70-B09DF199879E}"/>
              </a:ext>
            </a:extLst>
          </p:cNvPr>
          <p:cNvGrpSpPr/>
          <p:nvPr/>
        </p:nvGrpSpPr>
        <p:grpSpPr>
          <a:xfrm>
            <a:off x="1200454" y="1627427"/>
            <a:ext cx="3947886" cy="3780000"/>
            <a:chOff x="398331" y="1878628"/>
            <a:chExt cx="3947886" cy="3802743"/>
          </a:xfrm>
        </p:grpSpPr>
        <p:sp>
          <p:nvSpPr>
            <p:cNvPr id="2" name="矩形 1">
              <a:extLst>
                <a:ext uri="{FF2B5EF4-FFF2-40B4-BE49-F238E27FC236}">
                  <a16:creationId xmlns:a16="http://schemas.microsoft.com/office/drawing/2014/main" id="{906DF59D-E417-1E10-B337-9741EF2A85F6}"/>
                </a:ext>
              </a:extLst>
            </p:cNvPr>
            <p:cNvSpPr/>
            <p:nvPr/>
          </p:nvSpPr>
          <p:spPr>
            <a:xfrm>
              <a:off x="398331" y="1878628"/>
              <a:ext cx="3947886" cy="3802743"/>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6813B932-C869-7D00-18BA-B6866B3587C4}"/>
                </a:ext>
              </a:extLst>
            </p:cNvPr>
            <p:cNvSpPr/>
            <p:nvPr/>
          </p:nvSpPr>
          <p:spPr>
            <a:xfrm>
              <a:off x="644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12" name="矩形 11">
              <a:extLst>
                <a:ext uri="{FF2B5EF4-FFF2-40B4-BE49-F238E27FC236}">
                  <a16:creationId xmlns:a16="http://schemas.microsoft.com/office/drawing/2014/main" id="{0B84D0D0-C21D-8B8B-FCE1-5CCF7CE9DC6C}"/>
                </a:ext>
              </a:extLst>
            </p:cNvPr>
            <p:cNvSpPr/>
            <p:nvPr/>
          </p:nvSpPr>
          <p:spPr>
            <a:xfrm>
              <a:off x="1076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13" name="矩形 12">
              <a:extLst>
                <a:ext uri="{FF2B5EF4-FFF2-40B4-BE49-F238E27FC236}">
                  <a16:creationId xmlns:a16="http://schemas.microsoft.com/office/drawing/2014/main" id="{EF87B3C4-DCA8-28BD-5786-8E7F0641FF75}"/>
                </a:ext>
              </a:extLst>
            </p:cNvPr>
            <p:cNvSpPr/>
            <p:nvPr/>
          </p:nvSpPr>
          <p:spPr>
            <a:xfrm>
              <a:off x="1076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14" name="矩形 13">
              <a:extLst>
                <a:ext uri="{FF2B5EF4-FFF2-40B4-BE49-F238E27FC236}">
                  <a16:creationId xmlns:a16="http://schemas.microsoft.com/office/drawing/2014/main" id="{5EA42922-7B96-4CF7-4AA4-F9DF44A90879}"/>
                </a:ext>
              </a:extLst>
            </p:cNvPr>
            <p:cNvSpPr/>
            <p:nvPr/>
          </p:nvSpPr>
          <p:spPr>
            <a:xfrm>
              <a:off x="1508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5" name="矩形 14">
              <a:extLst>
                <a:ext uri="{FF2B5EF4-FFF2-40B4-BE49-F238E27FC236}">
                  <a16:creationId xmlns:a16="http://schemas.microsoft.com/office/drawing/2014/main" id="{B1617897-F927-FF35-3F07-52F39D494505}"/>
                </a:ext>
              </a:extLst>
            </p:cNvPr>
            <p:cNvSpPr/>
            <p:nvPr/>
          </p:nvSpPr>
          <p:spPr>
            <a:xfrm>
              <a:off x="1508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6" name="矩形 15">
              <a:extLst>
                <a:ext uri="{FF2B5EF4-FFF2-40B4-BE49-F238E27FC236}">
                  <a16:creationId xmlns:a16="http://schemas.microsoft.com/office/drawing/2014/main" id="{79F47A7A-C211-D9DE-5187-314776F3C559}"/>
                </a:ext>
              </a:extLst>
            </p:cNvPr>
            <p:cNvSpPr/>
            <p:nvPr/>
          </p:nvSpPr>
          <p:spPr>
            <a:xfrm>
              <a:off x="1508274"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7" name="矩形 16">
              <a:extLst>
                <a:ext uri="{FF2B5EF4-FFF2-40B4-BE49-F238E27FC236}">
                  <a16:creationId xmlns:a16="http://schemas.microsoft.com/office/drawing/2014/main" id="{F3087FC7-8161-C6A4-4295-85E804F8C127}"/>
                </a:ext>
              </a:extLst>
            </p:cNvPr>
            <p:cNvSpPr/>
            <p:nvPr/>
          </p:nvSpPr>
          <p:spPr>
            <a:xfrm>
              <a:off x="1940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8" name="矩形 17">
              <a:extLst>
                <a:ext uri="{FF2B5EF4-FFF2-40B4-BE49-F238E27FC236}">
                  <a16:creationId xmlns:a16="http://schemas.microsoft.com/office/drawing/2014/main" id="{5B28795D-0ABF-38C1-AF75-2A4E6CD1E9E9}"/>
                </a:ext>
              </a:extLst>
            </p:cNvPr>
            <p:cNvSpPr/>
            <p:nvPr/>
          </p:nvSpPr>
          <p:spPr>
            <a:xfrm>
              <a:off x="1940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9" name="矩形 18">
              <a:extLst>
                <a:ext uri="{FF2B5EF4-FFF2-40B4-BE49-F238E27FC236}">
                  <a16:creationId xmlns:a16="http://schemas.microsoft.com/office/drawing/2014/main" id="{AD9D8F7C-8140-E233-FAB6-A8C557C569AF}"/>
                </a:ext>
              </a:extLst>
            </p:cNvPr>
            <p:cNvSpPr/>
            <p:nvPr/>
          </p:nvSpPr>
          <p:spPr>
            <a:xfrm>
              <a:off x="1940274"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20" name="矩形 19">
              <a:extLst>
                <a:ext uri="{FF2B5EF4-FFF2-40B4-BE49-F238E27FC236}">
                  <a16:creationId xmlns:a16="http://schemas.microsoft.com/office/drawing/2014/main" id="{678C99A5-4B93-8010-53F4-F3C8BBAC6810}"/>
                </a:ext>
              </a:extLst>
            </p:cNvPr>
            <p:cNvSpPr/>
            <p:nvPr/>
          </p:nvSpPr>
          <p:spPr>
            <a:xfrm>
              <a:off x="1940274" y="3780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27" name="矩形 26">
              <a:extLst>
                <a:ext uri="{FF2B5EF4-FFF2-40B4-BE49-F238E27FC236}">
                  <a16:creationId xmlns:a16="http://schemas.microsoft.com/office/drawing/2014/main" id="{2FA7B516-2FED-57AC-FAD8-0B5C5574FBE0}"/>
                </a:ext>
              </a:extLst>
            </p:cNvPr>
            <p:cNvSpPr/>
            <p:nvPr/>
          </p:nvSpPr>
          <p:spPr>
            <a:xfrm>
              <a:off x="2372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28" name="矩形 27">
              <a:extLst>
                <a:ext uri="{FF2B5EF4-FFF2-40B4-BE49-F238E27FC236}">
                  <a16:creationId xmlns:a16="http://schemas.microsoft.com/office/drawing/2014/main" id="{B396C7CB-5721-2049-2C4A-6B7478BACEAE}"/>
                </a:ext>
              </a:extLst>
            </p:cNvPr>
            <p:cNvSpPr/>
            <p:nvPr/>
          </p:nvSpPr>
          <p:spPr>
            <a:xfrm>
              <a:off x="2372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29" name="矩形 28">
              <a:extLst>
                <a:ext uri="{FF2B5EF4-FFF2-40B4-BE49-F238E27FC236}">
                  <a16:creationId xmlns:a16="http://schemas.microsoft.com/office/drawing/2014/main" id="{D33F2DE5-5A85-B371-F724-933A539F4AB4}"/>
                </a:ext>
              </a:extLst>
            </p:cNvPr>
            <p:cNvSpPr/>
            <p:nvPr/>
          </p:nvSpPr>
          <p:spPr>
            <a:xfrm>
              <a:off x="2372274"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30" name="矩形 29">
              <a:extLst>
                <a:ext uri="{FF2B5EF4-FFF2-40B4-BE49-F238E27FC236}">
                  <a16:creationId xmlns:a16="http://schemas.microsoft.com/office/drawing/2014/main" id="{66EF2278-1A23-ADAF-92CF-494C6FE29102}"/>
                </a:ext>
              </a:extLst>
            </p:cNvPr>
            <p:cNvSpPr/>
            <p:nvPr/>
          </p:nvSpPr>
          <p:spPr>
            <a:xfrm>
              <a:off x="2372274" y="3780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31" name="矩形 30">
              <a:extLst>
                <a:ext uri="{FF2B5EF4-FFF2-40B4-BE49-F238E27FC236}">
                  <a16:creationId xmlns:a16="http://schemas.microsoft.com/office/drawing/2014/main" id="{F2807DD4-EDBD-37B2-BE51-A39DB4B96A0A}"/>
                </a:ext>
              </a:extLst>
            </p:cNvPr>
            <p:cNvSpPr/>
            <p:nvPr/>
          </p:nvSpPr>
          <p:spPr>
            <a:xfrm>
              <a:off x="2804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32" name="矩形 31">
              <a:extLst>
                <a:ext uri="{FF2B5EF4-FFF2-40B4-BE49-F238E27FC236}">
                  <a16:creationId xmlns:a16="http://schemas.microsoft.com/office/drawing/2014/main" id="{0921F961-1D5B-4F3A-FEA0-3E1AACC0B289}"/>
                </a:ext>
              </a:extLst>
            </p:cNvPr>
            <p:cNvSpPr/>
            <p:nvPr/>
          </p:nvSpPr>
          <p:spPr>
            <a:xfrm>
              <a:off x="2804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33" name="矩形 32">
              <a:extLst>
                <a:ext uri="{FF2B5EF4-FFF2-40B4-BE49-F238E27FC236}">
                  <a16:creationId xmlns:a16="http://schemas.microsoft.com/office/drawing/2014/main" id="{361E2FFA-82C6-254F-5953-A7FA9E4E0F2E}"/>
                </a:ext>
              </a:extLst>
            </p:cNvPr>
            <p:cNvSpPr/>
            <p:nvPr/>
          </p:nvSpPr>
          <p:spPr>
            <a:xfrm>
              <a:off x="2804274"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34" name="矩形 33">
              <a:extLst>
                <a:ext uri="{FF2B5EF4-FFF2-40B4-BE49-F238E27FC236}">
                  <a16:creationId xmlns:a16="http://schemas.microsoft.com/office/drawing/2014/main" id="{5E4999AE-C7AE-9900-7B6D-D35A3CFB05BE}"/>
                </a:ext>
              </a:extLst>
            </p:cNvPr>
            <p:cNvSpPr/>
            <p:nvPr/>
          </p:nvSpPr>
          <p:spPr>
            <a:xfrm>
              <a:off x="2804274" y="3780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35" name="矩形 34">
              <a:extLst>
                <a:ext uri="{FF2B5EF4-FFF2-40B4-BE49-F238E27FC236}">
                  <a16:creationId xmlns:a16="http://schemas.microsoft.com/office/drawing/2014/main" id="{55A51475-CDCD-3E0C-35F0-DF51656FE182}"/>
                </a:ext>
              </a:extLst>
            </p:cNvPr>
            <p:cNvSpPr/>
            <p:nvPr/>
          </p:nvSpPr>
          <p:spPr>
            <a:xfrm>
              <a:off x="3236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36" name="矩形 35">
              <a:extLst>
                <a:ext uri="{FF2B5EF4-FFF2-40B4-BE49-F238E27FC236}">
                  <a16:creationId xmlns:a16="http://schemas.microsoft.com/office/drawing/2014/main" id="{C1533CF4-F975-E8FF-9332-ED78FB43E805}"/>
                </a:ext>
              </a:extLst>
            </p:cNvPr>
            <p:cNvSpPr/>
            <p:nvPr/>
          </p:nvSpPr>
          <p:spPr>
            <a:xfrm>
              <a:off x="3236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37" name="矩形 36">
              <a:extLst>
                <a:ext uri="{FF2B5EF4-FFF2-40B4-BE49-F238E27FC236}">
                  <a16:creationId xmlns:a16="http://schemas.microsoft.com/office/drawing/2014/main" id="{EE640A38-548C-AD01-3B9B-6ED5A0BEB1C3}"/>
                </a:ext>
              </a:extLst>
            </p:cNvPr>
            <p:cNvSpPr/>
            <p:nvPr/>
          </p:nvSpPr>
          <p:spPr>
            <a:xfrm>
              <a:off x="3236274"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38" name="矩形 37">
              <a:extLst>
                <a:ext uri="{FF2B5EF4-FFF2-40B4-BE49-F238E27FC236}">
                  <a16:creationId xmlns:a16="http://schemas.microsoft.com/office/drawing/2014/main" id="{27115709-CC5D-3E33-81D8-DCBA476D6101}"/>
                </a:ext>
              </a:extLst>
            </p:cNvPr>
            <p:cNvSpPr/>
            <p:nvPr/>
          </p:nvSpPr>
          <p:spPr>
            <a:xfrm>
              <a:off x="3236274" y="3780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39" name="矩形 38">
              <a:extLst>
                <a:ext uri="{FF2B5EF4-FFF2-40B4-BE49-F238E27FC236}">
                  <a16:creationId xmlns:a16="http://schemas.microsoft.com/office/drawing/2014/main" id="{78079024-F532-0A42-503E-66ADBE320292}"/>
                </a:ext>
              </a:extLst>
            </p:cNvPr>
            <p:cNvSpPr/>
            <p:nvPr/>
          </p:nvSpPr>
          <p:spPr>
            <a:xfrm>
              <a:off x="3668429"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40" name="矩形 39">
              <a:extLst>
                <a:ext uri="{FF2B5EF4-FFF2-40B4-BE49-F238E27FC236}">
                  <a16:creationId xmlns:a16="http://schemas.microsoft.com/office/drawing/2014/main" id="{D04B20C0-80C0-7388-714B-584433B0F71C}"/>
                </a:ext>
              </a:extLst>
            </p:cNvPr>
            <p:cNvSpPr/>
            <p:nvPr/>
          </p:nvSpPr>
          <p:spPr>
            <a:xfrm>
              <a:off x="3668429"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41" name="矩形 40">
              <a:extLst>
                <a:ext uri="{FF2B5EF4-FFF2-40B4-BE49-F238E27FC236}">
                  <a16:creationId xmlns:a16="http://schemas.microsoft.com/office/drawing/2014/main" id="{F25328D9-6221-A7E4-124D-968B1A15350F}"/>
                </a:ext>
              </a:extLst>
            </p:cNvPr>
            <p:cNvSpPr/>
            <p:nvPr/>
          </p:nvSpPr>
          <p:spPr>
            <a:xfrm>
              <a:off x="3668429"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42" name="矩形 41">
              <a:extLst>
                <a:ext uri="{FF2B5EF4-FFF2-40B4-BE49-F238E27FC236}">
                  <a16:creationId xmlns:a16="http://schemas.microsoft.com/office/drawing/2014/main" id="{72946AE2-57F0-E047-0819-6FD45F288BB3}"/>
                </a:ext>
              </a:extLst>
            </p:cNvPr>
            <p:cNvSpPr/>
            <p:nvPr/>
          </p:nvSpPr>
          <p:spPr>
            <a:xfrm>
              <a:off x="3668429" y="3780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53" name="矩形 52">
              <a:extLst>
                <a:ext uri="{FF2B5EF4-FFF2-40B4-BE49-F238E27FC236}">
                  <a16:creationId xmlns:a16="http://schemas.microsoft.com/office/drawing/2014/main" id="{F45917BF-C4A6-51BF-AA7E-AA49B66FADBC}"/>
                </a:ext>
              </a:extLst>
            </p:cNvPr>
            <p:cNvSpPr/>
            <p:nvPr/>
          </p:nvSpPr>
          <p:spPr>
            <a:xfrm>
              <a:off x="2372274" y="3348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54" name="矩形 53">
              <a:extLst>
                <a:ext uri="{FF2B5EF4-FFF2-40B4-BE49-F238E27FC236}">
                  <a16:creationId xmlns:a16="http://schemas.microsoft.com/office/drawing/2014/main" id="{AF80B905-A27D-C2E6-0B9F-CBF177ABFEB4}"/>
                </a:ext>
              </a:extLst>
            </p:cNvPr>
            <p:cNvSpPr/>
            <p:nvPr/>
          </p:nvSpPr>
          <p:spPr>
            <a:xfrm>
              <a:off x="2804274" y="3348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55" name="矩形 54">
              <a:extLst>
                <a:ext uri="{FF2B5EF4-FFF2-40B4-BE49-F238E27FC236}">
                  <a16:creationId xmlns:a16="http://schemas.microsoft.com/office/drawing/2014/main" id="{08639E0C-38D2-A5BC-ADDD-A72D553EE127}"/>
                </a:ext>
              </a:extLst>
            </p:cNvPr>
            <p:cNvSpPr/>
            <p:nvPr/>
          </p:nvSpPr>
          <p:spPr>
            <a:xfrm>
              <a:off x="2804274" y="291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56" name="矩形 55">
              <a:extLst>
                <a:ext uri="{FF2B5EF4-FFF2-40B4-BE49-F238E27FC236}">
                  <a16:creationId xmlns:a16="http://schemas.microsoft.com/office/drawing/2014/main" id="{55A4E221-702A-A9D3-F332-C671F1E3853E}"/>
                </a:ext>
              </a:extLst>
            </p:cNvPr>
            <p:cNvSpPr/>
            <p:nvPr/>
          </p:nvSpPr>
          <p:spPr>
            <a:xfrm>
              <a:off x="3236274" y="3348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57" name="矩形 56">
              <a:extLst>
                <a:ext uri="{FF2B5EF4-FFF2-40B4-BE49-F238E27FC236}">
                  <a16:creationId xmlns:a16="http://schemas.microsoft.com/office/drawing/2014/main" id="{46B891AE-596D-6382-E93B-D049C320024C}"/>
                </a:ext>
              </a:extLst>
            </p:cNvPr>
            <p:cNvSpPr/>
            <p:nvPr/>
          </p:nvSpPr>
          <p:spPr>
            <a:xfrm>
              <a:off x="3236274" y="291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58" name="矩形 57">
              <a:extLst>
                <a:ext uri="{FF2B5EF4-FFF2-40B4-BE49-F238E27FC236}">
                  <a16:creationId xmlns:a16="http://schemas.microsoft.com/office/drawing/2014/main" id="{2ED6E1A6-5C7F-F3DD-F3E3-7B341CACD5EA}"/>
                </a:ext>
              </a:extLst>
            </p:cNvPr>
            <p:cNvSpPr/>
            <p:nvPr/>
          </p:nvSpPr>
          <p:spPr>
            <a:xfrm>
              <a:off x="3236274" y="248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59" name="矩形 58">
              <a:extLst>
                <a:ext uri="{FF2B5EF4-FFF2-40B4-BE49-F238E27FC236}">
                  <a16:creationId xmlns:a16="http://schemas.microsoft.com/office/drawing/2014/main" id="{D56DCFCF-C860-8BFB-7ED8-F92DE0E27385}"/>
                </a:ext>
              </a:extLst>
            </p:cNvPr>
            <p:cNvSpPr/>
            <p:nvPr/>
          </p:nvSpPr>
          <p:spPr>
            <a:xfrm>
              <a:off x="3668429" y="3348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60" name="矩形 59">
              <a:extLst>
                <a:ext uri="{FF2B5EF4-FFF2-40B4-BE49-F238E27FC236}">
                  <a16:creationId xmlns:a16="http://schemas.microsoft.com/office/drawing/2014/main" id="{22B5C253-351B-D452-CEE1-0A2BD5A4EA7D}"/>
                </a:ext>
              </a:extLst>
            </p:cNvPr>
            <p:cNvSpPr/>
            <p:nvPr/>
          </p:nvSpPr>
          <p:spPr>
            <a:xfrm>
              <a:off x="3668429" y="291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61" name="矩形 60">
              <a:extLst>
                <a:ext uri="{FF2B5EF4-FFF2-40B4-BE49-F238E27FC236}">
                  <a16:creationId xmlns:a16="http://schemas.microsoft.com/office/drawing/2014/main" id="{0E832269-0853-437E-F2D2-B2E224DB5D49}"/>
                </a:ext>
              </a:extLst>
            </p:cNvPr>
            <p:cNvSpPr/>
            <p:nvPr/>
          </p:nvSpPr>
          <p:spPr>
            <a:xfrm>
              <a:off x="3668429" y="248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62" name="矩形 61">
              <a:extLst>
                <a:ext uri="{FF2B5EF4-FFF2-40B4-BE49-F238E27FC236}">
                  <a16:creationId xmlns:a16="http://schemas.microsoft.com/office/drawing/2014/main" id="{8D337F84-B478-DCA8-1B82-45659CE03B7B}"/>
                </a:ext>
              </a:extLst>
            </p:cNvPr>
            <p:cNvSpPr/>
            <p:nvPr/>
          </p:nvSpPr>
          <p:spPr>
            <a:xfrm>
              <a:off x="3668429" y="205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grpSp>
      <p:sp>
        <p:nvSpPr>
          <p:cNvPr id="105" name="矩形 104">
            <a:extLst>
              <a:ext uri="{FF2B5EF4-FFF2-40B4-BE49-F238E27FC236}">
                <a16:creationId xmlns:a16="http://schemas.microsoft.com/office/drawing/2014/main" id="{36DC924E-34E7-6370-3A3A-ED09BBC2F6E0}"/>
              </a:ext>
            </a:extLst>
          </p:cNvPr>
          <p:cNvSpPr/>
          <p:nvPr/>
        </p:nvSpPr>
        <p:spPr>
          <a:xfrm>
            <a:off x="5509916" y="2141527"/>
            <a:ext cx="1164100" cy="707886"/>
          </a:xfrm>
          <a:prstGeom prst="rect">
            <a:avLst/>
          </a:prstGeom>
          <a:solidFill>
            <a:schemeClr val="bg1">
              <a:lumMod val="95000"/>
              <a:alpha val="25000"/>
            </a:schemeClr>
          </a:solidFill>
        </p:spPr>
        <p:txBody>
          <a:bodyPr wrap="none">
            <a:spAutoFit/>
          </a:bodyPr>
          <a:lstStyle/>
          <a:p>
            <a:pPr algn="ctr"/>
            <a:r>
              <a:rPr kumimoji="1" lang="en-US" altLang="zh-CN" sz="2000" dirty="0">
                <a:solidFill>
                  <a:schemeClr val="accent4">
                    <a:lumMod val="50000"/>
                  </a:schemeClr>
                </a:solidFill>
              </a:rPr>
              <a:t>Vertical </a:t>
            </a:r>
          </a:p>
          <a:p>
            <a:pPr algn="ctr"/>
            <a:r>
              <a:rPr kumimoji="1" lang="en-US" altLang="zh-CN" sz="2000" dirty="0">
                <a:solidFill>
                  <a:schemeClr val="accent4">
                    <a:lumMod val="50000"/>
                  </a:schemeClr>
                </a:solidFill>
              </a:rPr>
              <a:t>Sampling</a:t>
            </a:r>
          </a:p>
        </p:txBody>
      </p:sp>
      <p:grpSp>
        <p:nvGrpSpPr>
          <p:cNvPr id="67" name="组合 66">
            <a:extLst>
              <a:ext uri="{FF2B5EF4-FFF2-40B4-BE49-F238E27FC236}">
                <a16:creationId xmlns:a16="http://schemas.microsoft.com/office/drawing/2014/main" id="{C4931D80-F474-51B3-808B-BB988BDC6634}"/>
              </a:ext>
            </a:extLst>
          </p:cNvPr>
          <p:cNvGrpSpPr/>
          <p:nvPr/>
        </p:nvGrpSpPr>
        <p:grpSpPr>
          <a:xfrm>
            <a:off x="7035592" y="1627427"/>
            <a:ext cx="3947886" cy="1872000"/>
            <a:chOff x="6656683" y="2047353"/>
            <a:chExt cx="3947886" cy="1872000"/>
          </a:xfrm>
        </p:grpSpPr>
        <p:sp>
          <p:nvSpPr>
            <p:cNvPr id="69" name="矩形 68">
              <a:extLst>
                <a:ext uri="{FF2B5EF4-FFF2-40B4-BE49-F238E27FC236}">
                  <a16:creationId xmlns:a16="http://schemas.microsoft.com/office/drawing/2014/main" id="{D605CD1A-C1B0-2803-2499-1352C0124344}"/>
                </a:ext>
              </a:extLst>
            </p:cNvPr>
            <p:cNvSpPr/>
            <p:nvPr/>
          </p:nvSpPr>
          <p:spPr>
            <a:xfrm>
              <a:off x="6656683" y="2047353"/>
              <a:ext cx="3947886" cy="1872000"/>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id="{4542E70B-441A-DE09-F2D4-BC3F4F224F95}"/>
                </a:ext>
              </a:extLst>
            </p:cNvPr>
            <p:cNvSpPr/>
            <p:nvPr/>
          </p:nvSpPr>
          <p:spPr>
            <a:xfrm>
              <a:off x="6902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72" name="矩形 71">
              <a:extLst>
                <a:ext uri="{FF2B5EF4-FFF2-40B4-BE49-F238E27FC236}">
                  <a16:creationId xmlns:a16="http://schemas.microsoft.com/office/drawing/2014/main" id="{BEC8886A-F64F-DF6E-30BB-0E60F81BB8B4}"/>
                </a:ext>
              </a:extLst>
            </p:cNvPr>
            <p:cNvSpPr/>
            <p:nvPr/>
          </p:nvSpPr>
          <p:spPr>
            <a:xfrm>
              <a:off x="7334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73" name="矩形 72">
              <a:extLst>
                <a:ext uri="{FF2B5EF4-FFF2-40B4-BE49-F238E27FC236}">
                  <a16:creationId xmlns:a16="http://schemas.microsoft.com/office/drawing/2014/main" id="{2A08BFA5-A356-C5F3-1A72-D4D26D501D3C}"/>
                </a:ext>
              </a:extLst>
            </p:cNvPr>
            <p:cNvSpPr/>
            <p:nvPr/>
          </p:nvSpPr>
          <p:spPr>
            <a:xfrm>
              <a:off x="7766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74" name="矩形 73">
              <a:extLst>
                <a:ext uri="{FF2B5EF4-FFF2-40B4-BE49-F238E27FC236}">
                  <a16:creationId xmlns:a16="http://schemas.microsoft.com/office/drawing/2014/main" id="{E29A7987-CEB4-C7C4-28C3-B5A67B366227}"/>
                </a:ext>
              </a:extLst>
            </p:cNvPr>
            <p:cNvSpPr/>
            <p:nvPr/>
          </p:nvSpPr>
          <p:spPr>
            <a:xfrm>
              <a:off x="8198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76" name="矩形 75">
              <a:extLst>
                <a:ext uri="{FF2B5EF4-FFF2-40B4-BE49-F238E27FC236}">
                  <a16:creationId xmlns:a16="http://schemas.microsoft.com/office/drawing/2014/main" id="{D3CFCBC7-8054-28E6-5CB7-1938B7A063C0}"/>
                </a:ext>
              </a:extLst>
            </p:cNvPr>
            <p:cNvSpPr/>
            <p:nvPr/>
          </p:nvSpPr>
          <p:spPr>
            <a:xfrm>
              <a:off x="8630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77" name="矩形 76">
              <a:extLst>
                <a:ext uri="{FF2B5EF4-FFF2-40B4-BE49-F238E27FC236}">
                  <a16:creationId xmlns:a16="http://schemas.microsoft.com/office/drawing/2014/main" id="{AFDCB9CD-58EA-BCB2-492F-083B5C95830F}"/>
                </a:ext>
              </a:extLst>
            </p:cNvPr>
            <p:cNvSpPr/>
            <p:nvPr/>
          </p:nvSpPr>
          <p:spPr>
            <a:xfrm>
              <a:off x="9062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78" name="矩形 77">
              <a:extLst>
                <a:ext uri="{FF2B5EF4-FFF2-40B4-BE49-F238E27FC236}">
                  <a16:creationId xmlns:a16="http://schemas.microsoft.com/office/drawing/2014/main" id="{9197E168-B35C-4F28-6252-3D8035F550CC}"/>
                </a:ext>
              </a:extLst>
            </p:cNvPr>
            <p:cNvSpPr/>
            <p:nvPr/>
          </p:nvSpPr>
          <p:spPr>
            <a:xfrm>
              <a:off x="9494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80" name="矩形 79">
              <a:extLst>
                <a:ext uri="{FF2B5EF4-FFF2-40B4-BE49-F238E27FC236}">
                  <a16:creationId xmlns:a16="http://schemas.microsoft.com/office/drawing/2014/main" id="{B185B992-14A0-1000-5A20-99C0CD9C0AD4}"/>
                </a:ext>
              </a:extLst>
            </p:cNvPr>
            <p:cNvSpPr/>
            <p:nvPr/>
          </p:nvSpPr>
          <p:spPr>
            <a:xfrm>
              <a:off x="9926782"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81" name="矩形 80">
              <a:extLst>
                <a:ext uri="{FF2B5EF4-FFF2-40B4-BE49-F238E27FC236}">
                  <a16:creationId xmlns:a16="http://schemas.microsoft.com/office/drawing/2014/main" id="{B2251A00-4261-1436-334D-69C736FDCF18}"/>
                </a:ext>
              </a:extLst>
            </p:cNvPr>
            <p:cNvSpPr/>
            <p:nvPr/>
          </p:nvSpPr>
          <p:spPr>
            <a:xfrm>
              <a:off x="8630627" y="2977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82" name="矩形 81">
              <a:extLst>
                <a:ext uri="{FF2B5EF4-FFF2-40B4-BE49-F238E27FC236}">
                  <a16:creationId xmlns:a16="http://schemas.microsoft.com/office/drawing/2014/main" id="{868ECAD4-9B11-24AB-1515-3931A3F83C9E}"/>
                </a:ext>
              </a:extLst>
            </p:cNvPr>
            <p:cNvSpPr/>
            <p:nvPr/>
          </p:nvSpPr>
          <p:spPr>
            <a:xfrm>
              <a:off x="9062627" y="2977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84" name="矩形 83">
              <a:extLst>
                <a:ext uri="{FF2B5EF4-FFF2-40B4-BE49-F238E27FC236}">
                  <a16:creationId xmlns:a16="http://schemas.microsoft.com/office/drawing/2014/main" id="{EDC70104-CDBF-F0C8-648B-0B659359722B}"/>
                </a:ext>
              </a:extLst>
            </p:cNvPr>
            <p:cNvSpPr/>
            <p:nvPr/>
          </p:nvSpPr>
          <p:spPr>
            <a:xfrm>
              <a:off x="9494627" y="2977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85" name="矩形 84">
              <a:extLst>
                <a:ext uri="{FF2B5EF4-FFF2-40B4-BE49-F238E27FC236}">
                  <a16:creationId xmlns:a16="http://schemas.microsoft.com/office/drawing/2014/main" id="{631D467B-E900-C3B0-2E93-496233F6DADA}"/>
                </a:ext>
              </a:extLst>
            </p:cNvPr>
            <p:cNvSpPr/>
            <p:nvPr/>
          </p:nvSpPr>
          <p:spPr>
            <a:xfrm>
              <a:off x="9494627" y="2544952"/>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86" name="矩形 85">
              <a:extLst>
                <a:ext uri="{FF2B5EF4-FFF2-40B4-BE49-F238E27FC236}">
                  <a16:creationId xmlns:a16="http://schemas.microsoft.com/office/drawing/2014/main" id="{B5739059-A7CC-DC2D-6FAC-99F8FC4D4082}"/>
                </a:ext>
              </a:extLst>
            </p:cNvPr>
            <p:cNvSpPr/>
            <p:nvPr/>
          </p:nvSpPr>
          <p:spPr>
            <a:xfrm>
              <a:off x="9926782" y="2977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88" name="矩形 87">
              <a:extLst>
                <a:ext uri="{FF2B5EF4-FFF2-40B4-BE49-F238E27FC236}">
                  <a16:creationId xmlns:a16="http://schemas.microsoft.com/office/drawing/2014/main" id="{9648CDE8-FDCE-348F-C4CB-CDAEFB64A61E}"/>
                </a:ext>
              </a:extLst>
            </p:cNvPr>
            <p:cNvSpPr/>
            <p:nvPr/>
          </p:nvSpPr>
          <p:spPr>
            <a:xfrm>
              <a:off x="9926782" y="2544952"/>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89" name="矩形 88">
              <a:extLst>
                <a:ext uri="{FF2B5EF4-FFF2-40B4-BE49-F238E27FC236}">
                  <a16:creationId xmlns:a16="http://schemas.microsoft.com/office/drawing/2014/main" id="{59840287-9C87-FE5A-B185-20C2C7CF0792}"/>
                </a:ext>
              </a:extLst>
            </p:cNvPr>
            <p:cNvSpPr/>
            <p:nvPr/>
          </p:nvSpPr>
          <p:spPr>
            <a:xfrm>
              <a:off x="9926782" y="2112952"/>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grpSp>
      <p:sp>
        <p:nvSpPr>
          <p:cNvPr id="114" name="右箭头 113">
            <a:extLst>
              <a:ext uri="{FF2B5EF4-FFF2-40B4-BE49-F238E27FC236}">
                <a16:creationId xmlns:a16="http://schemas.microsoft.com/office/drawing/2014/main" id="{87CE1F02-35C6-2717-7148-F0761C732338}"/>
              </a:ext>
            </a:extLst>
          </p:cNvPr>
          <p:cNvSpPr/>
          <p:nvPr/>
        </p:nvSpPr>
        <p:spPr>
          <a:xfrm>
            <a:off x="5203899" y="1627427"/>
            <a:ext cx="1835999" cy="468000"/>
          </a:xfrm>
          <a:prstGeom prst="right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矩形 114">
            <a:extLst>
              <a:ext uri="{FF2B5EF4-FFF2-40B4-BE49-F238E27FC236}">
                <a16:creationId xmlns:a16="http://schemas.microsoft.com/office/drawing/2014/main" id="{8D04A149-A3B4-E445-05A5-61B906C2AA36}"/>
              </a:ext>
            </a:extLst>
          </p:cNvPr>
          <p:cNvSpPr/>
          <p:nvPr/>
        </p:nvSpPr>
        <p:spPr>
          <a:xfrm>
            <a:off x="1922748" y="5636788"/>
            <a:ext cx="2947474" cy="400110"/>
          </a:xfrm>
          <a:prstGeom prst="rect">
            <a:avLst/>
          </a:prstGeom>
          <a:solidFill>
            <a:schemeClr val="bg1">
              <a:lumMod val="95000"/>
              <a:alpha val="25000"/>
            </a:schemeClr>
          </a:solidFill>
        </p:spPr>
        <p:txBody>
          <a:bodyPr wrap="none">
            <a:spAutoFit/>
          </a:bodyPr>
          <a:lstStyle/>
          <a:p>
            <a:r>
              <a:rPr kumimoji="1" lang="en-US" altLang="zh-CN" sz="2000" dirty="0">
                <a:solidFill>
                  <a:schemeClr val="tx1">
                    <a:lumMod val="95000"/>
                    <a:lumOff val="5000"/>
                  </a:schemeClr>
                </a:solidFill>
              </a:rPr>
              <a:t>Basic Version (8 windows)</a:t>
            </a:r>
          </a:p>
        </p:txBody>
      </p:sp>
    </p:spTree>
    <p:custDataLst>
      <p:tags r:id="rId1"/>
    </p:custDataLst>
    <p:extLst>
      <p:ext uri="{BB962C8B-B14F-4D97-AF65-F5344CB8AC3E}">
        <p14:creationId xmlns:p14="http://schemas.microsoft.com/office/powerpoint/2010/main" val="3268919981"/>
      </p:ext>
    </p:extLst>
  </p:cSld>
  <p:clrMapOvr>
    <a:masterClrMapping/>
  </p:clrMapOvr>
  <mc:AlternateContent xmlns:mc="http://schemas.openxmlformats.org/markup-compatibility/2006" xmlns:p14="http://schemas.microsoft.com/office/powerpoint/2010/main">
    <mc:Choice Requires="p14">
      <p:transition spd="med" p14:dur="700" advTm="239576">
        <p:fade/>
      </p:transition>
    </mc:Choice>
    <mc:Fallback xmlns="">
      <p:transition spd="med" advTm="23957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341487" y="308511"/>
            <a:ext cx="9263083" cy="461665"/>
          </a:xfrm>
          <a:prstGeom prst="rect">
            <a:avLst/>
          </a:prstGeom>
          <a:noFill/>
        </p:spPr>
        <p:txBody>
          <a:bodyPr wrap="square" rtlCol="0">
            <a:spAutoFit/>
          </a:bodyPr>
          <a:lstStyle/>
          <a:p>
            <a:r>
              <a:rPr lang="en-US" altLang="zh-CN" sz="2400" dirty="0">
                <a:solidFill>
                  <a:schemeClr val="bg2">
                    <a:lumMod val="25000"/>
                  </a:schemeClr>
                </a:solidFill>
                <a:latin typeface="方正兰亭粗黑_GBK" panose="02000000000000000000" pitchFamily="2" charset="-122"/>
                <a:ea typeface="方正兰亭粗黑_GBK" panose="02000000000000000000" pitchFamily="2" charset="-122"/>
              </a:rPr>
              <a:t>The Stair Sketch (</a:t>
            </a:r>
            <a:r>
              <a:rPr lang="en-US" altLang="zh-CN" sz="2400" dirty="0"/>
              <a:t>Optimization)</a:t>
            </a:r>
            <a:endParaRPr lang="zh-CN" altLang="en-US" sz="2400" dirty="0">
              <a:solidFill>
                <a:schemeClr val="bg2">
                  <a:lumMod val="25000"/>
                </a:schemeClr>
              </a:solidFill>
              <a:latin typeface="方正兰亭粗黑_GBK" panose="02000000000000000000" pitchFamily="2" charset="-122"/>
              <a:ea typeface="方正兰亭粗黑_GBK" panose="02000000000000000000" pitchFamily="2" charset="-122"/>
            </a:endParaRP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nvGrpSpPr>
          <p:cNvPr id="6" name="组合 5">
            <a:extLst>
              <a:ext uri="{FF2B5EF4-FFF2-40B4-BE49-F238E27FC236}">
                <a16:creationId xmlns:a16="http://schemas.microsoft.com/office/drawing/2014/main" id="{928924A8-D6C8-ACE2-5D70-B09DF199879E}"/>
              </a:ext>
            </a:extLst>
          </p:cNvPr>
          <p:cNvGrpSpPr/>
          <p:nvPr/>
        </p:nvGrpSpPr>
        <p:grpSpPr>
          <a:xfrm>
            <a:off x="1200454" y="1627427"/>
            <a:ext cx="3947886" cy="3780000"/>
            <a:chOff x="398331" y="1878628"/>
            <a:chExt cx="3947886" cy="3802743"/>
          </a:xfrm>
        </p:grpSpPr>
        <p:sp>
          <p:nvSpPr>
            <p:cNvPr id="2" name="矩形 1">
              <a:extLst>
                <a:ext uri="{FF2B5EF4-FFF2-40B4-BE49-F238E27FC236}">
                  <a16:creationId xmlns:a16="http://schemas.microsoft.com/office/drawing/2014/main" id="{906DF59D-E417-1E10-B337-9741EF2A85F6}"/>
                </a:ext>
              </a:extLst>
            </p:cNvPr>
            <p:cNvSpPr/>
            <p:nvPr/>
          </p:nvSpPr>
          <p:spPr>
            <a:xfrm>
              <a:off x="398331" y="1878628"/>
              <a:ext cx="3947886" cy="3802743"/>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6813B932-C869-7D00-18BA-B6866B3587C4}"/>
                </a:ext>
              </a:extLst>
            </p:cNvPr>
            <p:cNvSpPr/>
            <p:nvPr/>
          </p:nvSpPr>
          <p:spPr>
            <a:xfrm>
              <a:off x="644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12" name="矩形 11">
              <a:extLst>
                <a:ext uri="{FF2B5EF4-FFF2-40B4-BE49-F238E27FC236}">
                  <a16:creationId xmlns:a16="http://schemas.microsoft.com/office/drawing/2014/main" id="{0B84D0D0-C21D-8B8B-FCE1-5CCF7CE9DC6C}"/>
                </a:ext>
              </a:extLst>
            </p:cNvPr>
            <p:cNvSpPr/>
            <p:nvPr/>
          </p:nvSpPr>
          <p:spPr>
            <a:xfrm>
              <a:off x="1076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13" name="矩形 12">
              <a:extLst>
                <a:ext uri="{FF2B5EF4-FFF2-40B4-BE49-F238E27FC236}">
                  <a16:creationId xmlns:a16="http://schemas.microsoft.com/office/drawing/2014/main" id="{EF87B3C4-DCA8-28BD-5786-8E7F0641FF75}"/>
                </a:ext>
              </a:extLst>
            </p:cNvPr>
            <p:cNvSpPr/>
            <p:nvPr/>
          </p:nvSpPr>
          <p:spPr>
            <a:xfrm>
              <a:off x="1076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14" name="矩形 13">
              <a:extLst>
                <a:ext uri="{FF2B5EF4-FFF2-40B4-BE49-F238E27FC236}">
                  <a16:creationId xmlns:a16="http://schemas.microsoft.com/office/drawing/2014/main" id="{5EA42922-7B96-4CF7-4AA4-F9DF44A90879}"/>
                </a:ext>
              </a:extLst>
            </p:cNvPr>
            <p:cNvSpPr/>
            <p:nvPr/>
          </p:nvSpPr>
          <p:spPr>
            <a:xfrm>
              <a:off x="1508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5" name="矩形 14">
              <a:extLst>
                <a:ext uri="{FF2B5EF4-FFF2-40B4-BE49-F238E27FC236}">
                  <a16:creationId xmlns:a16="http://schemas.microsoft.com/office/drawing/2014/main" id="{B1617897-F927-FF35-3F07-52F39D494505}"/>
                </a:ext>
              </a:extLst>
            </p:cNvPr>
            <p:cNvSpPr/>
            <p:nvPr/>
          </p:nvSpPr>
          <p:spPr>
            <a:xfrm>
              <a:off x="1508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6" name="矩形 15">
              <a:extLst>
                <a:ext uri="{FF2B5EF4-FFF2-40B4-BE49-F238E27FC236}">
                  <a16:creationId xmlns:a16="http://schemas.microsoft.com/office/drawing/2014/main" id="{79F47A7A-C211-D9DE-5187-314776F3C559}"/>
                </a:ext>
              </a:extLst>
            </p:cNvPr>
            <p:cNvSpPr/>
            <p:nvPr/>
          </p:nvSpPr>
          <p:spPr>
            <a:xfrm>
              <a:off x="1508274"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17" name="矩形 16">
              <a:extLst>
                <a:ext uri="{FF2B5EF4-FFF2-40B4-BE49-F238E27FC236}">
                  <a16:creationId xmlns:a16="http://schemas.microsoft.com/office/drawing/2014/main" id="{F3087FC7-8161-C6A4-4295-85E804F8C127}"/>
                </a:ext>
              </a:extLst>
            </p:cNvPr>
            <p:cNvSpPr/>
            <p:nvPr/>
          </p:nvSpPr>
          <p:spPr>
            <a:xfrm>
              <a:off x="1940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8" name="矩形 17">
              <a:extLst>
                <a:ext uri="{FF2B5EF4-FFF2-40B4-BE49-F238E27FC236}">
                  <a16:creationId xmlns:a16="http://schemas.microsoft.com/office/drawing/2014/main" id="{5B28795D-0ABF-38C1-AF75-2A4E6CD1E9E9}"/>
                </a:ext>
              </a:extLst>
            </p:cNvPr>
            <p:cNvSpPr/>
            <p:nvPr/>
          </p:nvSpPr>
          <p:spPr>
            <a:xfrm>
              <a:off x="1940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19" name="矩形 18">
              <a:extLst>
                <a:ext uri="{FF2B5EF4-FFF2-40B4-BE49-F238E27FC236}">
                  <a16:creationId xmlns:a16="http://schemas.microsoft.com/office/drawing/2014/main" id="{AD9D8F7C-8140-E233-FAB6-A8C557C569AF}"/>
                </a:ext>
              </a:extLst>
            </p:cNvPr>
            <p:cNvSpPr/>
            <p:nvPr/>
          </p:nvSpPr>
          <p:spPr>
            <a:xfrm>
              <a:off x="1940274"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20" name="矩形 19">
              <a:extLst>
                <a:ext uri="{FF2B5EF4-FFF2-40B4-BE49-F238E27FC236}">
                  <a16:creationId xmlns:a16="http://schemas.microsoft.com/office/drawing/2014/main" id="{678C99A5-4B93-8010-53F4-F3C8BBAC6810}"/>
                </a:ext>
              </a:extLst>
            </p:cNvPr>
            <p:cNvSpPr/>
            <p:nvPr/>
          </p:nvSpPr>
          <p:spPr>
            <a:xfrm>
              <a:off x="1940274" y="3780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27" name="矩形 26">
              <a:extLst>
                <a:ext uri="{FF2B5EF4-FFF2-40B4-BE49-F238E27FC236}">
                  <a16:creationId xmlns:a16="http://schemas.microsoft.com/office/drawing/2014/main" id="{2FA7B516-2FED-57AC-FAD8-0B5C5574FBE0}"/>
                </a:ext>
              </a:extLst>
            </p:cNvPr>
            <p:cNvSpPr/>
            <p:nvPr/>
          </p:nvSpPr>
          <p:spPr>
            <a:xfrm>
              <a:off x="2372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28" name="矩形 27">
              <a:extLst>
                <a:ext uri="{FF2B5EF4-FFF2-40B4-BE49-F238E27FC236}">
                  <a16:creationId xmlns:a16="http://schemas.microsoft.com/office/drawing/2014/main" id="{B396C7CB-5721-2049-2C4A-6B7478BACEAE}"/>
                </a:ext>
              </a:extLst>
            </p:cNvPr>
            <p:cNvSpPr/>
            <p:nvPr/>
          </p:nvSpPr>
          <p:spPr>
            <a:xfrm>
              <a:off x="2372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29" name="矩形 28">
              <a:extLst>
                <a:ext uri="{FF2B5EF4-FFF2-40B4-BE49-F238E27FC236}">
                  <a16:creationId xmlns:a16="http://schemas.microsoft.com/office/drawing/2014/main" id="{D33F2DE5-5A85-B371-F724-933A539F4AB4}"/>
                </a:ext>
              </a:extLst>
            </p:cNvPr>
            <p:cNvSpPr/>
            <p:nvPr/>
          </p:nvSpPr>
          <p:spPr>
            <a:xfrm>
              <a:off x="2372274"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30" name="矩形 29">
              <a:extLst>
                <a:ext uri="{FF2B5EF4-FFF2-40B4-BE49-F238E27FC236}">
                  <a16:creationId xmlns:a16="http://schemas.microsoft.com/office/drawing/2014/main" id="{66EF2278-1A23-ADAF-92CF-494C6FE29102}"/>
                </a:ext>
              </a:extLst>
            </p:cNvPr>
            <p:cNvSpPr/>
            <p:nvPr/>
          </p:nvSpPr>
          <p:spPr>
            <a:xfrm>
              <a:off x="2372274" y="3780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31" name="矩形 30">
              <a:extLst>
                <a:ext uri="{FF2B5EF4-FFF2-40B4-BE49-F238E27FC236}">
                  <a16:creationId xmlns:a16="http://schemas.microsoft.com/office/drawing/2014/main" id="{F2807DD4-EDBD-37B2-BE51-A39DB4B96A0A}"/>
                </a:ext>
              </a:extLst>
            </p:cNvPr>
            <p:cNvSpPr/>
            <p:nvPr/>
          </p:nvSpPr>
          <p:spPr>
            <a:xfrm>
              <a:off x="2804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32" name="矩形 31">
              <a:extLst>
                <a:ext uri="{FF2B5EF4-FFF2-40B4-BE49-F238E27FC236}">
                  <a16:creationId xmlns:a16="http://schemas.microsoft.com/office/drawing/2014/main" id="{0921F961-1D5B-4F3A-FEA0-3E1AACC0B289}"/>
                </a:ext>
              </a:extLst>
            </p:cNvPr>
            <p:cNvSpPr/>
            <p:nvPr/>
          </p:nvSpPr>
          <p:spPr>
            <a:xfrm>
              <a:off x="2804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33" name="矩形 32">
              <a:extLst>
                <a:ext uri="{FF2B5EF4-FFF2-40B4-BE49-F238E27FC236}">
                  <a16:creationId xmlns:a16="http://schemas.microsoft.com/office/drawing/2014/main" id="{361E2FFA-82C6-254F-5953-A7FA9E4E0F2E}"/>
                </a:ext>
              </a:extLst>
            </p:cNvPr>
            <p:cNvSpPr/>
            <p:nvPr/>
          </p:nvSpPr>
          <p:spPr>
            <a:xfrm>
              <a:off x="2804274"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34" name="矩形 33">
              <a:extLst>
                <a:ext uri="{FF2B5EF4-FFF2-40B4-BE49-F238E27FC236}">
                  <a16:creationId xmlns:a16="http://schemas.microsoft.com/office/drawing/2014/main" id="{5E4999AE-C7AE-9900-7B6D-D35A3CFB05BE}"/>
                </a:ext>
              </a:extLst>
            </p:cNvPr>
            <p:cNvSpPr/>
            <p:nvPr/>
          </p:nvSpPr>
          <p:spPr>
            <a:xfrm>
              <a:off x="2804274" y="3780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35" name="矩形 34">
              <a:extLst>
                <a:ext uri="{FF2B5EF4-FFF2-40B4-BE49-F238E27FC236}">
                  <a16:creationId xmlns:a16="http://schemas.microsoft.com/office/drawing/2014/main" id="{55A51475-CDCD-3E0C-35F0-DF51656FE182}"/>
                </a:ext>
              </a:extLst>
            </p:cNvPr>
            <p:cNvSpPr/>
            <p:nvPr/>
          </p:nvSpPr>
          <p:spPr>
            <a:xfrm>
              <a:off x="3236274"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36" name="矩形 35">
              <a:extLst>
                <a:ext uri="{FF2B5EF4-FFF2-40B4-BE49-F238E27FC236}">
                  <a16:creationId xmlns:a16="http://schemas.microsoft.com/office/drawing/2014/main" id="{C1533CF4-F975-E8FF-9332-ED78FB43E805}"/>
                </a:ext>
              </a:extLst>
            </p:cNvPr>
            <p:cNvSpPr/>
            <p:nvPr/>
          </p:nvSpPr>
          <p:spPr>
            <a:xfrm>
              <a:off x="3236274"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37" name="矩形 36">
              <a:extLst>
                <a:ext uri="{FF2B5EF4-FFF2-40B4-BE49-F238E27FC236}">
                  <a16:creationId xmlns:a16="http://schemas.microsoft.com/office/drawing/2014/main" id="{EE640A38-548C-AD01-3B9B-6ED5A0BEB1C3}"/>
                </a:ext>
              </a:extLst>
            </p:cNvPr>
            <p:cNvSpPr/>
            <p:nvPr/>
          </p:nvSpPr>
          <p:spPr>
            <a:xfrm>
              <a:off x="3236274"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38" name="矩形 37">
              <a:extLst>
                <a:ext uri="{FF2B5EF4-FFF2-40B4-BE49-F238E27FC236}">
                  <a16:creationId xmlns:a16="http://schemas.microsoft.com/office/drawing/2014/main" id="{27115709-CC5D-3E33-81D8-DCBA476D6101}"/>
                </a:ext>
              </a:extLst>
            </p:cNvPr>
            <p:cNvSpPr/>
            <p:nvPr/>
          </p:nvSpPr>
          <p:spPr>
            <a:xfrm>
              <a:off x="3236274" y="3780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39" name="矩形 38">
              <a:extLst>
                <a:ext uri="{FF2B5EF4-FFF2-40B4-BE49-F238E27FC236}">
                  <a16:creationId xmlns:a16="http://schemas.microsoft.com/office/drawing/2014/main" id="{78079024-F532-0A42-503E-66ADBE320292}"/>
                </a:ext>
              </a:extLst>
            </p:cNvPr>
            <p:cNvSpPr/>
            <p:nvPr/>
          </p:nvSpPr>
          <p:spPr>
            <a:xfrm>
              <a:off x="3668429" y="507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40" name="矩形 39">
              <a:extLst>
                <a:ext uri="{FF2B5EF4-FFF2-40B4-BE49-F238E27FC236}">
                  <a16:creationId xmlns:a16="http://schemas.microsoft.com/office/drawing/2014/main" id="{D04B20C0-80C0-7388-714B-584433B0F71C}"/>
                </a:ext>
              </a:extLst>
            </p:cNvPr>
            <p:cNvSpPr/>
            <p:nvPr/>
          </p:nvSpPr>
          <p:spPr>
            <a:xfrm>
              <a:off x="3668429" y="464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41" name="矩形 40">
              <a:extLst>
                <a:ext uri="{FF2B5EF4-FFF2-40B4-BE49-F238E27FC236}">
                  <a16:creationId xmlns:a16="http://schemas.microsoft.com/office/drawing/2014/main" id="{F25328D9-6221-A7E4-124D-968B1A15350F}"/>
                </a:ext>
              </a:extLst>
            </p:cNvPr>
            <p:cNvSpPr/>
            <p:nvPr/>
          </p:nvSpPr>
          <p:spPr>
            <a:xfrm>
              <a:off x="3668429" y="421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42" name="矩形 41">
              <a:extLst>
                <a:ext uri="{FF2B5EF4-FFF2-40B4-BE49-F238E27FC236}">
                  <a16:creationId xmlns:a16="http://schemas.microsoft.com/office/drawing/2014/main" id="{72946AE2-57F0-E047-0819-6FD45F288BB3}"/>
                </a:ext>
              </a:extLst>
            </p:cNvPr>
            <p:cNvSpPr/>
            <p:nvPr/>
          </p:nvSpPr>
          <p:spPr>
            <a:xfrm>
              <a:off x="3668429" y="3780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53" name="矩形 52">
              <a:extLst>
                <a:ext uri="{FF2B5EF4-FFF2-40B4-BE49-F238E27FC236}">
                  <a16:creationId xmlns:a16="http://schemas.microsoft.com/office/drawing/2014/main" id="{F45917BF-C4A6-51BF-AA7E-AA49B66FADBC}"/>
                </a:ext>
              </a:extLst>
            </p:cNvPr>
            <p:cNvSpPr/>
            <p:nvPr/>
          </p:nvSpPr>
          <p:spPr>
            <a:xfrm>
              <a:off x="2372274" y="3348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54" name="矩形 53">
              <a:extLst>
                <a:ext uri="{FF2B5EF4-FFF2-40B4-BE49-F238E27FC236}">
                  <a16:creationId xmlns:a16="http://schemas.microsoft.com/office/drawing/2014/main" id="{AF80B905-A27D-C2E6-0B9F-CBF177ABFEB4}"/>
                </a:ext>
              </a:extLst>
            </p:cNvPr>
            <p:cNvSpPr/>
            <p:nvPr/>
          </p:nvSpPr>
          <p:spPr>
            <a:xfrm>
              <a:off x="2804274" y="3348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55" name="矩形 54">
              <a:extLst>
                <a:ext uri="{FF2B5EF4-FFF2-40B4-BE49-F238E27FC236}">
                  <a16:creationId xmlns:a16="http://schemas.microsoft.com/office/drawing/2014/main" id="{08639E0C-38D2-A5BC-ADDD-A72D553EE127}"/>
                </a:ext>
              </a:extLst>
            </p:cNvPr>
            <p:cNvSpPr/>
            <p:nvPr/>
          </p:nvSpPr>
          <p:spPr>
            <a:xfrm>
              <a:off x="2804274" y="291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56" name="矩形 55">
              <a:extLst>
                <a:ext uri="{FF2B5EF4-FFF2-40B4-BE49-F238E27FC236}">
                  <a16:creationId xmlns:a16="http://schemas.microsoft.com/office/drawing/2014/main" id="{55A4E221-702A-A9D3-F332-C671F1E3853E}"/>
                </a:ext>
              </a:extLst>
            </p:cNvPr>
            <p:cNvSpPr/>
            <p:nvPr/>
          </p:nvSpPr>
          <p:spPr>
            <a:xfrm>
              <a:off x="3236274" y="3348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57" name="矩形 56">
              <a:extLst>
                <a:ext uri="{FF2B5EF4-FFF2-40B4-BE49-F238E27FC236}">
                  <a16:creationId xmlns:a16="http://schemas.microsoft.com/office/drawing/2014/main" id="{46B891AE-596D-6382-E93B-D049C320024C}"/>
                </a:ext>
              </a:extLst>
            </p:cNvPr>
            <p:cNvSpPr/>
            <p:nvPr/>
          </p:nvSpPr>
          <p:spPr>
            <a:xfrm>
              <a:off x="3236274" y="291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58" name="矩形 57">
              <a:extLst>
                <a:ext uri="{FF2B5EF4-FFF2-40B4-BE49-F238E27FC236}">
                  <a16:creationId xmlns:a16="http://schemas.microsoft.com/office/drawing/2014/main" id="{2ED6E1A6-5C7F-F3DD-F3E3-7B341CACD5EA}"/>
                </a:ext>
              </a:extLst>
            </p:cNvPr>
            <p:cNvSpPr/>
            <p:nvPr/>
          </p:nvSpPr>
          <p:spPr>
            <a:xfrm>
              <a:off x="3236274" y="248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59" name="矩形 58">
              <a:extLst>
                <a:ext uri="{FF2B5EF4-FFF2-40B4-BE49-F238E27FC236}">
                  <a16:creationId xmlns:a16="http://schemas.microsoft.com/office/drawing/2014/main" id="{D56DCFCF-C860-8BFB-7ED8-F92DE0E27385}"/>
                </a:ext>
              </a:extLst>
            </p:cNvPr>
            <p:cNvSpPr/>
            <p:nvPr/>
          </p:nvSpPr>
          <p:spPr>
            <a:xfrm>
              <a:off x="3668429" y="3348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60" name="矩形 59">
              <a:extLst>
                <a:ext uri="{FF2B5EF4-FFF2-40B4-BE49-F238E27FC236}">
                  <a16:creationId xmlns:a16="http://schemas.microsoft.com/office/drawing/2014/main" id="{22B5C253-351B-D452-CEE1-0A2BD5A4EA7D}"/>
                </a:ext>
              </a:extLst>
            </p:cNvPr>
            <p:cNvSpPr/>
            <p:nvPr/>
          </p:nvSpPr>
          <p:spPr>
            <a:xfrm>
              <a:off x="3668429" y="2916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61" name="矩形 60">
              <a:extLst>
                <a:ext uri="{FF2B5EF4-FFF2-40B4-BE49-F238E27FC236}">
                  <a16:creationId xmlns:a16="http://schemas.microsoft.com/office/drawing/2014/main" id="{0E832269-0853-437E-F2D2-B2E224DB5D49}"/>
                </a:ext>
              </a:extLst>
            </p:cNvPr>
            <p:cNvSpPr/>
            <p:nvPr/>
          </p:nvSpPr>
          <p:spPr>
            <a:xfrm>
              <a:off x="3668429" y="2484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62" name="矩形 61">
              <a:extLst>
                <a:ext uri="{FF2B5EF4-FFF2-40B4-BE49-F238E27FC236}">
                  <a16:creationId xmlns:a16="http://schemas.microsoft.com/office/drawing/2014/main" id="{8D337F84-B478-DCA8-1B82-45659CE03B7B}"/>
                </a:ext>
              </a:extLst>
            </p:cNvPr>
            <p:cNvSpPr/>
            <p:nvPr/>
          </p:nvSpPr>
          <p:spPr>
            <a:xfrm>
              <a:off x="3668429" y="20520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grpSp>
      <p:sp>
        <p:nvSpPr>
          <p:cNvPr id="105" name="矩形 104">
            <a:extLst>
              <a:ext uri="{FF2B5EF4-FFF2-40B4-BE49-F238E27FC236}">
                <a16:creationId xmlns:a16="http://schemas.microsoft.com/office/drawing/2014/main" id="{36DC924E-34E7-6370-3A3A-ED09BBC2F6E0}"/>
              </a:ext>
            </a:extLst>
          </p:cNvPr>
          <p:cNvSpPr/>
          <p:nvPr/>
        </p:nvSpPr>
        <p:spPr>
          <a:xfrm>
            <a:off x="5509916" y="2141527"/>
            <a:ext cx="1164100" cy="707886"/>
          </a:xfrm>
          <a:prstGeom prst="rect">
            <a:avLst/>
          </a:prstGeom>
          <a:solidFill>
            <a:schemeClr val="bg1">
              <a:lumMod val="95000"/>
              <a:alpha val="25000"/>
            </a:schemeClr>
          </a:solidFill>
        </p:spPr>
        <p:txBody>
          <a:bodyPr wrap="none">
            <a:spAutoFit/>
          </a:bodyPr>
          <a:lstStyle/>
          <a:p>
            <a:pPr algn="ctr"/>
            <a:r>
              <a:rPr kumimoji="1" lang="en-US" altLang="zh-CN" sz="2000" dirty="0">
                <a:solidFill>
                  <a:schemeClr val="accent4">
                    <a:lumMod val="50000"/>
                  </a:schemeClr>
                </a:solidFill>
              </a:rPr>
              <a:t>Vertical </a:t>
            </a:r>
          </a:p>
          <a:p>
            <a:pPr algn="ctr"/>
            <a:r>
              <a:rPr kumimoji="1" lang="en-US" altLang="zh-CN" sz="2000" dirty="0">
                <a:solidFill>
                  <a:schemeClr val="accent4">
                    <a:lumMod val="50000"/>
                  </a:schemeClr>
                </a:solidFill>
              </a:rPr>
              <a:t>Sampling</a:t>
            </a:r>
          </a:p>
        </p:txBody>
      </p:sp>
      <p:grpSp>
        <p:nvGrpSpPr>
          <p:cNvPr id="67" name="组合 66">
            <a:extLst>
              <a:ext uri="{FF2B5EF4-FFF2-40B4-BE49-F238E27FC236}">
                <a16:creationId xmlns:a16="http://schemas.microsoft.com/office/drawing/2014/main" id="{C4931D80-F474-51B3-808B-BB988BDC6634}"/>
              </a:ext>
            </a:extLst>
          </p:cNvPr>
          <p:cNvGrpSpPr/>
          <p:nvPr/>
        </p:nvGrpSpPr>
        <p:grpSpPr>
          <a:xfrm>
            <a:off x="7035592" y="1627427"/>
            <a:ext cx="3947886" cy="1872000"/>
            <a:chOff x="6656683" y="2047353"/>
            <a:chExt cx="3947886" cy="1872000"/>
          </a:xfrm>
        </p:grpSpPr>
        <p:sp>
          <p:nvSpPr>
            <p:cNvPr id="69" name="矩形 68">
              <a:extLst>
                <a:ext uri="{FF2B5EF4-FFF2-40B4-BE49-F238E27FC236}">
                  <a16:creationId xmlns:a16="http://schemas.microsoft.com/office/drawing/2014/main" id="{D605CD1A-C1B0-2803-2499-1352C0124344}"/>
                </a:ext>
              </a:extLst>
            </p:cNvPr>
            <p:cNvSpPr/>
            <p:nvPr/>
          </p:nvSpPr>
          <p:spPr>
            <a:xfrm>
              <a:off x="6656683" y="2047353"/>
              <a:ext cx="3947886" cy="1872000"/>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id="{4542E70B-441A-DE09-F2D4-BC3F4F224F95}"/>
                </a:ext>
              </a:extLst>
            </p:cNvPr>
            <p:cNvSpPr/>
            <p:nvPr/>
          </p:nvSpPr>
          <p:spPr>
            <a:xfrm>
              <a:off x="6902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a:t>
              </a:r>
              <a:endParaRPr kumimoji="1" lang="zh-CN" altLang="en-US" dirty="0">
                <a:solidFill>
                  <a:schemeClr val="tx1"/>
                </a:solidFill>
              </a:endParaRPr>
            </a:p>
          </p:txBody>
        </p:sp>
        <p:sp>
          <p:nvSpPr>
            <p:cNvPr id="72" name="矩形 71">
              <a:extLst>
                <a:ext uri="{FF2B5EF4-FFF2-40B4-BE49-F238E27FC236}">
                  <a16:creationId xmlns:a16="http://schemas.microsoft.com/office/drawing/2014/main" id="{BEC8886A-F64F-DF6E-30BB-0E60F81BB8B4}"/>
                </a:ext>
              </a:extLst>
            </p:cNvPr>
            <p:cNvSpPr/>
            <p:nvPr/>
          </p:nvSpPr>
          <p:spPr>
            <a:xfrm>
              <a:off x="7334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sp>
          <p:nvSpPr>
            <p:cNvPr id="73" name="矩形 72">
              <a:extLst>
                <a:ext uri="{FF2B5EF4-FFF2-40B4-BE49-F238E27FC236}">
                  <a16:creationId xmlns:a16="http://schemas.microsoft.com/office/drawing/2014/main" id="{2A08BFA5-A356-C5F3-1A72-D4D26D501D3C}"/>
                </a:ext>
              </a:extLst>
            </p:cNvPr>
            <p:cNvSpPr/>
            <p:nvPr/>
          </p:nvSpPr>
          <p:spPr>
            <a:xfrm>
              <a:off x="7766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3</a:t>
              </a:r>
              <a:endParaRPr kumimoji="1" lang="zh-CN" altLang="en-US" dirty="0">
                <a:solidFill>
                  <a:schemeClr val="tx1"/>
                </a:solidFill>
              </a:endParaRPr>
            </a:p>
          </p:txBody>
        </p:sp>
        <p:sp>
          <p:nvSpPr>
            <p:cNvPr id="74" name="矩形 73">
              <a:extLst>
                <a:ext uri="{FF2B5EF4-FFF2-40B4-BE49-F238E27FC236}">
                  <a16:creationId xmlns:a16="http://schemas.microsoft.com/office/drawing/2014/main" id="{E29A7987-CEB4-C7C4-28C3-B5A67B366227}"/>
                </a:ext>
              </a:extLst>
            </p:cNvPr>
            <p:cNvSpPr/>
            <p:nvPr/>
          </p:nvSpPr>
          <p:spPr>
            <a:xfrm>
              <a:off x="8198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4</a:t>
              </a:r>
              <a:endParaRPr kumimoji="1" lang="zh-CN" altLang="en-US" dirty="0">
                <a:solidFill>
                  <a:schemeClr val="tx1"/>
                </a:solidFill>
              </a:endParaRPr>
            </a:p>
          </p:txBody>
        </p:sp>
        <p:sp>
          <p:nvSpPr>
            <p:cNvPr id="76" name="矩形 75">
              <a:extLst>
                <a:ext uri="{FF2B5EF4-FFF2-40B4-BE49-F238E27FC236}">
                  <a16:creationId xmlns:a16="http://schemas.microsoft.com/office/drawing/2014/main" id="{D3CFCBC7-8054-28E6-5CB7-1938B7A063C0}"/>
                </a:ext>
              </a:extLst>
            </p:cNvPr>
            <p:cNvSpPr/>
            <p:nvPr/>
          </p:nvSpPr>
          <p:spPr>
            <a:xfrm>
              <a:off x="8630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77" name="矩形 76">
              <a:extLst>
                <a:ext uri="{FF2B5EF4-FFF2-40B4-BE49-F238E27FC236}">
                  <a16:creationId xmlns:a16="http://schemas.microsoft.com/office/drawing/2014/main" id="{AFDCB9CD-58EA-BCB2-492F-083B5C95830F}"/>
                </a:ext>
              </a:extLst>
            </p:cNvPr>
            <p:cNvSpPr/>
            <p:nvPr/>
          </p:nvSpPr>
          <p:spPr>
            <a:xfrm>
              <a:off x="9062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78" name="矩形 77">
              <a:extLst>
                <a:ext uri="{FF2B5EF4-FFF2-40B4-BE49-F238E27FC236}">
                  <a16:creationId xmlns:a16="http://schemas.microsoft.com/office/drawing/2014/main" id="{9197E168-B35C-4F28-6252-3D8035F550CC}"/>
                </a:ext>
              </a:extLst>
            </p:cNvPr>
            <p:cNvSpPr/>
            <p:nvPr/>
          </p:nvSpPr>
          <p:spPr>
            <a:xfrm>
              <a:off x="9494627"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80" name="矩形 79">
              <a:extLst>
                <a:ext uri="{FF2B5EF4-FFF2-40B4-BE49-F238E27FC236}">
                  <a16:creationId xmlns:a16="http://schemas.microsoft.com/office/drawing/2014/main" id="{B185B992-14A0-1000-5A20-99C0CD9C0AD4}"/>
                </a:ext>
              </a:extLst>
            </p:cNvPr>
            <p:cNvSpPr/>
            <p:nvPr/>
          </p:nvSpPr>
          <p:spPr>
            <a:xfrm>
              <a:off x="9926782" y="3409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81" name="矩形 80">
              <a:extLst>
                <a:ext uri="{FF2B5EF4-FFF2-40B4-BE49-F238E27FC236}">
                  <a16:creationId xmlns:a16="http://schemas.microsoft.com/office/drawing/2014/main" id="{B2251A00-4261-1436-334D-69C736FDCF18}"/>
                </a:ext>
              </a:extLst>
            </p:cNvPr>
            <p:cNvSpPr/>
            <p:nvPr/>
          </p:nvSpPr>
          <p:spPr>
            <a:xfrm>
              <a:off x="8630627" y="2977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82" name="矩形 81">
              <a:extLst>
                <a:ext uri="{FF2B5EF4-FFF2-40B4-BE49-F238E27FC236}">
                  <a16:creationId xmlns:a16="http://schemas.microsoft.com/office/drawing/2014/main" id="{868ECAD4-9B11-24AB-1515-3931A3F83C9E}"/>
                </a:ext>
              </a:extLst>
            </p:cNvPr>
            <p:cNvSpPr/>
            <p:nvPr/>
          </p:nvSpPr>
          <p:spPr>
            <a:xfrm>
              <a:off x="9062627" y="2977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6</a:t>
              </a:r>
              <a:endParaRPr kumimoji="1" lang="zh-CN" altLang="en-US" dirty="0">
                <a:solidFill>
                  <a:schemeClr val="tx1"/>
                </a:solidFill>
              </a:endParaRPr>
            </a:p>
          </p:txBody>
        </p:sp>
        <p:sp>
          <p:nvSpPr>
            <p:cNvPr id="84" name="矩形 83">
              <a:extLst>
                <a:ext uri="{FF2B5EF4-FFF2-40B4-BE49-F238E27FC236}">
                  <a16:creationId xmlns:a16="http://schemas.microsoft.com/office/drawing/2014/main" id="{EDC70104-CDBF-F0C8-648B-0B659359722B}"/>
                </a:ext>
              </a:extLst>
            </p:cNvPr>
            <p:cNvSpPr/>
            <p:nvPr/>
          </p:nvSpPr>
          <p:spPr>
            <a:xfrm>
              <a:off x="9494627" y="2977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85" name="矩形 84">
              <a:extLst>
                <a:ext uri="{FF2B5EF4-FFF2-40B4-BE49-F238E27FC236}">
                  <a16:creationId xmlns:a16="http://schemas.microsoft.com/office/drawing/2014/main" id="{631D467B-E900-C3B0-2E93-496233F6DADA}"/>
                </a:ext>
              </a:extLst>
            </p:cNvPr>
            <p:cNvSpPr/>
            <p:nvPr/>
          </p:nvSpPr>
          <p:spPr>
            <a:xfrm>
              <a:off x="9494627" y="2544952"/>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86" name="矩形 85">
              <a:extLst>
                <a:ext uri="{FF2B5EF4-FFF2-40B4-BE49-F238E27FC236}">
                  <a16:creationId xmlns:a16="http://schemas.microsoft.com/office/drawing/2014/main" id="{B5739059-A7CC-DC2D-6FAC-99F8FC4D4082}"/>
                </a:ext>
              </a:extLst>
            </p:cNvPr>
            <p:cNvSpPr/>
            <p:nvPr/>
          </p:nvSpPr>
          <p:spPr>
            <a:xfrm>
              <a:off x="9926782" y="2977200"/>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88" name="矩形 87">
              <a:extLst>
                <a:ext uri="{FF2B5EF4-FFF2-40B4-BE49-F238E27FC236}">
                  <a16:creationId xmlns:a16="http://schemas.microsoft.com/office/drawing/2014/main" id="{9648CDE8-FDCE-348F-C4CB-CDAEFB64A61E}"/>
                </a:ext>
              </a:extLst>
            </p:cNvPr>
            <p:cNvSpPr/>
            <p:nvPr/>
          </p:nvSpPr>
          <p:spPr>
            <a:xfrm>
              <a:off x="9926782" y="2544952"/>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89" name="矩形 88">
              <a:extLst>
                <a:ext uri="{FF2B5EF4-FFF2-40B4-BE49-F238E27FC236}">
                  <a16:creationId xmlns:a16="http://schemas.microsoft.com/office/drawing/2014/main" id="{59840287-9C87-FE5A-B185-20C2C7CF0792}"/>
                </a:ext>
              </a:extLst>
            </p:cNvPr>
            <p:cNvSpPr/>
            <p:nvPr/>
          </p:nvSpPr>
          <p:spPr>
            <a:xfrm>
              <a:off x="9926782" y="2112952"/>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grpSp>
      <p:grpSp>
        <p:nvGrpSpPr>
          <p:cNvPr id="93" name="组合 92">
            <a:extLst>
              <a:ext uri="{FF2B5EF4-FFF2-40B4-BE49-F238E27FC236}">
                <a16:creationId xmlns:a16="http://schemas.microsoft.com/office/drawing/2014/main" id="{A5756797-0CB7-9D8C-F086-2A45155AF486}"/>
              </a:ext>
            </a:extLst>
          </p:cNvPr>
          <p:cNvGrpSpPr/>
          <p:nvPr/>
        </p:nvGrpSpPr>
        <p:grpSpPr>
          <a:xfrm>
            <a:off x="7035592" y="4161552"/>
            <a:ext cx="3947886" cy="1872000"/>
            <a:chOff x="6656683" y="2818037"/>
            <a:chExt cx="3947886" cy="1872000"/>
          </a:xfrm>
        </p:grpSpPr>
        <p:sp>
          <p:nvSpPr>
            <p:cNvPr id="95" name="矩形 94">
              <a:extLst>
                <a:ext uri="{FF2B5EF4-FFF2-40B4-BE49-F238E27FC236}">
                  <a16:creationId xmlns:a16="http://schemas.microsoft.com/office/drawing/2014/main" id="{B1A59B01-1888-02AB-52ED-568E0E935DAC}"/>
                </a:ext>
              </a:extLst>
            </p:cNvPr>
            <p:cNvSpPr/>
            <p:nvPr/>
          </p:nvSpPr>
          <p:spPr>
            <a:xfrm>
              <a:off x="6656683" y="2818037"/>
              <a:ext cx="3947886" cy="1872000"/>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98" name="矩形 97">
                  <a:extLst>
                    <a:ext uri="{FF2B5EF4-FFF2-40B4-BE49-F238E27FC236}">
                      <a16:creationId xmlns:a16="http://schemas.microsoft.com/office/drawing/2014/main" id="{210417BB-6CFA-68B6-011E-24B66740255D}"/>
                    </a:ext>
                  </a:extLst>
                </p:cNvPr>
                <p:cNvSpPr/>
                <p:nvPr/>
              </p:nvSpPr>
              <p:spPr>
                <a:xfrm>
                  <a:off x="6902626" y="4179884"/>
                  <a:ext cx="1727843"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 1, 2, 3, 4 </m:t>
                            </m:r>
                          </m:e>
                        </m:d>
                      </m:oMath>
                    </m:oMathPara>
                  </a14:m>
                  <a:endParaRPr kumimoji="1" lang="zh-CN" altLang="en-US" dirty="0">
                    <a:solidFill>
                      <a:schemeClr val="tx1"/>
                    </a:solidFill>
                  </a:endParaRPr>
                </a:p>
              </p:txBody>
            </p:sp>
          </mc:Choice>
          <mc:Fallback xmlns="">
            <p:sp>
              <p:nvSpPr>
                <p:cNvPr id="98" name="矩形 97">
                  <a:extLst>
                    <a:ext uri="{FF2B5EF4-FFF2-40B4-BE49-F238E27FC236}">
                      <a16:creationId xmlns:a16="http://schemas.microsoft.com/office/drawing/2014/main" id="{210417BB-6CFA-68B6-011E-24B66740255D}"/>
                    </a:ext>
                  </a:extLst>
                </p:cNvPr>
                <p:cNvSpPr>
                  <a:spLocks noRot="1" noChangeAspect="1" noMove="1" noResize="1" noEditPoints="1" noAdjustHandles="1" noChangeArrowheads="1" noChangeShapeType="1" noTextEdit="1"/>
                </p:cNvSpPr>
                <p:nvPr/>
              </p:nvSpPr>
              <p:spPr>
                <a:xfrm>
                  <a:off x="6902626" y="4179884"/>
                  <a:ext cx="1727843" cy="432000"/>
                </a:xfrm>
                <a:prstGeom prst="rect">
                  <a:avLst/>
                </a:prstGeom>
                <a:blipFill>
                  <a:blip r:embed="rId4"/>
                  <a:stretch>
                    <a:fillRect b="-5405"/>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a:extLst>
                    <a:ext uri="{FF2B5EF4-FFF2-40B4-BE49-F238E27FC236}">
                      <a16:creationId xmlns:a16="http://schemas.microsoft.com/office/drawing/2014/main" id="{8E2722BB-2E16-5371-B46B-A772059DE240}"/>
                    </a:ext>
                  </a:extLst>
                </p:cNvPr>
                <p:cNvSpPr/>
                <p:nvPr/>
              </p:nvSpPr>
              <p:spPr>
                <a:xfrm>
                  <a:off x="8630627" y="4179884"/>
                  <a:ext cx="1728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5</m:t>
                            </m:r>
                            <m:r>
                              <a:rPr kumimoji="1" lang="en-US" altLang="zh-CN"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6</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7</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8</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106" name="矩形 105">
                  <a:extLst>
                    <a:ext uri="{FF2B5EF4-FFF2-40B4-BE49-F238E27FC236}">
                      <a16:creationId xmlns:a16="http://schemas.microsoft.com/office/drawing/2014/main" id="{8E2722BB-2E16-5371-B46B-A772059DE240}"/>
                    </a:ext>
                  </a:extLst>
                </p:cNvPr>
                <p:cNvSpPr>
                  <a:spLocks noRot="1" noChangeAspect="1" noMove="1" noResize="1" noEditPoints="1" noAdjustHandles="1" noChangeArrowheads="1" noChangeShapeType="1" noTextEdit="1"/>
                </p:cNvSpPr>
                <p:nvPr/>
              </p:nvSpPr>
              <p:spPr>
                <a:xfrm>
                  <a:off x="8630627" y="4179884"/>
                  <a:ext cx="1728000" cy="432000"/>
                </a:xfrm>
                <a:prstGeom prst="rect">
                  <a:avLst/>
                </a:prstGeom>
                <a:blipFill>
                  <a:blip r:embed="rId5"/>
                  <a:stretch>
                    <a:fillRect b="-5405"/>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矩形 106">
                  <a:extLst>
                    <a:ext uri="{FF2B5EF4-FFF2-40B4-BE49-F238E27FC236}">
                      <a16:creationId xmlns:a16="http://schemas.microsoft.com/office/drawing/2014/main" id="{3EE3BEFD-C574-EF01-98D8-9427DB4BB6C3}"/>
                    </a:ext>
                  </a:extLst>
                </p:cNvPr>
                <p:cNvSpPr/>
                <p:nvPr/>
              </p:nvSpPr>
              <p:spPr>
                <a:xfrm>
                  <a:off x="8630626" y="3747884"/>
                  <a:ext cx="863845"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5, 6</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107" name="矩形 106">
                  <a:extLst>
                    <a:ext uri="{FF2B5EF4-FFF2-40B4-BE49-F238E27FC236}">
                      <a16:creationId xmlns:a16="http://schemas.microsoft.com/office/drawing/2014/main" id="{3EE3BEFD-C574-EF01-98D8-9427DB4BB6C3}"/>
                    </a:ext>
                  </a:extLst>
                </p:cNvPr>
                <p:cNvSpPr>
                  <a:spLocks noRot="1" noChangeAspect="1" noMove="1" noResize="1" noEditPoints="1" noAdjustHandles="1" noChangeArrowheads="1" noChangeShapeType="1" noTextEdit="1"/>
                </p:cNvSpPr>
                <p:nvPr/>
              </p:nvSpPr>
              <p:spPr>
                <a:xfrm>
                  <a:off x="8630626" y="3747884"/>
                  <a:ext cx="863845" cy="432000"/>
                </a:xfrm>
                <a:prstGeom prst="rect">
                  <a:avLst/>
                </a:prstGeom>
                <a:blipFill>
                  <a:blip r:embed="rId6"/>
                  <a:stretch>
                    <a:fillRect b="-5405"/>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矩形 107">
                  <a:extLst>
                    <a:ext uri="{FF2B5EF4-FFF2-40B4-BE49-F238E27FC236}">
                      <a16:creationId xmlns:a16="http://schemas.microsoft.com/office/drawing/2014/main" id="{3BBC1B8E-ED8B-C345-68B3-540342B9F4D6}"/>
                    </a:ext>
                  </a:extLst>
                </p:cNvPr>
                <p:cNvSpPr/>
                <p:nvPr/>
              </p:nvSpPr>
              <p:spPr>
                <a:xfrm>
                  <a:off x="9494627" y="3747884"/>
                  <a:ext cx="864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7, 8</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108" name="矩形 107">
                  <a:extLst>
                    <a:ext uri="{FF2B5EF4-FFF2-40B4-BE49-F238E27FC236}">
                      <a16:creationId xmlns:a16="http://schemas.microsoft.com/office/drawing/2014/main" id="{3BBC1B8E-ED8B-C345-68B3-540342B9F4D6}"/>
                    </a:ext>
                  </a:extLst>
                </p:cNvPr>
                <p:cNvSpPr>
                  <a:spLocks noRot="1" noChangeAspect="1" noMove="1" noResize="1" noEditPoints="1" noAdjustHandles="1" noChangeArrowheads="1" noChangeShapeType="1" noTextEdit="1"/>
                </p:cNvSpPr>
                <p:nvPr/>
              </p:nvSpPr>
              <p:spPr>
                <a:xfrm>
                  <a:off x="9494627" y="3747884"/>
                  <a:ext cx="864000" cy="432000"/>
                </a:xfrm>
                <a:prstGeom prst="rect">
                  <a:avLst/>
                </a:prstGeom>
                <a:blipFill>
                  <a:blip r:embed="rId7"/>
                  <a:stretch>
                    <a:fillRect b="-5405"/>
                  </a:stretch>
                </a:blipFill>
                <a:ln w="25400">
                  <a:solidFill>
                    <a:schemeClr val="tx1"/>
                  </a:solidFill>
                </a:ln>
              </p:spPr>
              <p:txBody>
                <a:bodyPr/>
                <a:lstStyle/>
                <a:p>
                  <a:r>
                    <a:rPr lang="zh-CN" altLang="en-US">
                      <a:noFill/>
                    </a:rPr>
                    <a:t> </a:t>
                  </a:r>
                </a:p>
              </p:txBody>
            </p:sp>
          </mc:Fallback>
        </mc:AlternateContent>
        <p:sp>
          <p:nvSpPr>
            <p:cNvPr id="109" name="矩形 108">
              <a:extLst>
                <a:ext uri="{FF2B5EF4-FFF2-40B4-BE49-F238E27FC236}">
                  <a16:creationId xmlns:a16="http://schemas.microsoft.com/office/drawing/2014/main" id="{0BFB320D-44C3-943E-B8FC-1966E375F04F}"/>
                </a:ext>
              </a:extLst>
            </p:cNvPr>
            <p:cNvSpPr/>
            <p:nvPr/>
          </p:nvSpPr>
          <p:spPr>
            <a:xfrm>
              <a:off x="9494627" y="3315636"/>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110" name="矩形 109">
              <a:extLst>
                <a:ext uri="{FF2B5EF4-FFF2-40B4-BE49-F238E27FC236}">
                  <a16:creationId xmlns:a16="http://schemas.microsoft.com/office/drawing/2014/main" id="{A54EF3B7-25D1-6B32-0AAB-0DE19177D347}"/>
                </a:ext>
              </a:extLst>
            </p:cNvPr>
            <p:cNvSpPr/>
            <p:nvPr/>
          </p:nvSpPr>
          <p:spPr>
            <a:xfrm>
              <a:off x="9926782" y="3315636"/>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111" name="矩形 110">
              <a:extLst>
                <a:ext uri="{FF2B5EF4-FFF2-40B4-BE49-F238E27FC236}">
                  <a16:creationId xmlns:a16="http://schemas.microsoft.com/office/drawing/2014/main" id="{ADF459F1-1B6C-D5AE-75A6-E54E7825BA45}"/>
                </a:ext>
              </a:extLst>
            </p:cNvPr>
            <p:cNvSpPr/>
            <p:nvPr/>
          </p:nvSpPr>
          <p:spPr>
            <a:xfrm>
              <a:off x="9926782" y="2883636"/>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grpSp>
      <p:sp>
        <p:nvSpPr>
          <p:cNvPr id="112" name="矩形 111">
            <a:extLst>
              <a:ext uri="{FF2B5EF4-FFF2-40B4-BE49-F238E27FC236}">
                <a16:creationId xmlns:a16="http://schemas.microsoft.com/office/drawing/2014/main" id="{B02AFAA7-6B22-11D1-9838-7C10D6908B19}"/>
              </a:ext>
            </a:extLst>
          </p:cNvPr>
          <p:cNvSpPr/>
          <p:nvPr/>
        </p:nvSpPr>
        <p:spPr>
          <a:xfrm>
            <a:off x="7938219" y="3630434"/>
            <a:ext cx="2142318" cy="400110"/>
          </a:xfrm>
          <a:prstGeom prst="rect">
            <a:avLst/>
          </a:prstGeom>
          <a:solidFill>
            <a:schemeClr val="bg1">
              <a:lumMod val="95000"/>
              <a:alpha val="25000"/>
            </a:schemeClr>
          </a:solidFill>
        </p:spPr>
        <p:txBody>
          <a:bodyPr wrap="none">
            <a:spAutoFit/>
          </a:bodyPr>
          <a:lstStyle/>
          <a:p>
            <a:r>
              <a:rPr kumimoji="1" lang="en-US" altLang="zh-CN" sz="2000" dirty="0">
                <a:solidFill>
                  <a:schemeClr val="accent6">
                    <a:lumMod val="50000"/>
                  </a:schemeClr>
                </a:solidFill>
              </a:rPr>
              <a:t>Horizontal Sharing</a:t>
            </a:r>
          </a:p>
        </p:txBody>
      </p:sp>
      <p:sp>
        <p:nvSpPr>
          <p:cNvPr id="113" name="右箭头 112">
            <a:extLst>
              <a:ext uri="{FF2B5EF4-FFF2-40B4-BE49-F238E27FC236}">
                <a16:creationId xmlns:a16="http://schemas.microsoft.com/office/drawing/2014/main" id="{6D6070AF-7835-789C-1E3D-CCC178171B50}"/>
              </a:ext>
            </a:extLst>
          </p:cNvPr>
          <p:cNvSpPr/>
          <p:nvPr/>
        </p:nvSpPr>
        <p:spPr>
          <a:xfrm rot="5400000">
            <a:off x="10443478" y="3597027"/>
            <a:ext cx="612000" cy="468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右箭头 113">
            <a:extLst>
              <a:ext uri="{FF2B5EF4-FFF2-40B4-BE49-F238E27FC236}">
                <a16:creationId xmlns:a16="http://schemas.microsoft.com/office/drawing/2014/main" id="{87CE1F02-35C6-2717-7148-F0761C732338}"/>
              </a:ext>
            </a:extLst>
          </p:cNvPr>
          <p:cNvSpPr/>
          <p:nvPr/>
        </p:nvSpPr>
        <p:spPr>
          <a:xfrm>
            <a:off x="5203899" y="1627427"/>
            <a:ext cx="1835999" cy="468000"/>
          </a:xfrm>
          <a:prstGeom prst="right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矩形 114">
            <a:extLst>
              <a:ext uri="{FF2B5EF4-FFF2-40B4-BE49-F238E27FC236}">
                <a16:creationId xmlns:a16="http://schemas.microsoft.com/office/drawing/2014/main" id="{8D04A149-A3B4-E445-05A5-61B906C2AA36}"/>
              </a:ext>
            </a:extLst>
          </p:cNvPr>
          <p:cNvSpPr/>
          <p:nvPr/>
        </p:nvSpPr>
        <p:spPr>
          <a:xfrm>
            <a:off x="1922748" y="5636788"/>
            <a:ext cx="2947474" cy="400110"/>
          </a:xfrm>
          <a:prstGeom prst="rect">
            <a:avLst/>
          </a:prstGeom>
          <a:solidFill>
            <a:schemeClr val="bg1">
              <a:lumMod val="95000"/>
              <a:alpha val="25000"/>
            </a:schemeClr>
          </a:solidFill>
        </p:spPr>
        <p:txBody>
          <a:bodyPr wrap="none">
            <a:spAutoFit/>
          </a:bodyPr>
          <a:lstStyle/>
          <a:p>
            <a:r>
              <a:rPr kumimoji="1" lang="en-US" altLang="zh-CN" sz="2000" dirty="0">
                <a:solidFill>
                  <a:schemeClr val="tx1">
                    <a:lumMod val="95000"/>
                    <a:lumOff val="5000"/>
                  </a:schemeClr>
                </a:solidFill>
              </a:rPr>
              <a:t>Basic Version (8 windows)</a:t>
            </a:r>
          </a:p>
        </p:txBody>
      </p:sp>
    </p:spTree>
    <p:custDataLst>
      <p:tags r:id="rId1"/>
    </p:custDataLst>
    <p:extLst>
      <p:ext uri="{BB962C8B-B14F-4D97-AF65-F5344CB8AC3E}">
        <p14:creationId xmlns:p14="http://schemas.microsoft.com/office/powerpoint/2010/main" val="714224982"/>
      </p:ext>
    </p:extLst>
  </p:cSld>
  <p:clrMapOvr>
    <a:masterClrMapping/>
  </p:clrMapOvr>
  <mc:AlternateContent xmlns:mc="http://schemas.openxmlformats.org/markup-compatibility/2006" xmlns:p14="http://schemas.microsoft.com/office/powerpoint/2010/main">
    <mc:Choice Requires="p14">
      <p:transition spd="med" p14:dur="700" advTm="239576">
        <p:fade/>
      </p:transition>
    </mc:Choice>
    <mc:Fallback xmlns="">
      <p:transition spd="med" advTm="23957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341487" y="308511"/>
            <a:ext cx="9690684" cy="461665"/>
          </a:xfrm>
          <a:prstGeom prst="rect">
            <a:avLst/>
          </a:prstGeom>
          <a:noFill/>
        </p:spPr>
        <p:txBody>
          <a:bodyPr wrap="square" rtlCol="0">
            <a:spAutoFit/>
          </a:bodyPr>
          <a:lstStyle/>
          <a:p>
            <a:r>
              <a:rPr lang="en-US" altLang="zh-CN" sz="2400" dirty="0">
                <a:solidFill>
                  <a:schemeClr val="bg2">
                    <a:lumMod val="25000"/>
                  </a:schemeClr>
                </a:solidFill>
                <a:latin typeface="方正兰亭粗黑_GBK" panose="02000000000000000000" pitchFamily="2" charset="-122"/>
                <a:ea typeface="方正兰亭粗黑_GBK" panose="02000000000000000000" pitchFamily="2" charset="-122"/>
              </a:rPr>
              <a:t>The Stair Sketch (</a:t>
            </a:r>
            <a:r>
              <a:rPr lang="en-US" altLang="zh-CN" sz="2400" dirty="0">
                <a:solidFill>
                  <a:srgbClr val="C00000"/>
                </a:solidFill>
              </a:rPr>
              <a:t>Optimized Version</a:t>
            </a:r>
            <a:r>
              <a:rPr lang="en-US" altLang="zh-CN" sz="2400" dirty="0">
                <a:solidFill>
                  <a:schemeClr val="bg2">
                    <a:lumMod val="25000"/>
                  </a:schemeClr>
                </a:solidFill>
                <a:latin typeface="方正兰亭粗黑_GBK" panose="02000000000000000000" pitchFamily="2" charset="-122"/>
                <a:ea typeface="方正兰亭粗黑_GBK" panose="02000000000000000000" pitchFamily="2" charset="-122"/>
              </a:rPr>
              <a:t>)</a:t>
            </a:r>
            <a:endParaRPr lang="zh-CN" altLang="en-US" sz="2400" dirty="0">
              <a:solidFill>
                <a:schemeClr val="bg2">
                  <a:lumMod val="25000"/>
                </a:schemeClr>
              </a:solidFill>
              <a:latin typeface="方正兰亭粗黑_GBK" panose="02000000000000000000" pitchFamily="2" charset="-122"/>
              <a:ea typeface="方正兰亭粗黑_GBK" panose="02000000000000000000" pitchFamily="2" charset="-122"/>
            </a:endParaRP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35" name="矩形 34">
            <a:extLst>
              <a:ext uri="{FF2B5EF4-FFF2-40B4-BE49-F238E27FC236}">
                <a16:creationId xmlns:a16="http://schemas.microsoft.com/office/drawing/2014/main" id="{54E097F0-CE05-F9B9-0FA8-64CE518CB003}"/>
              </a:ext>
            </a:extLst>
          </p:cNvPr>
          <p:cNvSpPr/>
          <p:nvPr/>
        </p:nvSpPr>
        <p:spPr>
          <a:xfrm>
            <a:off x="1338646" y="1660745"/>
            <a:ext cx="3947886" cy="198000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41697A3E-1033-3BD0-0A9E-59A3C4A16B17}"/>
                  </a:ext>
                </a:extLst>
              </p:cNvPr>
              <p:cNvSpPr/>
              <p:nvPr/>
            </p:nvSpPr>
            <p:spPr>
              <a:xfrm>
                <a:off x="1584589" y="3064157"/>
                <a:ext cx="1727843"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 1, 2, 3, 4 </m:t>
                          </m:r>
                        </m:e>
                      </m:d>
                    </m:oMath>
                  </m:oMathPara>
                </a14:m>
                <a:endParaRPr kumimoji="1" lang="zh-CN" altLang="en-US" dirty="0">
                  <a:solidFill>
                    <a:schemeClr val="tx1"/>
                  </a:solidFill>
                </a:endParaRPr>
              </a:p>
            </p:txBody>
          </p:sp>
        </mc:Choice>
        <mc:Fallback xmlns="">
          <p:sp>
            <p:nvSpPr>
              <p:cNvPr id="36" name="矩形 35">
                <a:extLst>
                  <a:ext uri="{FF2B5EF4-FFF2-40B4-BE49-F238E27FC236}">
                    <a16:creationId xmlns:a16="http://schemas.microsoft.com/office/drawing/2014/main" id="{41697A3E-1033-3BD0-0A9E-59A3C4A16B17}"/>
                  </a:ext>
                </a:extLst>
              </p:cNvPr>
              <p:cNvSpPr>
                <a:spLocks noRot="1" noChangeAspect="1" noMove="1" noResize="1" noEditPoints="1" noAdjustHandles="1" noChangeArrowheads="1" noChangeShapeType="1" noTextEdit="1"/>
              </p:cNvSpPr>
              <p:nvPr/>
            </p:nvSpPr>
            <p:spPr>
              <a:xfrm>
                <a:off x="1584589" y="3064157"/>
                <a:ext cx="1727843" cy="432000"/>
              </a:xfrm>
              <a:prstGeom prst="rect">
                <a:avLst/>
              </a:prstGeom>
              <a:blipFill>
                <a:blip r:embed="rId4"/>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DDB64AF2-A436-2732-7176-1EF1EF629688}"/>
                  </a:ext>
                </a:extLst>
              </p:cNvPr>
              <p:cNvSpPr/>
              <p:nvPr/>
            </p:nvSpPr>
            <p:spPr>
              <a:xfrm>
                <a:off x="3312590" y="3064157"/>
                <a:ext cx="1728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5</m:t>
                          </m:r>
                          <m:r>
                            <a:rPr kumimoji="1" lang="en-US" altLang="zh-CN"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6</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7</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8</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37" name="矩形 36">
                <a:extLst>
                  <a:ext uri="{FF2B5EF4-FFF2-40B4-BE49-F238E27FC236}">
                    <a16:creationId xmlns:a16="http://schemas.microsoft.com/office/drawing/2014/main" id="{DDB64AF2-A436-2732-7176-1EF1EF629688}"/>
                  </a:ext>
                </a:extLst>
              </p:cNvPr>
              <p:cNvSpPr>
                <a:spLocks noRot="1" noChangeAspect="1" noMove="1" noResize="1" noEditPoints="1" noAdjustHandles="1" noChangeArrowheads="1" noChangeShapeType="1" noTextEdit="1"/>
              </p:cNvSpPr>
              <p:nvPr/>
            </p:nvSpPr>
            <p:spPr>
              <a:xfrm>
                <a:off x="3312590" y="3064157"/>
                <a:ext cx="1728000" cy="432000"/>
              </a:xfrm>
              <a:prstGeom prst="rect">
                <a:avLst/>
              </a:prstGeom>
              <a:blipFill>
                <a:blip r:embed="rId5"/>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9D16676F-3275-63CB-869E-334BE4193BA2}"/>
                  </a:ext>
                </a:extLst>
              </p:cNvPr>
              <p:cNvSpPr/>
              <p:nvPr/>
            </p:nvSpPr>
            <p:spPr>
              <a:xfrm>
                <a:off x="3312589" y="2632157"/>
                <a:ext cx="863845"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5, 6</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38" name="矩形 37">
                <a:extLst>
                  <a:ext uri="{FF2B5EF4-FFF2-40B4-BE49-F238E27FC236}">
                    <a16:creationId xmlns:a16="http://schemas.microsoft.com/office/drawing/2014/main" id="{9D16676F-3275-63CB-869E-334BE4193BA2}"/>
                  </a:ext>
                </a:extLst>
              </p:cNvPr>
              <p:cNvSpPr>
                <a:spLocks noRot="1" noChangeAspect="1" noMove="1" noResize="1" noEditPoints="1" noAdjustHandles="1" noChangeArrowheads="1" noChangeShapeType="1" noTextEdit="1"/>
              </p:cNvSpPr>
              <p:nvPr/>
            </p:nvSpPr>
            <p:spPr>
              <a:xfrm>
                <a:off x="3312589" y="2632157"/>
                <a:ext cx="863845" cy="432000"/>
              </a:xfrm>
              <a:prstGeom prst="rect">
                <a:avLst/>
              </a:prstGeom>
              <a:blipFill>
                <a:blip r:embed="rId6"/>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92EDFBED-32A5-13B8-3730-3FDA53341596}"/>
                  </a:ext>
                </a:extLst>
              </p:cNvPr>
              <p:cNvSpPr/>
              <p:nvPr/>
            </p:nvSpPr>
            <p:spPr>
              <a:xfrm>
                <a:off x="4176590" y="2632157"/>
                <a:ext cx="864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7, 8</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39" name="矩形 38">
                <a:extLst>
                  <a:ext uri="{FF2B5EF4-FFF2-40B4-BE49-F238E27FC236}">
                    <a16:creationId xmlns:a16="http://schemas.microsoft.com/office/drawing/2014/main" id="{92EDFBED-32A5-13B8-3730-3FDA53341596}"/>
                  </a:ext>
                </a:extLst>
              </p:cNvPr>
              <p:cNvSpPr>
                <a:spLocks noRot="1" noChangeAspect="1" noMove="1" noResize="1" noEditPoints="1" noAdjustHandles="1" noChangeArrowheads="1" noChangeShapeType="1" noTextEdit="1"/>
              </p:cNvSpPr>
              <p:nvPr/>
            </p:nvSpPr>
            <p:spPr>
              <a:xfrm>
                <a:off x="4176590" y="2632157"/>
                <a:ext cx="864000" cy="432000"/>
              </a:xfrm>
              <a:prstGeom prst="rect">
                <a:avLst/>
              </a:prstGeom>
              <a:blipFill>
                <a:blip r:embed="rId7"/>
                <a:stretch>
                  <a:fillRect b="-2703"/>
                </a:stretch>
              </a:blipFill>
              <a:ln w="25400">
                <a:solidFill>
                  <a:schemeClr val="tx1"/>
                </a:solidFill>
              </a:ln>
            </p:spPr>
            <p:txBody>
              <a:bodyPr/>
              <a:lstStyle/>
              <a:p>
                <a:r>
                  <a:rPr lang="zh-CN" altLang="en-US">
                    <a:noFill/>
                  </a:rPr>
                  <a:t> </a:t>
                </a:r>
              </a:p>
            </p:txBody>
          </p:sp>
        </mc:Fallback>
      </mc:AlternateContent>
      <p:sp>
        <p:nvSpPr>
          <p:cNvPr id="40" name="矩形 39">
            <a:extLst>
              <a:ext uri="{FF2B5EF4-FFF2-40B4-BE49-F238E27FC236}">
                <a16:creationId xmlns:a16="http://schemas.microsoft.com/office/drawing/2014/main" id="{3C0213D1-3B5C-F2D5-2E2B-C3ABED1855A9}"/>
              </a:ext>
            </a:extLst>
          </p:cNvPr>
          <p:cNvSpPr/>
          <p:nvPr/>
        </p:nvSpPr>
        <p:spPr>
          <a:xfrm>
            <a:off x="4176590" y="2199909"/>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41" name="矩形 40">
            <a:extLst>
              <a:ext uri="{FF2B5EF4-FFF2-40B4-BE49-F238E27FC236}">
                <a16:creationId xmlns:a16="http://schemas.microsoft.com/office/drawing/2014/main" id="{B1589C10-FDCF-8389-3044-76C4A04AE9FD}"/>
              </a:ext>
            </a:extLst>
          </p:cNvPr>
          <p:cNvSpPr/>
          <p:nvPr/>
        </p:nvSpPr>
        <p:spPr>
          <a:xfrm>
            <a:off x="4608745" y="2199909"/>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42" name="矩形 41">
            <a:extLst>
              <a:ext uri="{FF2B5EF4-FFF2-40B4-BE49-F238E27FC236}">
                <a16:creationId xmlns:a16="http://schemas.microsoft.com/office/drawing/2014/main" id="{0D7EA93F-1B69-1DC5-6C79-BEE57D0028D4}"/>
              </a:ext>
            </a:extLst>
          </p:cNvPr>
          <p:cNvSpPr/>
          <p:nvPr/>
        </p:nvSpPr>
        <p:spPr>
          <a:xfrm>
            <a:off x="4608745" y="1767909"/>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43" name="文本框 42">
            <a:extLst>
              <a:ext uri="{FF2B5EF4-FFF2-40B4-BE49-F238E27FC236}">
                <a16:creationId xmlns:a16="http://schemas.microsoft.com/office/drawing/2014/main" id="{68A2D331-123F-4B56-A5F6-3F7D22E40792}"/>
              </a:ext>
            </a:extLst>
          </p:cNvPr>
          <p:cNvSpPr txBox="1"/>
          <p:nvPr/>
        </p:nvSpPr>
        <p:spPr>
          <a:xfrm>
            <a:off x="2399395" y="1158390"/>
            <a:ext cx="1775422" cy="400110"/>
          </a:xfrm>
          <a:prstGeom prst="rect">
            <a:avLst/>
          </a:prstGeom>
          <a:noFill/>
        </p:spPr>
        <p:txBody>
          <a:bodyPr wrap="none" rtlCol="0">
            <a:spAutoFit/>
          </a:bodyPr>
          <a:lstStyle/>
          <a:p>
            <a:r>
              <a:rPr kumimoji="1" lang="en-US" altLang="zh-CN" sz="2000" dirty="0"/>
              <a:t>time window 8</a:t>
            </a:r>
            <a:endParaRPr kumimoji="1" lang="zh-CN" altLang="en-US" sz="2000" dirty="0"/>
          </a:p>
        </p:txBody>
      </p:sp>
      <p:sp>
        <p:nvSpPr>
          <p:cNvPr id="66" name="右箭头 65">
            <a:extLst>
              <a:ext uri="{FF2B5EF4-FFF2-40B4-BE49-F238E27FC236}">
                <a16:creationId xmlns:a16="http://schemas.microsoft.com/office/drawing/2014/main" id="{860459C8-1617-F5BE-949C-22AEBC4BA576}"/>
              </a:ext>
            </a:extLst>
          </p:cNvPr>
          <p:cNvSpPr/>
          <p:nvPr/>
        </p:nvSpPr>
        <p:spPr>
          <a:xfrm>
            <a:off x="5445542" y="1687432"/>
            <a:ext cx="1296000" cy="4680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9" name="矩形 58">
            <a:extLst>
              <a:ext uri="{FF2B5EF4-FFF2-40B4-BE49-F238E27FC236}">
                <a16:creationId xmlns:a16="http://schemas.microsoft.com/office/drawing/2014/main" id="{DC4C4C8B-AB9D-879A-B345-84ACC69C20C2}"/>
              </a:ext>
            </a:extLst>
          </p:cNvPr>
          <p:cNvSpPr/>
          <p:nvPr/>
        </p:nvSpPr>
        <p:spPr>
          <a:xfrm>
            <a:off x="6858658" y="1660745"/>
            <a:ext cx="3947886" cy="198000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4" name="矩形 63">
                <a:extLst>
                  <a:ext uri="{FF2B5EF4-FFF2-40B4-BE49-F238E27FC236}">
                    <a16:creationId xmlns:a16="http://schemas.microsoft.com/office/drawing/2014/main" id="{7DADAF24-B9D4-B8AD-DC30-1393069EA00F}"/>
                  </a:ext>
                </a:extLst>
              </p:cNvPr>
              <p:cNvSpPr/>
              <p:nvPr/>
            </p:nvSpPr>
            <p:spPr>
              <a:xfrm>
                <a:off x="7104601" y="3064157"/>
                <a:ext cx="1727843"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 5, 6, 7, 8 </m:t>
                          </m:r>
                        </m:e>
                      </m:d>
                    </m:oMath>
                  </m:oMathPara>
                </a14:m>
                <a:endParaRPr kumimoji="1" lang="zh-CN" altLang="en-US" dirty="0">
                  <a:solidFill>
                    <a:schemeClr val="tx1"/>
                  </a:solidFill>
                </a:endParaRPr>
              </a:p>
            </p:txBody>
          </p:sp>
        </mc:Choice>
        <mc:Fallback xmlns="">
          <p:sp>
            <p:nvSpPr>
              <p:cNvPr id="64" name="矩形 63">
                <a:extLst>
                  <a:ext uri="{FF2B5EF4-FFF2-40B4-BE49-F238E27FC236}">
                    <a16:creationId xmlns:a16="http://schemas.microsoft.com/office/drawing/2014/main" id="{7DADAF24-B9D4-B8AD-DC30-1393069EA00F}"/>
                  </a:ext>
                </a:extLst>
              </p:cNvPr>
              <p:cNvSpPr>
                <a:spLocks noRot="1" noChangeAspect="1" noMove="1" noResize="1" noEditPoints="1" noAdjustHandles="1" noChangeArrowheads="1" noChangeShapeType="1" noTextEdit="1"/>
              </p:cNvSpPr>
              <p:nvPr/>
            </p:nvSpPr>
            <p:spPr>
              <a:xfrm>
                <a:off x="7104601" y="3064157"/>
                <a:ext cx="1727843" cy="432000"/>
              </a:xfrm>
              <a:prstGeom prst="rect">
                <a:avLst/>
              </a:prstGeom>
              <a:blipFill>
                <a:blip r:embed="rId8"/>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a:extLst>
                  <a:ext uri="{FF2B5EF4-FFF2-40B4-BE49-F238E27FC236}">
                    <a16:creationId xmlns:a16="http://schemas.microsoft.com/office/drawing/2014/main" id="{0E8E4A59-C412-EE3D-C721-AFD7A57C5CFF}"/>
                  </a:ext>
                </a:extLst>
              </p:cNvPr>
              <p:cNvSpPr/>
              <p:nvPr/>
            </p:nvSpPr>
            <p:spPr>
              <a:xfrm>
                <a:off x="8832602" y="3064157"/>
                <a:ext cx="1728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m:t>
                          </m:r>
                          <m:r>
                            <a:rPr kumimoji="1" lang="en-US" altLang="zh-CN"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65" name="矩形 64">
                <a:extLst>
                  <a:ext uri="{FF2B5EF4-FFF2-40B4-BE49-F238E27FC236}">
                    <a16:creationId xmlns:a16="http://schemas.microsoft.com/office/drawing/2014/main" id="{0E8E4A59-C412-EE3D-C721-AFD7A57C5CFF}"/>
                  </a:ext>
                </a:extLst>
              </p:cNvPr>
              <p:cNvSpPr>
                <a:spLocks noRot="1" noChangeAspect="1" noMove="1" noResize="1" noEditPoints="1" noAdjustHandles="1" noChangeArrowheads="1" noChangeShapeType="1" noTextEdit="1"/>
              </p:cNvSpPr>
              <p:nvPr/>
            </p:nvSpPr>
            <p:spPr>
              <a:xfrm>
                <a:off x="8832602" y="3064157"/>
                <a:ext cx="1728000" cy="432000"/>
              </a:xfrm>
              <a:prstGeom prst="rect">
                <a:avLst/>
              </a:prstGeom>
              <a:blipFill>
                <a:blip r:embed="rId9"/>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66">
                <a:extLst>
                  <a:ext uri="{FF2B5EF4-FFF2-40B4-BE49-F238E27FC236}">
                    <a16:creationId xmlns:a16="http://schemas.microsoft.com/office/drawing/2014/main" id="{EBF093FD-17BB-20F5-5D70-94026B7A5809}"/>
                  </a:ext>
                </a:extLst>
              </p:cNvPr>
              <p:cNvSpPr/>
              <p:nvPr/>
            </p:nvSpPr>
            <p:spPr>
              <a:xfrm>
                <a:off x="8832601" y="2632157"/>
                <a:ext cx="863845"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 −</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67" name="矩形 66">
                <a:extLst>
                  <a:ext uri="{FF2B5EF4-FFF2-40B4-BE49-F238E27FC236}">
                    <a16:creationId xmlns:a16="http://schemas.microsoft.com/office/drawing/2014/main" id="{EBF093FD-17BB-20F5-5D70-94026B7A5809}"/>
                  </a:ext>
                </a:extLst>
              </p:cNvPr>
              <p:cNvSpPr>
                <a:spLocks noRot="1" noChangeAspect="1" noMove="1" noResize="1" noEditPoints="1" noAdjustHandles="1" noChangeArrowheads="1" noChangeShapeType="1" noTextEdit="1"/>
              </p:cNvSpPr>
              <p:nvPr/>
            </p:nvSpPr>
            <p:spPr>
              <a:xfrm>
                <a:off x="8832601" y="2632157"/>
                <a:ext cx="863845" cy="432000"/>
              </a:xfrm>
              <a:prstGeom prst="rect">
                <a:avLst/>
              </a:prstGeom>
              <a:blipFill>
                <a:blip r:embed="rId10"/>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a:extLst>
                  <a:ext uri="{FF2B5EF4-FFF2-40B4-BE49-F238E27FC236}">
                    <a16:creationId xmlns:a16="http://schemas.microsoft.com/office/drawing/2014/main" id="{2C887CE9-FC3C-AB14-B45B-99700D670B98}"/>
                  </a:ext>
                </a:extLst>
              </p:cNvPr>
              <p:cNvSpPr/>
              <p:nvPr/>
            </p:nvSpPr>
            <p:spPr>
              <a:xfrm>
                <a:off x="7968292" y="2630823"/>
                <a:ext cx="864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7, 8</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69" name="矩形 68">
                <a:extLst>
                  <a:ext uri="{FF2B5EF4-FFF2-40B4-BE49-F238E27FC236}">
                    <a16:creationId xmlns:a16="http://schemas.microsoft.com/office/drawing/2014/main" id="{2C887CE9-FC3C-AB14-B45B-99700D670B98}"/>
                  </a:ext>
                </a:extLst>
              </p:cNvPr>
              <p:cNvSpPr>
                <a:spLocks noRot="1" noChangeAspect="1" noMove="1" noResize="1" noEditPoints="1" noAdjustHandles="1" noChangeArrowheads="1" noChangeShapeType="1" noTextEdit="1"/>
              </p:cNvSpPr>
              <p:nvPr/>
            </p:nvSpPr>
            <p:spPr>
              <a:xfrm>
                <a:off x="7968292" y="2630823"/>
                <a:ext cx="864000" cy="432000"/>
              </a:xfrm>
              <a:prstGeom prst="rect">
                <a:avLst/>
              </a:prstGeom>
              <a:blipFill>
                <a:blip r:embed="rId11"/>
                <a:stretch>
                  <a:fillRect b="-5556"/>
                </a:stretch>
              </a:blipFill>
              <a:ln w="25400">
                <a:solidFill>
                  <a:schemeClr val="tx1"/>
                </a:solidFill>
              </a:ln>
            </p:spPr>
            <p:txBody>
              <a:bodyPr/>
              <a:lstStyle/>
              <a:p>
                <a:r>
                  <a:rPr lang="zh-CN" altLang="en-US">
                    <a:noFill/>
                  </a:rPr>
                  <a:t> </a:t>
                </a:r>
              </a:p>
            </p:txBody>
          </p:sp>
        </mc:Fallback>
      </mc:AlternateContent>
      <p:sp>
        <p:nvSpPr>
          <p:cNvPr id="70" name="矩形 69">
            <a:extLst>
              <a:ext uri="{FF2B5EF4-FFF2-40B4-BE49-F238E27FC236}">
                <a16:creationId xmlns:a16="http://schemas.microsoft.com/office/drawing/2014/main" id="{A29C2681-3AA5-DED7-CF73-139D942167BE}"/>
              </a:ext>
            </a:extLst>
          </p:cNvPr>
          <p:cNvSpPr/>
          <p:nvPr/>
        </p:nvSpPr>
        <p:spPr>
          <a:xfrm>
            <a:off x="8397212" y="2198681"/>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72" name="矩形 71">
            <a:extLst>
              <a:ext uri="{FF2B5EF4-FFF2-40B4-BE49-F238E27FC236}">
                <a16:creationId xmlns:a16="http://schemas.microsoft.com/office/drawing/2014/main" id="{0C1F33E1-E89A-DA18-37C1-0DFDFD723C2D}"/>
              </a:ext>
            </a:extLst>
          </p:cNvPr>
          <p:cNvSpPr/>
          <p:nvPr/>
        </p:nvSpPr>
        <p:spPr>
          <a:xfrm>
            <a:off x="8830829" y="2199873"/>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9</a:t>
            </a:r>
            <a:endParaRPr kumimoji="1" lang="zh-CN" altLang="en-US" dirty="0">
              <a:solidFill>
                <a:schemeClr val="tx1"/>
              </a:solidFill>
            </a:endParaRPr>
          </a:p>
        </p:txBody>
      </p:sp>
      <p:sp>
        <p:nvSpPr>
          <p:cNvPr id="73" name="矩形 72">
            <a:extLst>
              <a:ext uri="{FF2B5EF4-FFF2-40B4-BE49-F238E27FC236}">
                <a16:creationId xmlns:a16="http://schemas.microsoft.com/office/drawing/2014/main" id="{E0DA0C2C-E7EA-27C8-CCA4-0DCC1F294AAC}"/>
              </a:ext>
            </a:extLst>
          </p:cNvPr>
          <p:cNvSpPr/>
          <p:nvPr/>
        </p:nvSpPr>
        <p:spPr>
          <a:xfrm>
            <a:off x="8832523" y="1767589"/>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9</a:t>
            </a:r>
            <a:endParaRPr kumimoji="1" lang="zh-CN" altLang="en-US" dirty="0">
              <a:solidFill>
                <a:schemeClr val="tx1"/>
              </a:solidFill>
            </a:endParaRPr>
          </a:p>
        </p:txBody>
      </p:sp>
      <p:sp>
        <p:nvSpPr>
          <p:cNvPr id="74" name="文本框 73">
            <a:extLst>
              <a:ext uri="{FF2B5EF4-FFF2-40B4-BE49-F238E27FC236}">
                <a16:creationId xmlns:a16="http://schemas.microsoft.com/office/drawing/2014/main" id="{D786DCE7-073E-6261-3516-A17272D274FF}"/>
              </a:ext>
            </a:extLst>
          </p:cNvPr>
          <p:cNvSpPr txBox="1"/>
          <p:nvPr/>
        </p:nvSpPr>
        <p:spPr>
          <a:xfrm>
            <a:off x="7937021" y="1158390"/>
            <a:ext cx="1775422" cy="400110"/>
          </a:xfrm>
          <a:prstGeom prst="rect">
            <a:avLst/>
          </a:prstGeom>
          <a:noFill/>
        </p:spPr>
        <p:txBody>
          <a:bodyPr wrap="none" rtlCol="0">
            <a:spAutoFit/>
          </a:bodyPr>
          <a:lstStyle/>
          <a:p>
            <a:r>
              <a:rPr kumimoji="1" lang="en-US" altLang="zh-CN" sz="2000" dirty="0"/>
              <a:t>time window 9</a:t>
            </a:r>
            <a:endParaRPr kumimoji="1" lang="zh-CN" altLang="en-US" sz="2000" dirty="0"/>
          </a:p>
        </p:txBody>
      </p:sp>
      <p:sp>
        <p:nvSpPr>
          <p:cNvPr id="75" name="矩形 74">
            <a:extLst>
              <a:ext uri="{FF2B5EF4-FFF2-40B4-BE49-F238E27FC236}">
                <a16:creationId xmlns:a16="http://schemas.microsoft.com/office/drawing/2014/main" id="{717D3A6A-A7C2-8377-5409-95FFB161FBDE}"/>
              </a:ext>
            </a:extLst>
          </p:cNvPr>
          <p:cNvSpPr/>
          <p:nvPr/>
        </p:nvSpPr>
        <p:spPr>
          <a:xfrm>
            <a:off x="6858658" y="4161299"/>
            <a:ext cx="3947886" cy="198000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043EB9C4-A26C-BBFF-E555-EFBD8A4B739E}"/>
                  </a:ext>
                </a:extLst>
              </p:cNvPr>
              <p:cNvSpPr/>
              <p:nvPr/>
            </p:nvSpPr>
            <p:spPr>
              <a:xfrm>
                <a:off x="7104601" y="5564711"/>
                <a:ext cx="1727843"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 5, 6, 7, 8 </m:t>
                          </m:r>
                        </m:e>
                      </m:d>
                    </m:oMath>
                  </m:oMathPara>
                </a14:m>
                <a:endParaRPr kumimoji="1" lang="zh-CN" altLang="en-US" dirty="0">
                  <a:solidFill>
                    <a:schemeClr val="tx1"/>
                  </a:solidFill>
                </a:endParaRPr>
              </a:p>
            </p:txBody>
          </p:sp>
        </mc:Choice>
        <mc:Fallback xmlns="">
          <p:sp>
            <p:nvSpPr>
              <p:cNvPr id="76" name="矩形 75">
                <a:extLst>
                  <a:ext uri="{FF2B5EF4-FFF2-40B4-BE49-F238E27FC236}">
                    <a16:creationId xmlns:a16="http://schemas.microsoft.com/office/drawing/2014/main" id="{043EB9C4-A26C-BBFF-E555-EFBD8A4B739E}"/>
                  </a:ext>
                </a:extLst>
              </p:cNvPr>
              <p:cNvSpPr>
                <a:spLocks noRot="1" noChangeAspect="1" noMove="1" noResize="1" noEditPoints="1" noAdjustHandles="1" noChangeArrowheads="1" noChangeShapeType="1" noTextEdit="1"/>
              </p:cNvSpPr>
              <p:nvPr/>
            </p:nvSpPr>
            <p:spPr>
              <a:xfrm>
                <a:off x="7104601" y="5564711"/>
                <a:ext cx="1727843" cy="432000"/>
              </a:xfrm>
              <a:prstGeom prst="rect">
                <a:avLst/>
              </a:prstGeom>
              <a:blipFill>
                <a:blip r:embed="rId12"/>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矩形 76">
                <a:extLst>
                  <a:ext uri="{FF2B5EF4-FFF2-40B4-BE49-F238E27FC236}">
                    <a16:creationId xmlns:a16="http://schemas.microsoft.com/office/drawing/2014/main" id="{745FF327-3480-ED67-51FE-D43A3C7D9ACE}"/>
                  </a:ext>
                </a:extLst>
              </p:cNvPr>
              <p:cNvSpPr/>
              <p:nvPr/>
            </p:nvSpPr>
            <p:spPr>
              <a:xfrm>
                <a:off x="8832602" y="5564711"/>
                <a:ext cx="1728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m:t>
                          </m:r>
                          <m:r>
                            <a:rPr kumimoji="1" lang="en-US" altLang="zh-CN"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10</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77" name="矩形 76">
                <a:extLst>
                  <a:ext uri="{FF2B5EF4-FFF2-40B4-BE49-F238E27FC236}">
                    <a16:creationId xmlns:a16="http://schemas.microsoft.com/office/drawing/2014/main" id="{745FF327-3480-ED67-51FE-D43A3C7D9ACE}"/>
                  </a:ext>
                </a:extLst>
              </p:cNvPr>
              <p:cNvSpPr>
                <a:spLocks noRot="1" noChangeAspect="1" noMove="1" noResize="1" noEditPoints="1" noAdjustHandles="1" noChangeArrowheads="1" noChangeShapeType="1" noTextEdit="1"/>
              </p:cNvSpPr>
              <p:nvPr/>
            </p:nvSpPr>
            <p:spPr>
              <a:xfrm>
                <a:off x="8832602" y="5564711"/>
                <a:ext cx="1728000" cy="432000"/>
              </a:xfrm>
              <a:prstGeom prst="rect">
                <a:avLst/>
              </a:prstGeom>
              <a:blipFill>
                <a:blip r:embed="rId13"/>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矩形 77">
                <a:extLst>
                  <a:ext uri="{FF2B5EF4-FFF2-40B4-BE49-F238E27FC236}">
                    <a16:creationId xmlns:a16="http://schemas.microsoft.com/office/drawing/2014/main" id="{B81E3524-BB53-DA46-EE9A-CDEE9247C507}"/>
                  </a:ext>
                </a:extLst>
              </p:cNvPr>
              <p:cNvSpPr/>
              <p:nvPr/>
            </p:nvSpPr>
            <p:spPr>
              <a:xfrm>
                <a:off x="8832601" y="5132711"/>
                <a:ext cx="863845"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9, 10</m:t>
                          </m:r>
                          <m:r>
                            <a:rPr kumimoji="1" lang="en-US" altLang="zh-CN" i="1" smtClean="0">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78" name="矩形 77">
                <a:extLst>
                  <a:ext uri="{FF2B5EF4-FFF2-40B4-BE49-F238E27FC236}">
                    <a16:creationId xmlns:a16="http://schemas.microsoft.com/office/drawing/2014/main" id="{B81E3524-BB53-DA46-EE9A-CDEE9247C507}"/>
                  </a:ext>
                </a:extLst>
              </p:cNvPr>
              <p:cNvSpPr>
                <a:spLocks noRot="1" noChangeAspect="1" noMove="1" noResize="1" noEditPoints="1" noAdjustHandles="1" noChangeArrowheads="1" noChangeShapeType="1" noTextEdit="1"/>
              </p:cNvSpPr>
              <p:nvPr/>
            </p:nvSpPr>
            <p:spPr>
              <a:xfrm>
                <a:off x="8832601" y="5132711"/>
                <a:ext cx="863845" cy="432000"/>
              </a:xfrm>
              <a:prstGeom prst="rect">
                <a:avLst/>
              </a:prstGeom>
              <a:blipFill>
                <a:blip r:embed="rId14"/>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矩形 79">
                <a:extLst>
                  <a:ext uri="{FF2B5EF4-FFF2-40B4-BE49-F238E27FC236}">
                    <a16:creationId xmlns:a16="http://schemas.microsoft.com/office/drawing/2014/main" id="{FCD39876-9182-E4A5-1686-937915189CD1}"/>
                  </a:ext>
                </a:extLst>
              </p:cNvPr>
              <p:cNvSpPr/>
              <p:nvPr/>
            </p:nvSpPr>
            <p:spPr>
              <a:xfrm>
                <a:off x="7968292" y="5131377"/>
                <a:ext cx="864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7, 8</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80" name="矩形 79">
                <a:extLst>
                  <a:ext uri="{FF2B5EF4-FFF2-40B4-BE49-F238E27FC236}">
                    <a16:creationId xmlns:a16="http://schemas.microsoft.com/office/drawing/2014/main" id="{FCD39876-9182-E4A5-1686-937915189CD1}"/>
                  </a:ext>
                </a:extLst>
              </p:cNvPr>
              <p:cNvSpPr>
                <a:spLocks noRot="1" noChangeAspect="1" noMove="1" noResize="1" noEditPoints="1" noAdjustHandles="1" noChangeArrowheads="1" noChangeShapeType="1" noTextEdit="1"/>
              </p:cNvSpPr>
              <p:nvPr/>
            </p:nvSpPr>
            <p:spPr>
              <a:xfrm>
                <a:off x="7968292" y="5131377"/>
                <a:ext cx="864000" cy="432000"/>
              </a:xfrm>
              <a:prstGeom prst="rect">
                <a:avLst/>
              </a:prstGeom>
              <a:blipFill>
                <a:blip r:embed="rId15"/>
                <a:stretch>
                  <a:fillRect b="-2703"/>
                </a:stretch>
              </a:blipFill>
              <a:ln w="25400">
                <a:solidFill>
                  <a:schemeClr val="tx1"/>
                </a:solidFill>
              </a:ln>
            </p:spPr>
            <p:txBody>
              <a:bodyPr/>
              <a:lstStyle/>
              <a:p>
                <a:r>
                  <a:rPr lang="zh-CN" altLang="en-US">
                    <a:noFill/>
                  </a:rPr>
                  <a:t> </a:t>
                </a:r>
              </a:p>
            </p:txBody>
          </p:sp>
        </mc:Fallback>
      </mc:AlternateContent>
      <p:sp>
        <p:nvSpPr>
          <p:cNvPr id="81" name="矩形 80">
            <a:extLst>
              <a:ext uri="{FF2B5EF4-FFF2-40B4-BE49-F238E27FC236}">
                <a16:creationId xmlns:a16="http://schemas.microsoft.com/office/drawing/2014/main" id="{72D72B03-2AD0-E539-4E8D-8B05ABA5E17E}"/>
              </a:ext>
            </a:extLst>
          </p:cNvPr>
          <p:cNvSpPr/>
          <p:nvPr/>
        </p:nvSpPr>
        <p:spPr>
          <a:xfrm>
            <a:off x="8830829" y="4700427"/>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9</a:t>
            </a:r>
            <a:endParaRPr kumimoji="1" lang="zh-CN" altLang="en-US" dirty="0">
              <a:solidFill>
                <a:schemeClr val="tx1"/>
              </a:solidFill>
            </a:endParaRPr>
          </a:p>
        </p:txBody>
      </p:sp>
      <p:sp>
        <p:nvSpPr>
          <p:cNvPr id="82" name="文本框 81">
            <a:extLst>
              <a:ext uri="{FF2B5EF4-FFF2-40B4-BE49-F238E27FC236}">
                <a16:creationId xmlns:a16="http://schemas.microsoft.com/office/drawing/2014/main" id="{4C9CAD20-1953-E06A-B1EF-AAB87E41F254}"/>
              </a:ext>
            </a:extLst>
          </p:cNvPr>
          <p:cNvSpPr txBox="1"/>
          <p:nvPr/>
        </p:nvSpPr>
        <p:spPr>
          <a:xfrm>
            <a:off x="7887465" y="3697927"/>
            <a:ext cx="1905265" cy="400110"/>
          </a:xfrm>
          <a:prstGeom prst="rect">
            <a:avLst/>
          </a:prstGeom>
          <a:noFill/>
        </p:spPr>
        <p:txBody>
          <a:bodyPr wrap="none" rtlCol="0">
            <a:spAutoFit/>
          </a:bodyPr>
          <a:lstStyle/>
          <a:p>
            <a:r>
              <a:rPr kumimoji="1" lang="en-US" altLang="zh-CN" sz="2000" dirty="0"/>
              <a:t>time window 10</a:t>
            </a:r>
            <a:endParaRPr kumimoji="1" lang="zh-CN" altLang="en-US" sz="2000" dirty="0"/>
          </a:p>
        </p:txBody>
      </p:sp>
      <p:sp>
        <p:nvSpPr>
          <p:cNvPr id="84" name="矩形 83">
            <a:extLst>
              <a:ext uri="{FF2B5EF4-FFF2-40B4-BE49-F238E27FC236}">
                <a16:creationId xmlns:a16="http://schemas.microsoft.com/office/drawing/2014/main" id="{3EDFCFB4-CDB2-AAC6-DF7D-4EB7791B736A}"/>
              </a:ext>
            </a:extLst>
          </p:cNvPr>
          <p:cNvSpPr/>
          <p:nvPr/>
        </p:nvSpPr>
        <p:spPr>
          <a:xfrm>
            <a:off x="9262829" y="4268496"/>
            <a:ext cx="432000" cy="432000"/>
          </a:xfrm>
          <a:prstGeom prst="rect">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10</a:t>
            </a:r>
            <a:endParaRPr kumimoji="1" lang="zh-CN" altLang="en-US" dirty="0">
              <a:solidFill>
                <a:schemeClr val="tx1"/>
              </a:solidFill>
            </a:endParaRPr>
          </a:p>
        </p:txBody>
      </p:sp>
      <p:sp>
        <p:nvSpPr>
          <p:cNvPr id="85" name="矩形 84">
            <a:extLst>
              <a:ext uri="{FF2B5EF4-FFF2-40B4-BE49-F238E27FC236}">
                <a16:creationId xmlns:a16="http://schemas.microsoft.com/office/drawing/2014/main" id="{399DA393-6702-978B-0B3C-063368A16603}"/>
              </a:ext>
            </a:extLst>
          </p:cNvPr>
          <p:cNvSpPr/>
          <p:nvPr/>
        </p:nvSpPr>
        <p:spPr>
          <a:xfrm>
            <a:off x="9262829" y="4700496"/>
            <a:ext cx="432000" cy="432000"/>
          </a:xfrm>
          <a:prstGeom prst="rect">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10</a:t>
            </a:r>
            <a:endParaRPr kumimoji="1" lang="zh-CN" altLang="en-US" dirty="0">
              <a:solidFill>
                <a:schemeClr val="tx1"/>
              </a:solidFill>
            </a:endParaRPr>
          </a:p>
        </p:txBody>
      </p:sp>
      <p:sp>
        <p:nvSpPr>
          <p:cNvPr id="86" name="矩形 85">
            <a:extLst>
              <a:ext uri="{FF2B5EF4-FFF2-40B4-BE49-F238E27FC236}">
                <a16:creationId xmlns:a16="http://schemas.microsoft.com/office/drawing/2014/main" id="{2234D242-49E5-0288-C08A-1640DBAFF1D4}"/>
              </a:ext>
            </a:extLst>
          </p:cNvPr>
          <p:cNvSpPr/>
          <p:nvPr/>
        </p:nvSpPr>
        <p:spPr>
          <a:xfrm>
            <a:off x="1338646" y="4158630"/>
            <a:ext cx="3947886" cy="198000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8" name="矩形 87">
                <a:extLst>
                  <a:ext uri="{FF2B5EF4-FFF2-40B4-BE49-F238E27FC236}">
                    <a16:creationId xmlns:a16="http://schemas.microsoft.com/office/drawing/2014/main" id="{D1CB996E-5DED-5AC0-2FBF-B47EB2AC4A84}"/>
                  </a:ext>
                </a:extLst>
              </p:cNvPr>
              <p:cNvSpPr/>
              <p:nvPr/>
            </p:nvSpPr>
            <p:spPr>
              <a:xfrm>
                <a:off x="1584589" y="5562042"/>
                <a:ext cx="1727843"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 5, 6, 7, 8 </m:t>
                          </m:r>
                        </m:e>
                      </m:d>
                    </m:oMath>
                  </m:oMathPara>
                </a14:m>
                <a:endParaRPr kumimoji="1" lang="zh-CN" altLang="en-US" dirty="0">
                  <a:solidFill>
                    <a:schemeClr val="tx1"/>
                  </a:solidFill>
                </a:endParaRPr>
              </a:p>
            </p:txBody>
          </p:sp>
        </mc:Choice>
        <mc:Fallback xmlns="">
          <p:sp>
            <p:nvSpPr>
              <p:cNvPr id="88" name="矩形 87">
                <a:extLst>
                  <a:ext uri="{FF2B5EF4-FFF2-40B4-BE49-F238E27FC236}">
                    <a16:creationId xmlns:a16="http://schemas.microsoft.com/office/drawing/2014/main" id="{D1CB996E-5DED-5AC0-2FBF-B47EB2AC4A84}"/>
                  </a:ext>
                </a:extLst>
              </p:cNvPr>
              <p:cNvSpPr>
                <a:spLocks noRot="1" noChangeAspect="1" noMove="1" noResize="1" noEditPoints="1" noAdjustHandles="1" noChangeArrowheads="1" noChangeShapeType="1" noTextEdit="1"/>
              </p:cNvSpPr>
              <p:nvPr/>
            </p:nvSpPr>
            <p:spPr>
              <a:xfrm>
                <a:off x="1584589" y="5562042"/>
                <a:ext cx="1727843" cy="432000"/>
              </a:xfrm>
              <a:prstGeom prst="rect">
                <a:avLst/>
              </a:prstGeom>
              <a:blipFill>
                <a:blip r:embed="rId16"/>
                <a:stretch>
                  <a:fillRect b="-5405"/>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a:extLst>
                  <a:ext uri="{FF2B5EF4-FFF2-40B4-BE49-F238E27FC236}">
                    <a16:creationId xmlns:a16="http://schemas.microsoft.com/office/drawing/2014/main" id="{B0C6627C-B657-7AA9-44A0-530961344D22}"/>
                  </a:ext>
                </a:extLst>
              </p:cNvPr>
              <p:cNvSpPr/>
              <p:nvPr/>
            </p:nvSpPr>
            <p:spPr>
              <a:xfrm>
                <a:off x="3312590" y="5562042"/>
                <a:ext cx="1728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m:t>
                          </m:r>
                          <m:r>
                            <a:rPr kumimoji="1" lang="en-US" altLang="zh-CN"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10</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11</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89" name="矩形 88">
                <a:extLst>
                  <a:ext uri="{FF2B5EF4-FFF2-40B4-BE49-F238E27FC236}">
                    <a16:creationId xmlns:a16="http://schemas.microsoft.com/office/drawing/2014/main" id="{B0C6627C-B657-7AA9-44A0-530961344D22}"/>
                  </a:ext>
                </a:extLst>
              </p:cNvPr>
              <p:cNvSpPr>
                <a:spLocks noRot="1" noChangeAspect="1" noMove="1" noResize="1" noEditPoints="1" noAdjustHandles="1" noChangeArrowheads="1" noChangeShapeType="1" noTextEdit="1"/>
              </p:cNvSpPr>
              <p:nvPr/>
            </p:nvSpPr>
            <p:spPr>
              <a:xfrm>
                <a:off x="3312590" y="5562042"/>
                <a:ext cx="1728000" cy="432000"/>
              </a:xfrm>
              <a:prstGeom prst="rect">
                <a:avLst/>
              </a:prstGeom>
              <a:blipFill>
                <a:blip r:embed="rId17"/>
                <a:stretch>
                  <a:fillRect b="-5405"/>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矩形 89">
                <a:extLst>
                  <a:ext uri="{FF2B5EF4-FFF2-40B4-BE49-F238E27FC236}">
                    <a16:creationId xmlns:a16="http://schemas.microsoft.com/office/drawing/2014/main" id="{9E762CD1-152F-614B-014C-2B5D250FA9F8}"/>
                  </a:ext>
                </a:extLst>
              </p:cNvPr>
              <p:cNvSpPr/>
              <p:nvPr/>
            </p:nvSpPr>
            <p:spPr>
              <a:xfrm>
                <a:off x="3312589" y="5130042"/>
                <a:ext cx="863845"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9, 10</m:t>
                          </m:r>
                          <m:r>
                            <a:rPr kumimoji="1" lang="en-US" altLang="zh-CN" i="1" smtClean="0">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90" name="矩形 89">
                <a:extLst>
                  <a:ext uri="{FF2B5EF4-FFF2-40B4-BE49-F238E27FC236}">
                    <a16:creationId xmlns:a16="http://schemas.microsoft.com/office/drawing/2014/main" id="{9E762CD1-152F-614B-014C-2B5D250FA9F8}"/>
                  </a:ext>
                </a:extLst>
              </p:cNvPr>
              <p:cNvSpPr>
                <a:spLocks noRot="1" noChangeAspect="1" noMove="1" noResize="1" noEditPoints="1" noAdjustHandles="1" noChangeArrowheads="1" noChangeShapeType="1" noTextEdit="1"/>
              </p:cNvSpPr>
              <p:nvPr/>
            </p:nvSpPr>
            <p:spPr>
              <a:xfrm>
                <a:off x="3312589" y="5130042"/>
                <a:ext cx="863845" cy="432000"/>
              </a:xfrm>
              <a:prstGeom prst="rect">
                <a:avLst/>
              </a:prstGeom>
              <a:blipFill>
                <a:blip r:embed="rId18"/>
                <a:stretch>
                  <a:fillRect b="-5556"/>
                </a:stretch>
              </a:blipFill>
              <a:ln w="25400">
                <a:solidFill>
                  <a:schemeClr val="tx1"/>
                </a:solidFill>
              </a:ln>
            </p:spPr>
            <p:txBody>
              <a:bodyPr/>
              <a:lstStyle/>
              <a:p>
                <a:r>
                  <a:rPr lang="zh-CN" altLang="en-US">
                    <a:noFill/>
                  </a:rPr>
                  <a:t> </a:t>
                </a:r>
              </a:p>
            </p:txBody>
          </p:sp>
        </mc:Fallback>
      </mc:AlternateContent>
      <p:sp>
        <p:nvSpPr>
          <p:cNvPr id="91" name="文本框 90">
            <a:extLst>
              <a:ext uri="{FF2B5EF4-FFF2-40B4-BE49-F238E27FC236}">
                <a16:creationId xmlns:a16="http://schemas.microsoft.com/office/drawing/2014/main" id="{1A368BB1-4B67-45C3-CDAA-F18BAA72FFD1}"/>
              </a:ext>
            </a:extLst>
          </p:cNvPr>
          <p:cNvSpPr txBox="1"/>
          <p:nvPr/>
        </p:nvSpPr>
        <p:spPr>
          <a:xfrm>
            <a:off x="2359799" y="3697927"/>
            <a:ext cx="1905265" cy="400110"/>
          </a:xfrm>
          <a:prstGeom prst="rect">
            <a:avLst/>
          </a:prstGeom>
          <a:noFill/>
        </p:spPr>
        <p:txBody>
          <a:bodyPr wrap="none" rtlCol="0">
            <a:spAutoFit/>
          </a:bodyPr>
          <a:lstStyle/>
          <a:p>
            <a:r>
              <a:rPr kumimoji="1" lang="en-US" altLang="zh-CN" sz="2000" dirty="0"/>
              <a:t>time window 11</a:t>
            </a:r>
            <a:endParaRPr kumimoji="1" lang="zh-CN" altLang="en-US" sz="2000" dirty="0"/>
          </a:p>
        </p:txBody>
      </p:sp>
      <p:sp>
        <p:nvSpPr>
          <p:cNvPr id="92" name="矩形 91">
            <a:extLst>
              <a:ext uri="{FF2B5EF4-FFF2-40B4-BE49-F238E27FC236}">
                <a16:creationId xmlns:a16="http://schemas.microsoft.com/office/drawing/2014/main" id="{D6ADF28C-5DF9-9DDF-DD67-1B23DD91CE5F}"/>
              </a:ext>
            </a:extLst>
          </p:cNvPr>
          <p:cNvSpPr/>
          <p:nvPr/>
        </p:nvSpPr>
        <p:spPr>
          <a:xfrm>
            <a:off x="3742817" y="4697827"/>
            <a:ext cx="432000" cy="432000"/>
          </a:xfrm>
          <a:prstGeom prst="rect">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10</a:t>
            </a:r>
            <a:endParaRPr kumimoji="1" lang="zh-CN" altLang="en-US" dirty="0">
              <a:solidFill>
                <a:schemeClr val="tx1"/>
              </a:solidFill>
            </a:endParaRPr>
          </a:p>
        </p:txBody>
      </p:sp>
      <p:sp>
        <p:nvSpPr>
          <p:cNvPr id="93" name="矩形 92">
            <a:extLst>
              <a:ext uri="{FF2B5EF4-FFF2-40B4-BE49-F238E27FC236}">
                <a16:creationId xmlns:a16="http://schemas.microsoft.com/office/drawing/2014/main" id="{23294C24-880E-8F97-7A34-5C9A96EF740E}"/>
              </a:ext>
            </a:extLst>
          </p:cNvPr>
          <p:cNvSpPr/>
          <p:nvPr/>
        </p:nvSpPr>
        <p:spPr>
          <a:xfrm>
            <a:off x="4174817" y="4266126"/>
            <a:ext cx="432000" cy="432000"/>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11</a:t>
            </a:r>
            <a:endParaRPr kumimoji="1" lang="zh-CN" altLang="en-US" dirty="0">
              <a:solidFill>
                <a:schemeClr val="tx1"/>
              </a:solidFill>
            </a:endParaRPr>
          </a:p>
        </p:txBody>
      </p:sp>
      <p:sp>
        <p:nvSpPr>
          <p:cNvPr id="94" name="矩形 93">
            <a:extLst>
              <a:ext uri="{FF2B5EF4-FFF2-40B4-BE49-F238E27FC236}">
                <a16:creationId xmlns:a16="http://schemas.microsoft.com/office/drawing/2014/main" id="{4DD4C4E0-E42F-061D-4AE4-E29873424332}"/>
              </a:ext>
            </a:extLst>
          </p:cNvPr>
          <p:cNvSpPr/>
          <p:nvPr/>
        </p:nvSpPr>
        <p:spPr>
          <a:xfrm>
            <a:off x="4174817" y="4698126"/>
            <a:ext cx="432000" cy="432000"/>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11</a:t>
            </a: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95" name="矩形 94">
                <a:extLst>
                  <a:ext uri="{FF2B5EF4-FFF2-40B4-BE49-F238E27FC236}">
                    <a16:creationId xmlns:a16="http://schemas.microsoft.com/office/drawing/2014/main" id="{D86A5B50-A253-7D43-BBC4-E9375348FFC7}"/>
                  </a:ext>
                </a:extLst>
              </p:cNvPr>
              <p:cNvSpPr/>
              <p:nvPr/>
            </p:nvSpPr>
            <p:spPr>
              <a:xfrm>
                <a:off x="4174817" y="5129007"/>
                <a:ext cx="863845" cy="432000"/>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11, −</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95" name="矩形 94">
                <a:extLst>
                  <a:ext uri="{FF2B5EF4-FFF2-40B4-BE49-F238E27FC236}">
                    <a16:creationId xmlns:a16="http://schemas.microsoft.com/office/drawing/2014/main" id="{D86A5B50-A253-7D43-BBC4-E9375348FFC7}"/>
                  </a:ext>
                </a:extLst>
              </p:cNvPr>
              <p:cNvSpPr>
                <a:spLocks noRot="1" noChangeAspect="1" noMove="1" noResize="1" noEditPoints="1" noAdjustHandles="1" noChangeArrowheads="1" noChangeShapeType="1" noTextEdit="1"/>
              </p:cNvSpPr>
              <p:nvPr/>
            </p:nvSpPr>
            <p:spPr>
              <a:xfrm>
                <a:off x="4174817" y="5129007"/>
                <a:ext cx="863845" cy="432000"/>
              </a:xfrm>
              <a:prstGeom prst="rect">
                <a:avLst/>
              </a:prstGeom>
              <a:blipFill>
                <a:blip r:embed="rId19"/>
                <a:stretch>
                  <a:fillRect b="-5405"/>
                </a:stretch>
              </a:blipFill>
              <a:ln w="25400">
                <a:solidFill>
                  <a:schemeClr val="tx1"/>
                </a:solidFill>
              </a:ln>
            </p:spPr>
            <p:txBody>
              <a:bodyPr/>
              <a:lstStyle/>
              <a:p>
                <a:r>
                  <a:rPr lang="zh-CN" altLang="en-US">
                    <a:noFill/>
                  </a:rPr>
                  <a:t> </a:t>
                </a:r>
              </a:p>
            </p:txBody>
          </p:sp>
        </mc:Fallback>
      </mc:AlternateContent>
      <p:sp>
        <p:nvSpPr>
          <p:cNvPr id="96" name="右箭头 95">
            <a:extLst>
              <a:ext uri="{FF2B5EF4-FFF2-40B4-BE49-F238E27FC236}">
                <a16:creationId xmlns:a16="http://schemas.microsoft.com/office/drawing/2014/main" id="{36C8B9AD-8D1A-2560-3F01-2AE8A06D4834}"/>
              </a:ext>
            </a:extLst>
          </p:cNvPr>
          <p:cNvSpPr/>
          <p:nvPr/>
        </p:nvSpPr>
        <p:spPr>
          <a:xfrm rot="10800000">
            <a:off x="5424595" y="5670630"/>
            <a:ext cx="1296000" cy="4680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右箭头 96">
            <a:extLst>
              <a:ext uri="{FF2B5EF4-FFF2-40B4-BE49-F238E27FC236}">
                <a16:creationId xmlns:a16="http://schemas.microsoft.com/office/drawing/2014/main" id="{3E7DDF9B-36D6-4DBA-B5C6-267098D12164}"/>
              </a:ext>
            </a:extLst>
          </p:cNvPr>
          <p:cNvSpPr/>
          <p:nvPr/>
        </p:nvSpPr>
        <p:spPr>
          <a:xfrm rot="16200000">
            <a:off x="1410646" y="3665687"/>
            <a:ext cx="324000" cy="46800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8" name="右箭头 97">
            <a:extLst>
              <a:ext uri="{FF2B5EF4-FFF2-40B4-BE49-F238E27FC236}">
                <a16:creationId xmlns:a16="http://schemas.microsoft.com/office/drawing/2014/main" id="{D6EDE9D1-E99F-F33D-FB73-8B3AC38F2C16}"/>
              </a:ext>
            </a:extLst>
          </p:cNvPr>
          <p:cNvSpPr/>
          <p:nvPr/>
        </p:nvSpPr>
        <p:spPr>
          <a:xfrm rot="5400000">
            <a:off x="10410544" y="3665687"/>
            <a:ext cx="324000" cy="46800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ustDataLst>
      <p:tags r:id="rId1"/>
    </p:custDataLst>
    <p:extLst>
      <p:ext uri="{BB962C8B-B14F-4D97-AF65-F5344CB8AC3E}">
        <p14:creationId xmlns:p14="http://schemas.microsoft.com/office/powerpoint/2010/main" val="743173796"/>
      </p:ext>
    </p:extLst>
  </p:cSld>
  <p:clrMapOvr>
    <a:masterClrMapping/>
  </p:clrMapOvr>
  <mc:AlternateContent xmlns:mc="http://schemas.openxmlformats.org/markup-compatibility/2006" xmlns:p14="http://schemas.microsoft.com/office/powerpoint/2010/main">
    <mc:Choice Requires="p14">
      <p:transition spd="med" p14:dur="700" advTm="239576">
        <p:fade/>
      </p:transition>
    </mc:Choice>
    <mc:Fallback xmlns="">
      <p:transition spd="med" advTm="239576">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341487" y="308511"/>
            <a:ext cx="9690684" cy="461665"/>
          </a:xfrm>
          <a:prstGeom prst="rect">
            <a:avLst/>
          </a:prstGeom>
          <a:noFill/>
        </p:spPr>
        <p:txBody>
          <a:bodyPr wrap="square" rtlCol="0">
            <a:spAutoFit/>
          </a:bodyPr>
          <a:lstStyle/>
          <a:p>
            <a:r>
              <a:rPr lang="en-US" altLang="zh-CN" sz="2400" dirty="0">
                <a:solidFill>
                  <a:schemeClr val="bg2">
                    <a:lumMod val="25000"/>
                  </a:schemeClr>
                </a:solidFill>
                <a:latin typeface="方正兰亭粗黑_GBK" panose="02000000000000000000" pitchFamily="2" charset="-122"/>
                <a:ea typeface="方正兰亭粗黑_GBK" panose="02000000000000000000" pitchFamily="2" charset="-122"/>
              </a:rPr>
              <a:t>The Stair Sketch (</a:t>
            </a:r>
            <a:r>
              <a:rPr lang="en-US" altLang="zh-CN" sz="2400" dirty="0">
                <a:solidFill>
                  <a:srgbClr val="C00000"/>
                </a:solidFill>
              </a:rPr>
              <a:t>Optimized Version</a:t>
            </a:r>
            <a:r>
              <a:rPr lang="en-US" altLang="zh-CN" sz="2400" dirty="0">
                <a:solidFill>
                  <a:schemeClr val="bg2">
                    <a:lumMod val="25000"/>
                  </a:schemeClr>
                </a:solidFill>
                <a:latin typeface="方正兰亭粗黑_GBK" panose="02000000000000000000" pitchFamily="2" charset="-122"/>
                <a:ea typeface="方正兰亭粗黑_GBK" panose="02000000000000000000" pitchFamily="2" charset="-122"/>
              </a:rPr>
              <a:t>)</a:t>
            </a:r>
            <a:endParaRPr lang="zh-CN" altLang="en-US" sz="2400" dirty="0">
              <a:solidFill>
                <a:schemeClr val="bg2">
                  <a:lumMod val="25000"/>
                </a:schemeClr>
              </a:solidFill>
              <a:latin typeface="方正兰亭粗黑_GBK" panose="02000000000000000000" pitchFamily="2" charset="-122"/>
              <a:ea typeface="方正兰亭粗黑_GBK" panose="02000000000000000000" pitchFamily="2" charset="-122"/>
            </a:endParaRP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35" name="矩形 34">
            <a:extLst>
              <a:ext uri="{FF2B5EF4-FFF2-40B4-BE49-F238E27FC236}">
                <a16:creationId xmlns:a16="http://schemas.microsoft.com/office/drawing/2014/main" id="{54E097F0-CE05-F9B9-0FA8-64CE518CB003}"/>
              </a:ext>
            </a:extLst>
          </p:cNvPr>
          <p:cNvSpPr/>
          <p:nvPr/>
        </p:nvSpPr>
        <p:spPr>
          <a:xfrm>
            <a:off x="1338646" y="1660745"/>
            <a:ext cx="3947886" cy="198000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41697A3E-1033-3BD0-0A9E-59A3C4A16B17}"/>
                  </a:ext>
                </a:extLst>
              </p:cNvPr>
              <p:cNvSpPr/>
              <p:nvPr/>
            </p:nvSpPr>
            <p:spPr>
              <a:xfrm>
                <a:off x="1584589" y="3064157"/>
                <a:ext cx="1727843"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 1, 2, 3, 4 </m:t>
                          </m:r>
                        </m:e>
                      </m:d>
                    </m:oMath>
                  </m:oMathPara>
                </a14:m>
                <a:endParaRPr kumimoji="1" lang="zh-CN" altLang="en-US" dirty="0">
                  <a:solidFill>
                    <a:schemeClr val="tx1"/>
                  </a:solidFill>
                </a:endParaRPr>
              </a:p>
            </p:txBody>
          </p:sp>
        </mc:Choice>
        <mc:Fallback xmlns="">
          <p:sp>
            <p:nvSpPr>
              <p:cNvPr id="36" name="矩形 35">
                <a:extLst>
                  <a:ext uri="{FF2B5EF4-FFF2-40B4-BE49-F238E27FC236}">
                    <a16:creationId xmlns:a16="http://schemas.microsoft.com/office/drawing/2014/main" id="{41697A3E-1033-3BD0-0A9E-59A3C4A16B17}"/>
                  </a:ext>
                </a:extLst>
              </p:cNvPr>
              <p:cNvSpPr>
                <a:spLocks noRot="1" noChangeAspect="1" noMove="1" noResize="1" noEditPoints="1" noAdjustHandles="1" noChangeArrowheads="1" noChangeShapeType="1" noTextEdit="1"/>
              </p:cNvSpPr>
              <p:nvPr/>
            </p:nvSpPr>
            <p:spPr>
              <a:xfrm>
                <a:off x="1584589" y="3064157"/>
                <a:ext cx="1727843" cy="432000"/>
              </a:xfrm>
              <a:prstGeom prst="rect">
                <a:avLst/>
              </a:prstGeom>
              <a:blipFill>
                <a:blip r:embed="rId4"/>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DDB64AF2-A436-2732-7176-1EF1EF629688}"/>
                  </a:ext>
                </a:extLst>
              </p:cNvPr>
              <p:cNvSpPr/>
              <p:nvPr/>
            </p:nvSpPr>
            <p:spPr>
              <a:xfrm>
                <a:off x="3312590" y="3064157"/>
                <a:ext cx="1728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5</m:t>
                          </m:r>
                          <m:r>
                            <a:rPr kumimoji="1" lang="en-US" altLang="zh-CN"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6</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7</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8</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37" name="矩形 36">
                <a:extLst>
                  <a:ext uri="{FF2B5EF4-FFF2-40B4-BE49-F238E27FC236}">
                    <a16:creationId xmlns:a16="http://schemas.microsoft.com/office/drawing/2014/main" id="{DDB64AF2-A436-2732-7176-1EF1EF629688}"/>
                  </a:ext>
                </a:extLst>
              </p:cNvPr>
              <p:cNvSpPr>
                <a:spLocks noRot="1" noChangeAspect="1" noMove="1" noResize="1" noEditPoints="1" noAdjustHandles="1" noChangeArrowheads="1" noChangeShapeType="1" noTextEdit="1"/>
              </p:cNvSpPr>
              <p:nvPr/>
            </p:nvSpPr>
            <p:spPr>
              <a:xfrm>
                <a:off x="3312590" y="3064157"/>
                <a:ext cx="1728000" cy="432000"/>
              </a:xfrm>
              <a:prstGeom prst="rect">
                <a:avLst/>
              </a:prstGeom>
              <a:blipFill>
                <a:blip r:embed="rId5"/>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9D16676F-3275-63CB-869E-334BE4193BA2}"/>
                  </a:ext>
                </a:extLst>
              </p:cNvPr>
              <p:cNvSpPr/>
              <p:nvPr/>
            </p:nvSpPr>
            <p:spPr>
              <a:xfrm>
                <a:off x="3312589" y="2632157"/>
                <a:ext cx="863845"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5, 6</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38" name="矩形 37">
                <a:extLst>
                  <a:ext uri="{FF2B5EF4-FFF2-40B4-BE49-F238E27FC236}">
                    <a16:creationId xmlns:a16="http://schemas.microsoft.com/office/drawing/2014/main" id="{9D16676F-3275-63CB-869E-334BE4193BA2}"/>
                  </a:ext>
                </a:extLst>
              </p:cNvPr>
              <p:cNvSpPr>
                <a:spLocks noRot="1" noChangeAspect="1" noMove="1" noResize="1" noEditPoints="1" noAdjustHandles="1" noChangeArrowheads="1" noChangeShapeType="1" noTextEdit="1"/>
              </p:cNvSpPr>
              <p:nvPr/>
            </p:nvSpPr>
            <p:spPr>
              <a:xfrm>
                <a:off x="3312589" y="2632157"/>
                <a:ext cx="863845" cy="432000"/>
              </a:xfrm>
              <a:prstGeom prst="rect">
                <a:avLst/>
              </a:prstGeom>
              <a:blipFill>
                <a:blip r:embed="rId6"/>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92EDFBED-32A5-13B8-3730-3FDA53341596}"/>
                  </a:ext>
                </a:extLst>
              </p:cNvPr>
              <p:cNvSpPr/>
              <p:nvPr/>
            </p:nvSpPr>
            <p:spPr>
              <a:xfrm>
                <a:off x="4176590" y="2632157"/>
                <a:ext cx="864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7, 8</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39" name="矩形 38">
                <a:extLst>
                  <a:ext uri="{FF2B5EF4-FFF2-40B4-BE49-F238E27FC236}">
                    <a16:creationId xmlns:a16="http://schemas.microsoft.com/office/drawing/2014/main" id="{92EDFBED-32A5-13B8-3730-3FDA53341596}"/>
                  </a:ext>
                </a:extLst>
              </p:cNvPr>
              <p:cNvSpPr>
                <a:spLocks noRot="1" noChangeAspect="1" noMove="1" noResize="1" noEditPoints="1" noAdjustHandles="1" noChangeArrowheads="1" noChangeShapeType="1" noTextEdit="1"/>
              </p:cNvSpPr>
              <p:nvPr/>
            </p:nvSpPr>
            <p:spPr>
              <a:xfrm>
                <a:off x="4176590" y="2632157"/>
                <a:ext cx="864000" cy="432000"/>
              </a:xfrm>
              <a:prstGeom prst="rect">
                <a:avLst/>
              </a:prstGeom>
              <a:blipFill>
                <a:blip r:embed="rId7"/>
                <a:stretch>
                  <a:fillRect b="-2703"/>
                </a:stretch>
              </a:blipFill>
              <a:ln w="25400">
                <a:solidFill>
                  <a:schemeClr val="tx1"/>
                </a:solidFill>
              </a:ln>
            </p:spPr>
            <p:txBody>
              <a:bodyPr/>
              <a:lstStyle/>
              <a:p>
                <a:r>
                  <a:rPr lang="zh-CN" altLang="en-US">
                    <a:noFill/>
                  </a:rPr>
                  <a:t> </a:t>
                </a:r>
              </a:p>
            </p:txBody>
          </p:sp>
        </mc:Fallback>
      </mc:AlternateContent>
      <p:sp>
        <p:nvSpPr>
          <p:cNvPr id="40" name="矩形 39">
            <a:extLst>
              <a:ext uri="{FF2B5EF4-FFF2-40B4-BE49-F238E27FC236}">
                <a16:creationId xmlns:a16="http://schemas.microsoft.com/office/drawing/2014/main" id="{3C0213D1-3B5C-F2D5-2E2B-C3ABED1855A9}"/>
              </a:ext>
            </a:extLst>
          </p:cNvPr>
          <p:cNvSpPr/>
          <p:nvPr/>
        </p:nvSpPr>
        <p:spPr>
          <a:xfrm>
            <a:off x="4176590" y="2199909"/>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41" name="矩形 40">
            <a:extLst>
              <a:ext uri="{FF2B5EF4-FFF2-40B4-BE49-F238E27FC236}">
                <a16:creationId xmlns:a16="http://schemas.microsoft.com/office/drawing/2014/main" id="{B1589C10-FDCF-8389-3044-76C4A04AE9FD}"/>
              </a:ext>
            </a:extLst>
          </p:cNvPr>
          <p:cNvSpPr/>
          <p:nvPr/>
        </p:nvSpPr>
        <p:spPr>
          <a:xfrm>
            <a:off x="4608745" y="2199909"/>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42" name="矩形 41">
            <a:extLst>
              <a:ext uri="{FF2B5EF4-FFF2-40B4-BE49-F238E27FC236}">
                <a16:creationId xmlns:a16="http://schemas.microsoft.com/office/drawing/2014/main" id="{0D7EA93F-1B69-1DC5-6C79-BEE57D0028D4}"/>
              </a:ext>
            </a:extLst>
          </p:cNvPr>
          <p:cNvSpPr/>
          <p:nvPr/>
        </p:nvSpPr>
        <p:spPr>
          <a:xfrm>
            <a:off x="4608745" y="1767909"/>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43" name="文本框 42">
            <a:extLst>
              <a:ext uri="{FF2B5EF4-FFF2-40B4-BE49-F238E27FC236}">
                <a16:creationId xmlns:a16="http://schemas.microsoft.com/office/drawing/2014/main" id="{68A2D331-123F-4B56-A5F6-3F7D22E40792}"/>
              </a:ext>
            </a:extLst>
          </p:cNvPr>
          <p:cNvSpPr txBox="1"/>
          <p:nvPr/>
        </p:nvSpPr>
        <p:spPr>
          <a:xfrm>
            <a:off x="2399395" y="1158390"/>
            <a:ext cx="1775422" cy="400110"/>
          </a:xfrm>
          <a:prstGeom prst="rect">
            <a:avLst/>
          </a:prstGeom>
          <a:noFill/>
        </p:spPr>
        <p:txBody>
          <a:bodyPr wrap="none" rtlCol="0">
            <a:spAutoFit/>
          </a:bodyPr>
          <a:lstStyle/>
          <a:p>
            <a:r>
              <a:rPr kumimoji="1" lang="en-US" altLang="zh-CN" sz="2000" dirty="0"/>
              <a:t>time window 8</a:t>
            </a:r>
            <a:endParaRPr kumimoji="1" lang="zh-CN" altLang="en-US" sz="2000" dirty="0"/>
          </a:p>
        </p:txBody>
      </p:sp>
      <p:sp>
        <p:nvSpPr>
          <p:cNvPr id="66" name="右箭头 65">
            <a:extLst>
              <a:ext uri="{FF2B5EF4-FFF2-40B4-BE49-F238E27FC236}">
                <a16:creationId xmlns:a16="http://schemas.microsoft.com/office/drawing/2014/main" id="{860459C8-1617-F5BE-949C-22AEBC4BA576}"/>
              </a:ext>
            </a:extLst>
          </p:cNvPr>
          <p:cNvSpPr/>
          <p:nvPr/>
        </p:nvSpPr>
        <p:spPr>
          <a:xfrm>
            <a:off x="5445542" y="1687432"/>
            <a:ext cx="1296000" cy="4680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9" name="矩形 58">
            <a:extLst>
              <a:ext uri="{FF2B5EF4-FFF2-40B4-BE49-F238E27FC236}">
                <a16:creationId xmlns:a16="http://schemas.microsoft.com/office/drawing/2014/main" id="{DC4C4C8B-AB9D-879A-B345-84ACC69C20C2}"/>
              </a:ext>
            </a:extLst>
          </p:cNvPr>
          <p:cNvSpPr/>
          <p:nvPr/>
        </p:nvSpPr>
        <p:spPr>
          <a:xfrm>
            <a:off x="6858658" y="1660745"/>
            <a:ext cx="3947886" cy="198000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4" name="矩形 63">
                <a:extLst>
                  <a:ext uri="{FF2B5EF4-FFF2-40B4-BE49-F238E27FC236}">
                    <a16:creationId xmlns:a16="http://schemas.microsoft.com/office/drawing/2014/main" id="{7DADAF24-B9D4-B8AD-DC30-1393069EA00F}"/>
                  </a:ext>
                </a:extLst>
              </p:cNvPr>
              <p:cNvSpPr/>
              <p:nvPr/>
            </p:nvSpPr>
            <p:spPr>
              <a:xfrm>
                <a:off x="7104601" y="3064157"/>
                <a:ext cx="1727843"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 5, 6, 7, 8 </m:t>
                          </m:r>
                        </m:e>
                      </m:d>
                    </m:oMath>
                  </m:oMathPara>
                </a14:m>
                <a:endParaRPr kumimoji="1" lang="zh-CN" altLang="en-US" dirty="0">
                  <a:solidFill>
                    <a:schemeClr val="tx1"/>
                  </a:solidFill>
                </a:endParaRPr>
              </a:p>
            </p:txBody>
          </p:sp>
        </mc:Choice>
        <mc:Fallback xmlns="">
          <p:sp>
            <p:nvSpPr>
              <p:cNvPr id="64" name="矩形 63">
                <a:extLst>
                  <a:ext uri="{FF2B5EF4-FFF2-40B4-BE49-F238E27FC236}">
                    <a16:creationId xmlns:a16="http://schemas.microsoft.com/office/drawing/2014/main" id="{7DADAF24-B9D4-B8AD-DC30-1393069EA00F}"/>
                  </a:ext>
                </a:extLst>
              </p:cNvPr>
              <p:cNvSpPr>
                <a:spLocks noRot="1" noChangeAspect="1" noMove="1" noResize="1" noEditPoints="1" noAdjustHandles="1" noChangeArrowheads="1" noChangeShapeType="1" noTextEdit="1"/>
              </p:cNvSpPr>
              <p:nvPr/>
            </p:nvSpPr>
            <p:spPr>
              <a:xfrm>
                <a:off x="7104601" y="3064157"/>
                <a:ext cx="1727843" cy="432000"/>
              </a:xfrm>
              <a:prstGeom prst="rect">
                <a:avLst/>
              </a:prstGeom>
              <a:blipFill>
                <a:blip r:embed="rId8"/>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a:extLst>
                  <a:ext uri="{FF2B5EF4-FFF2-40B4-BE49-F238E27FC236}">
                    <a16:creationId xmlns:a16="http://schemas.microsoft.com/office/drawing/2014/main" id="{0E8E4A59-C412-EE3D-C721-AFD7A57C5CFF}"/>
                  </a:ext>
                </a:extLst>
              </p:cNvPr>
              <p:cNvSpPr/>
              <p:nvPr/>
            </p:nvSpPr>
            <p:spPr>
              <a:xfrm>
                <a:off x="8832602" y="3064157"/>
                <a:ext cx="1728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m:t>
                          </m:r>
                          <m:r>
                            <a:rPr kumimoji="1" lang="en-US" altLang="zh-CN"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65" name="矩形 64">
                <a:extLst>
                  <a:ext uri="{FF2B5EF4-FFF2-40B4-BE49-F238E27FC236}">
                    <a16:creationId xmlns:a16="http://schemas.microsoft.com/office/drawing/2014/main" id="{0E8E4A59-C412-EE3D-C721-AFD7A57C5CFF}"/>
                  </a:ext>
                </a:extLst>
              </p:cNvPr>
              <p:cNvSpPr>
                <a:spLocks noRot="1" noChangeAspect="1" noMove="1" noResize="1" noEditPoints="1" noAdjustHandles="1" noChangeArrowheads="1" noChangeShapeType="1" noTextEdit="1"/>
              </p:cNvSpPr>
              <p:nvPr/>
            </p:nvSpPr>
            <p:spPr>
              <a:xfrm>
                <a:off x="8832602" y="3064157"/>
                <a:ext cx="1728000" cy="432000"/>
              </a:xfrm>
              <a:prstGeom prst="rect">
                <a:avLst/>
              </a:prstGeom>
              <a:blipFill>
                <a:blip r:embed="rId9"/>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66">
                <a:extLst>
                  <a:ext uri="{FF2B5EF4-FFF2-40B4-BE49-F238E27FC236}">
                    <a16:creationId xmlns:a16="http://schemas.microsoft.com/office/drawing/2014/main" id="{EBF093FD-17BB-20F5-5D70-94026B7A5809}"/>
                  </a:ext>
                </a:extLst>
              </p:cNvPr>
              <p:cNvSpPr/>
              <p:nvPr/>
            </p:nvSpPr>
            <p:spPr>
              <a:xfrm>
                <a:off x="8832601" y="2632157"/>
                <a:ext cx="863845"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 −</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67" name="矩形 66">
                <a:extLst>
                  <a:ext uri="{FF2B5EF4-FFF2-40B4-BE49-F238E27FC236}">
                    <a16:creationId xmlns:a16="http://schemas.microsoft.com/office/drawing/2014/main" id="{EBF093FD-17BB-20F5-5D70-94026B7A5809}"/>
                  </a:ext>
                </a:extLst>
              </p:cNvPr>
              <p:cNvSpPr>
                <a:spLocks noRot="1" noChangeAspect="1" noMove="1" noResize="1" noEditPoints="1" noAdjustHandles="1" noChangeArrowheads="1" noChangeShapeType="1" noTextEdit="1"/>
              </p:cNvSpPr>
              <p:nvPr/>
            </p:nvSpPr>
            <p:spPr>
              <a:xfrm>
                <a:off x="8832601" y="2632157"/>
                <a:ext cx="863845" cy="432000"/>
              </a:xfrm>
              <a:prstGeom prst="rect">
                <a:avLst/>
              </a:prstGeom>
              <a:blipFill>
                <a:blip r:embed="rId10"/>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a:extLst>
                  <a:ext uri="{FF2B5EF4-FFF2-40B4-BE49-F238E27FC236}">
                    <a16:creationId xmlns:a16="http://schemas.microsoft.com/office/drawing/2014/main" id="{2C887CE9-FC3C-AB14-B45B-99700D670B98}"/>
                  </a:ext>
                </a:extLst>
              </p:cNvPr>
              <p:cNvSpPr/>
              <p:nvPr/>
            </p:nvSpPr>
            <p:spPr>
              <a:xfrm>
                <a:off x="7968292" y="2630823"/>
                <a:ext cx="864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7, 8</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69" name="矩形 68">
                <a:extLst>
                  <a:ext uri="{FF2B5EF4-FFF2-40B4-BE49-F238E27FC236}">
                    <a16:creationId xmlns:a16="http://schemas.microsoft.com/office/drawing/2014/main" id="{2C887CE9-FC3C-AB14-B45B-99700D670B98}"/>
                  </a:ext>
                </a:extLst>
              </p:cNvPr>
              <p:cNvSpPr>
                <a:spLocks noRot="1" noChangeAspect="1" noMove="1" noResize="1" noEditPoints="1" noAdjustHandles="1" noChangeArrowheads="1" noChangeShapeType="1" noTextEdit="1"/>
              </p:cNvSpPr>
              <p:nvPr/>
            </p:nvSpPr>
            <p:spPr>
              <a:xfrm>
                <a:off x="7968292" y="2630823"/>
                <a:ext cx="864000" cy="432000"/>
              </a:xfrm>
              <a:prstGeom prst="rect">
                <a:avLst/>
              </a:prstGeom>
              <a:blipFill>
                <a:blip r:embed="rId11"/>
                <a:stretch>
                  <a:fillRect b="-5556"/>
                </a:stretch>
              </a:blipFill>
              <a:ln w="25400">
                <a:solidFill>
                  <a:schemeClr val="tx1"/>
                </a:solidFill>
              </a:ln>
            </p:spPr>
            <p:txBody>
              <a:bodyPr/>
              <a:lstStyle/>
              <a:p>
                <a:r>
                  <a:rPr lang="zh-CN" altLang="en-US">
                    <a:noFill/>
                  </a:rPr>
                  <a:t> </a:t>
                </a:r>
              </a:p>
            </p:txBody>
          </p:sp>
        </mc:Fallback>
      </mc:AlternateContent>
      <p:sp>
        <p:nvSpPr>
          <p:cNvPr id="70" name="矩形 69">
            <a:extLst>
              <a:ext uri="{FF2B5EF4-FFF2-40B4-BE49-F238E27FC236}">
                <a16:creationId xmlns:a16="http://schemas.microsoft.com/office/drawing/2014/main" id="{A29C2681-3AA5-DED7-CF73-139D942167BE}"/>
              </a:ext>
            </a:extLst>
          </p:cNvPr>
          <p:cNvSpPr/>
          <p:nvPr/>
        </p:nvSpPr>
        <p:spPr>
          <a:xfrm>
            <a:off x="8397212" y="2198681"/>
            <a:ext cx="432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8</a:t>
            </a:r>
            <a:endParaRPr kumimoji="1" lang="zh-CN" altLang="en-US" dirty="0">
              <a:solidFill>
                <a:schemeClr val="tx1"/>
              </a:solidFill>
            </a:endParaRPr>
          </a:p>
        </p:txBody>
      </p:sp>
      <p:sp>
        <p:nvSpPr>
          <p:cNvPr id="72" name="矩形 71">
            <a:extLst>
              <a:ext uri="{FF2B5EF4-FFF2-40B4-BE49-F238E27FC236}">
                <a16:creationId xmlns:a16="http://schemas.microsoft.com/office/drawing/2014/main" id="{0C1F33E1-E89A-DA18-37C1-0DFDFD723C2D}"/>
              </a:ext>
            </a:extLst>
          </p:cNvPr>
          <p:cNvSpPr/>
          <p:nvPr/>
        </p:nvSpPr>
        <p:spPr>
          <a:xfrm>
            <a:off x="8830829" y="2199873"/>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9</a:t>
            </a:r>
            <a:endParaRPr kumimoji="1" lang="zh-CN" altLang="en-US" dirty="0">
              <a:solidFill>
                <a:schemeClr val="tx1"/>
              </a:solidFill>
            </a:endParaRPr>
          </a:p>
        </p:txBody>
      </p:sp>
      <p:sp>
        <p:nvSpPr>
          <p:cNvPr id="73" name="矩形 72">
            <a:extLst>
              <a:ext uri="{FF2B5EF4-FFF2-40B4-BE49-F238E27FC236}">
                <a16:creationId xmlns:a16="http://schemas.microsoft.com/office/drawing/2014/main" id="{E0DA0C2C-E7EA-27C8-CCA4-0DCC1F294AAC}"/>
              </a:ext>
            </a:extLst>
          </p:cNvPr>
          <p:cNvSpPr/>
          <p:nvPr/>
        </p:nvSpPr>
        <p:spPr>
          <a:xfrm>
            <a:off x="8832523" y="1767589"/>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9</a:t>
            </a:r>
            <a:endParaRPr kumimoji="1" lang="zh-CN" altLang="en-US" dirty="0">
              <a:solidFill>
                <a:schemeClr val="tx1"/>
              </a:solidFill>
            </a:endParaRPr>
          </a:p>
        </p:txBody>
      </p:sp>
      <p:sp>
        <p:nvSpPr>
          <p:cNvPr id="74" name="文本框 73">
            <a:extLst>
              <a:ext uri="{FF2B5EF4-FFF2-40B4-BE49-F238E27FC236}">
                <a16:creationId xmlns:a16="http://schemas.microsoft.com/office/drawing/2014/main" id="{D786DCE7-073E-6261-3516-A17272D274FF}"/>
              </a:ext>
            </a:extLst>
          </p:cNvPr>
          <p:cNvSpPr txBox="1"/>
          <p:nvPr/>
        </p:nvSpPr>
        <p:spPr>
          <a:xfrm>
            <a:off x="7937021" y="1158390"/>
            <a:ext cx="1775422" cy="400110"/>
          </a:xfrm>
          <a:prstGeom prst="rect">
            <a:avLst/>
          </a:prstGeom>
          <a:noFill/>
        </p:spPr>
        <p:txBody>
          <a:bodyPr wrap="none" rtlCol="0">
            <a:spAutoFit/>
          </a:bodyPr>
          <a:lstStyle/>
          <a:p>
            <a:r>
              <a:rPr kumimoji="1" lang="en-US" altLang="zh-CN" sz="2000" dirty="0"/>
              <a:t>time window 9</a:t>
            </a:r>
            <a:endParaRPr kumimoji="1" lang="zh-CN" altLang="en-US" sz="2000" dirty="0"/>
          </a:p>
        </p:txBody>
      </p:sp>
      <p:sp>
        <p:nvSpPr>
          <p:cNvPr id="75" name="矩形 74">
            <a:extLst>
              <a:ext uri="{FF2B5EF4-FFF2-40B4-BE49-F238E27FC236}">
                <a16:creationId xmlns:a16="http://schemas.microsoft.com/office/drawing/2014/main" id="{717D3A6A-A7C2-8377-5409-95FFB161FBDE}"/>
              </a:ext>
            </a:extLst>
          </p:cNvPr>
          <p:cNvSpPr/>
          <p:nvPr/>
        </p:nvSpPr>
        <p:spPr>
          <a:xfrm>
            <a:off x="6858658" y="4161299"/>
            <a:ext cx="3947886" cy="198000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043EB9C4-A26C-BBFF-E555-EFBD8A4B739E}"/>
                  </a:ext>
                </a:extLst>
              </p:cNvPr>
              <p:cNvSpPr/>
              <p:nvPr/>
            </p:nvSpPr>
            <p:spPr>
              <a:xfrm>
                <a:off x="7104601" y="5564711"/>
                <a:ext cx="1727843"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 5, 6, 7, 8 </m:t>
                          </m:r>
                        </m:e>
                      </m:d>
                    </m:oMath>
                  </m:oMathPara>
                </a14:m>
                <a:endParaRPr kumimoji="1" lang="zh-CN" altLang="en-US" dirty="0">
                  <a:solidFill>
                    <a:schemeClr val="tx1"/>
                  </a:solidFill>
                </a:endParaRPr>
              </a:p>
            </p:txBody>
          </p:sp>
        </mc:Choice>
        <mc:Fallback xmlns="">
          <p:sp>
            <p:nvSpPr>
              <p:cNvPr id="76" name="矩形 75">
                <a:extLst>
                  <a:ext uri="{FF2B5EF4-FFF2-40B4-BE49-F238E27FC236}">
                    <a16:creationId xmlns:a16="http://schemas.microsoft.com/office/drawing/2014/main" id="{043EB9C4-A26C-BBFF-E555-EFBD8A4B739E}"/>
                  </a:ext>
                </a:extLst>
              </p:cNvPr>
              <p:cNvSpPr>
                <a:spLocks noRot="1" noChangeAspect="1" noMove="1" noResize="1" noEditPoints="1" noAdjustHandles="1" noChangeArrowheads="1" noChangeShapeType="1" noTextEdit="1"/>
              </p:cNvSpPr>
              <p:nvPr/>
            </p:nvSpPr>
            <p:spPr>
              <a:xfrm>
                <a:off x="7104601" y="5564711"/>
                <a:ext cx="1727843" cy="432000"/>
              </a:xfrm>
              <a:prstGeom prst="rect">
                <a:avLst/>
              </a:prstGeom>
              <a:blipFill>
                <a:blip r:embed="rId12"/>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矩形 76">
                <a:extLst>
                  <a:ext uri="{FF2B5EF4-FFF2-40B4-BE49-F238E27FC236}">
                    <a16:creationId xmlns:a16="http://schemas.microsoft.com/office/drawing/2014/main" id="{745FF327-3480-ED67-51FE-D43A3C7D9ACE}"/>
                  </a:ext>
                </a:extLst>
              </p:cNvPr>
              <p:cNvSpPr/>
              <p:nvPr/>
            </p:nvSpPr>
            <p:spPr>
              <a:xfrm>
                <a:off x="8832602" y="5564711"/>
                <a:ext cx="1728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m:t>
                          </m:r>
                          <m:r>
                            <a:rPr kumimoji="1" lang="en-US" altLang="zh-CN"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10</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77" name="矩形 76">
                <a:extLst>
                  <a:ext uri="{FF2B5EF4-FFF2-40B4-BE49-F238E27FC236}">
                    <a16:creationId xmlns:a16="http://schemas.microsoft.com/office/drawing/2014/main" id="{745FF327-3480-ED67-51FE-D43A3C7D9ACE}"/>
                  </a:ext>
                </a:extLst>
              </p:cNvPr>
              <p:cNvSpPr>
                <a:spLocks noRot="1" noChangeAspect="1" noMove="1" noResize="1" noEditPoints="1" noAdjustHandles="1" noChangeArrowheads="1" noChangeShapeType="1" noTextEdit="1"/>
              </p:cNvSpPr>
              <p:nvPr/>
            </p:nvSpPr>
            <p:spPr>
              <a:xfrm>
                <a:off x="8832602" y="5564711"/>
                <a:ext cx="1728000" cy="432000"/>
              </a:xfrm>
              <a:prstGeom prst="rect">
                <a:avLst/>
              </a:prstGeom>
              <a:blipFill>
                <a:blip r:embed="rId13"/>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矩形 77">
                <a:extLst>
                  <a:ext uri="{FF2B5EF4-FFF2-40B4-BE49-F238E27FC236}">
                    <a16:creationId xmlns:a16="http://schemas.microsoft.com/office/drawing/2014/main" id="{B81E3524-BB53-DA46-EE9A-CDEE9247C507}"/>
                  </a:ext>
                </a:extLst>
              </p:cNvPr>
              <p:cNvSpPr/>
              <p:nvPr/>
            </p:nvSpPr>
            <p:spPr>
              <a:xfrm>
                <a:off x="8832601" y="5132711"/>
                <a:ext cx="863845"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9, 10</m:t>
                          </m:r>
                          <m:r>
                            <a:rPr kumimoji="1" lang="en-US" altLang="zh-CN" i="1" smtClean="0">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78" name="矩形 77">
                <a:extLst>
                  <a:ext uri="{FF2B5EF4-FFF2-40B4-BE49-F238E27FC236}">
                    <a16:creationId xmlns:a16="http://schemas.microsoft.com/office/drawing/2014/main" id="{B81E3524-BB53-DA46-EE9A-CDEE9247C507}"/>
                  </a:ext>
                </a:extLst>
              </p:cNvPr>
              <p:cNvSpPr>
                <a:spLocks noRot="1" noChangeAspect="1" noMove="1" noResize="1" noEditPoints="1" noAdjustHandles="1" noChangeArrowheads="1" noChangeShapeType="1" noTextEdit="1"/>
              </p:cNvSpPr>
              <p:nvPr/>
            </p:nvSpPr>
            <p:spPr>
              <a:xfrm>
                <a:off x="8832601" y="5132711"/>
                <a:ext cx="863845" cy="432000"/>
              </a:xfrm>
              <a:prstGeom prst="rect">
                <a:avLst/>
              </a:prstGeom>
              <a:blipFill>
                <a:blip r:embed="rId14"/>
                <a:stretch>
                  <a:fillRect b="-2703"/>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矩形 79">
                <a:extLst>
                  <a:ext uri="{FF2B5EF4-FFF2-40B4-BE49-F238E27FC236}">
                    <a16:creationId xmlns:a16="http://schemas.microsoft.com/office/drawing/2014/main" id="{FCD39876-9182-E4A5-1686-937915189CD1}"/>
                  </a:ext>
                </a:extLst>
              </p:cNvPr>
              <p:cNvSpPr/>
              <p:nvPr/>
            </p:nvSpPr>
            <p:spPr>
              <a:xfrm>
                <a:off x="7968292" y="5131377"/>
                <a:ext cx="864000"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7, 8</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80" name="矩形 79">
                <a:extLst>
                  <a:ext uri="{FF2B5EF4-FFF2-40B4-BE49-F238E27FC236}">
                    <a16:creationId xmlns:a16="http://schemas.microsoft.com/office/drawing/2014/main" id="{FCD39876-9182-E4A5-1686-937915189CD1}"/>
                  </a:ext>
                </a:extLst>
              </p:cNvPr>
              <p:cNvSpPr>
                <a:spLocks noRot="1" noChangeAspect="1" noMove="1" noResize="1" noEditPoints="1" noAdjustHandles="1" noChangeArrowheads="1" noChangeShapeType="1" noTextEdit="1"/>
              </p:cNvSpPr>
              <p:nvPr/>
            </p:nvSpPr>
            <p:spPr>
              <a:xfrm>
                <a:off x="7968292" y="5131377"/>
                <a:ext cx="864000" cy="432000"/>
              </a:xfrm>
              <a:prstGeom prst="rect">
                <a:avLst/>
              </a:prstGeom>
              <a:blipFill>
                <a:blip r:embed="rId15"/>
                <a:stretch>
                  <a:fillRect b="-2703"/>
                </a:stretch>
              </a:blipFill>
              <a:ln w="25400">
                <a:solidFill>
                  <a:schemeClr val="tx1"/>
                </a:solidFill>
              </a:ln>
            </p:spPr>
            <p:txBody>
              <a:bodyPr/>
              <a:lstStyle/>
              <a:p>
                <a:r>
                  <a:rPr lang="zh-CN" altLang="en-US">
                    <a:noFill/>
                  </a:rPr>
                  <a:t> </a:t>
                </a:r>
              </a:p>
            </p:txBody>
          </p:sp>
        </mc:Fallback>
      </mc:AlternateContent>
      <p:sp>
        <p:nvSpPr>
          <p:cNvPr id="81" name="矩形 80">
            <a:extLst>
              <a:ext uri="{FF2B5EF4-FFF2-40B4-BE49-F238E27FC236}">
                <a16:creationId xmlns:a16="http://schemas.microsoft.com/office/drawing/2014/main" id="{72D72B03-2AD0-E539-4E8D-8B05ABA5E17E}"/>
              </a:ext>
            </a:extLst>
          </p:cNvPr>
          <p:cNvSpPr/>
          <p:nvPr/>
        </p:nvSpPr>
        <p:spPr>
          <a:xfrm>
            <a:off x="8830829" y="4700427"/>
            <a:ext cx="432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9</a:t>
            </a:r>
            <a:endParaRPr kumimoji="1" lang="zh-CN" altLang="en-US" dirty="0">
              <a:solidFill>
                <a:schemeClr val="tx1"/>
              </a:solidFill>
            </a:endParaRPr>
          </a:p>
        </p:txBody>
      </p:sp>
      <p:sp>
        <p:nvSpPr>
          <p:cNvPr id="82" name="文本框 81">
            <a:extLst>
              <a:ext uri="{FF2B5EF4-FFF2-40B4-BE49-F238E27FC236}">
                <a16:creationId xmlns:a16="http://schemas.microsoft.com/office/drawing/2014/main" id="{4C9CAD20-1953-E06A-B1EF-AAB87E41F254}"/>
              </a:ext>
            </a:extLst>
          </p:cNvPr>
          <p:cNvSpPr txBox="1"/>
          <p:nvPr/>
        </p:nvSpPr>
        <p:spPr>
          <a:xfrm>
            <a:off x="7887465" y="3697927"/>
            <a:ext cx="1905265" cy="400110"/>
          </a:xfrm>
          <a:prstGeom prst="rect">
            <a:avLst/>
          </a:prstGeom>
          <a:noFill/>
        </p:spPr>
        <p:txBody>
          <a:bodyPr wrap="none" rtlCol="0">
            <a:spAutoFit/>
          </a:bodyPr>
          <a:lstStyle/>
          <a:p>
            <a:r>
              <a:rPr kumimoji="1" lang="en-US" altLang="zh-CN" sz="2000" dirty="0"/>
              <a:t>time window 10</a:t>
            </a:r>
            <a:endParaRPr kumimoji="1" lang="zh-CN" altLang="en-US" sz="2000" dirty="0"/>
          </a:p>
        </p:txBody>
      </p:sp>
      <p:sp>
        <p:nvSpPr>
          <p:cNvPr id="84" name="矩形 83">
            <a:extLst>
              <a:ext uri="{FF2B5EF4-FFF2-40B4-BE49-F238E27FC236}">
                <a16:creationId xmlns:a16="http://schemas.microsoft.com/office/drawing/2014/main" id="{3EDFCFB4-CDB2-AAC6-DF7D-4EB7791B736A}"/>
              </a:ext>
            </a:extLst>
          </p:cNvPr>
          <p:cNvSpPr/>
          <p:nvPr/>
        </p:nvSpPr>
        <p:spPr>
          <a:xfrm>
            <a:off x="9262829" y="4268496"/>
            <a:ext cx="432000" cy="432000"/>
          </a:xfrm>
          <a:prstGeom prst="rect">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10</a:t>
            </a:r>
            <a:endParaRPr kumimoji="1" lang="zh-CN" altLang="en-US" dirty="0">
              <a:solidFill>
                <a:schemeClr val="tx1"/>
              </a:solidFill>
            </a:endParaRPr>
          </a:p>
        </p:txBody>
      </p:sp>
      <p:sp>
        <p:nvSpPr>
          <p:cNvPr id="85" name="矩形 84">
            <a:extLst>
              <a:ext uri="{FF2B5EF4-FFF2-40B4-BE49-F238E27FC236}">
                <a16:creationId xmlns:a16="http://schemas.microsoft.com/office/drawing/2014/main" id="{399DA393-6702-978B-0B3C-063368A16603}"/>
              </a:ext>
            </a:extLst>
          </p:cNvPr>
          <p:cNvSpPr/>
          <p:nvPr/>
        </p:nvSpPr>
        <p:spPr>
          <a:xfrm>
            <a:off x="9262829" y="4700496"/>
            <a:ext cx="432000" cy="432000"/>
          </a:xfrm>
          <a:prstGeom prst="rect">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10</a:t>
            </a:r>
            <a:endParaRPr kumimoji="1" lang="zh-CN" altLang="en-US" dirty="0">
              <a:solidFill>
                <a:schemeClr val="tx1"/>
              </a:solidFill>
            </a:endParaRPr>
          </a:p>
        </p:txBody>
      </p:sp>
      <p:sp>
        <p:nvSpPr>
          <p:cNvPr id="86" name="矩形 85">
            <a:extLst>
              <a:ext uri="{FF2B5EF4-FFF2-40B4-BE49-F238E27FC236}">
                <a16:creationId xmlns:a16="http://schemas.microsoft.com/office/drawing/2014/main" id="{2234D242-49E5-0288-C08A-1640DBAFF1D4}"/>
              </a:ext>
            </a:extLst>
          </p:cNvPr>
          <p:cNvSpPr/>
          <p:nvPr/>
        </p:nvSpPr>
        <p:spPr>
          <a:xfrm>
            <a:off x="1338646" y="4158630"/>
            <a:ext cx="3947886" cy="1980000"/>
          </a:xfrm>
          <a:prstGeom prst="rect">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8" name="矩形 87">
                <a:extLst>
                  <a:ext uri="{FF2B5EF4-FFF2-40B4-BE49-F238E27FC236}">
                    <a16:creationId xmlns:a16="http://schemas.microsoft.com/office/drawing/2014/main" id="{D1CB996E-5DED-5AC0-2FBF-B47EB2AC4A84}"/>
                  </a:ext>
                </a:extLst>
              </p:cNvPr>
              <p:cNvSpPr/>
              <p:nvPr/>
            </p:nvSpPr>
            <p:spPr>
              <a:xfrm>
                <a:off x="1584589" y="5562042"/>
                <a:ext cx="1727843" cy="43200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 5, 6, 7, 8 </m:t>
                          </m:r>
                        </m:e>
                      </m:d>
                    </m:oMath>
                  </m:oMathPara>
                </a14:m>
                <a:endParaRPr kumimoji="1" lang="zh-CN" altLang="en-US" dirty="0">
                  <a:solidFill>
                    <a:schemeClr val="tx1"/>
                  </a:solidFill>
                </a:endParaRPr>
              </a:p>
            </p:txBody>
          </p:sp>
        </mc:Choice>
        <mc:Fallback xmlns="">
          <p:sp>
            <p:nvSpPr>
              <p:cNvPr id="88" name="矩形 87">
                <a:extLst>
                  <a:ext uri="{FF2B5EF4-FFF2-40B4-BE49-F238E27FC236}">
                    <a16:creationId xmlns:a16="http://schemas.microsoft.com/office/drawing/2014/main" id="{D1CB996E-5DED-5AC0-2FBF-B47EB2AC4A84}"/>
                  </a:ext>
                </a:extLst>
              </p:cNvPr>
              <p:cNvSpPr>
                <a:spLocks noRot="1" noChangeAspect="1" noMove="1" noResize="1" noEditPoints="1" noAdjustHandles="1" noChangeArrowheads="1" noChangeShapeType="1" noTextEdit="1"/>
              </p:cNvSpPr>
              <p:nvPr/>
            </p:nvSpPr>
            <p:spPr>
              <a:xfrm>
                <a:off x="1584589" y="5562042"/>
                <a:ext cx="1727843" cy="432000"/>
              </a:xfrm>
              <a:prstGeom prst="rect">
                <a:avLst/>
              </a:prstGeom>
              <a:blipFill>
                <a:blip r:embed="rId16"/>
                <a:stretch>
                  <a:fillRect b="-5405"/>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a:extLst>
                  <a:ext uri="{FF2B5EF4-FFF2-40B4-BE49-F238E27FC236}">
                    <a16:creationId xmlns:a16="http://schemas.microsoft.com/office/drawing/2014/main" id="{B0C6627C-B657-7AA9-44A0-530961344D22}"/>
                  </a:ext>
                </a:extLst>
              </p:cNvPr>
              <p:cNvSpPr/>
              <p:nvPr/>
            </p:nvSpPr>
            <p:spPr>
              <a:xfrm>
                <a:off x="3312590" y="5562042"/>
                <a:ext cx="1728000"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m:t>
                          </m:r>
                          <m:r>
                            <a:rPr kumimoji="1" lang="en-US" altLang="zh-CN"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10</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11</m:t>
                          </m:r>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89" name="矩形 88">
                <a:extLst>
                  <a:ext uri="{FF2B5EF4-FFF2-40B4-BE49-F238E27FC236}">
                    <a16:creationId xmlns:a16="http://schemas.microsoft.com/office/drawing/2014/main" id="{B0C6627C-B657-7AA9-44A0-530961344D22}"/>
                  </a:ext>
                </a:extLst>
              </p:cNvPr>
              <p:cNvSpPr>
                <a:spLocks noRot="1" noChangeAspect="1" noMove="1" noResize="1" noEditPoints="1" noAdjustHandles="1" noChangeArrowheads="1" noChangeShapeType="1" noTextEdit="1"/>
              </p:cNvSpPr>
              <p:nvPr/>
            </p:nvSpPr>
            <p:spPr>
              <a:xfrm>
                <a:off x="3312590" y="5562042"/>
                <a:ext cx="1728000" cy="432000"/>
              </a:xfrm>
              <a:prstGeom prst="rect">
                <a:avLst/>
              </a:prstGeom>
              <a:blipFill>
                <a:blip r:embed="rId17"/>
                <a:stretch>
                  <a:fillRect b="-5405"/>
                </a:stretch>
              </a:blipFill>
              <a:ln w="254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矩形 89">
                <a:extLst>
                  <a:ext uri="{FF2B5EF4-FFF2-40B4-BE49-F238E27FC236}">
                    <a16:creationId xmlns:a16="http://schemas.microsoft.com/office/drawing/2014/main" id="{9E762CD1-152F-614B-014C-2B5D250FA9F8}"/>
                  </a:ext>
                </a:extLst>
              </p:cNvPr>
              <p:cNvSpPr/>
              <p:nvPr/>
            </p:nvSpPr>
            <p:spPr>
              <a:xfrm>
                <a:off x="3312589" y="5130042"/>
                <a:ext cx="863845" cy="43200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9, 10</m:t>
                          </m:r>
                          <m:r>
                            <a:rPr kumimoji="1" lang="en-US" altLang="zh-CN" i="1" smtClean="0">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90" name="矩形 89">
                <a:extLst>
                  <a:ext uri="{FF2B5EF4-FFF2-40B4-BE49-F238E27FC236}">
                    <a16:creationId xmlns:a16="http://schemas.microsoft.com/office/drawing/2014/main" id="{9E762CD1-152F-614B-014C-2B5D250FA9F8}"/>
                  </a:ext>
                </a:extLst>
              </p:cNvPr>
              <p:cNvSpPr>
                <a:spLocks noRot="1" noChangeAspect="1" noMove="1" noResize="1" noEditPoints="1" noAdjustHandles="1" noChangeArrowheads="1" noChangeShapeType="1" noTextEdit="1"/>
              </p:cNvSpPr>
              <p:nvPr/>
            </p:nvSpPr>
            <p:spPr>
              <a:xfrm>
                <a:off x="3312589" y="5130042"/>
                <a:ext cx="863845" cy="432000"/>
              </a:xfrm>
              <a:prstGeom prst="rect">
                <a:avLst/>
              </a:prstGeom>
              <a:blipFill>
                <a:blip r:embed="rId18"/>
                <a:stretch>
                  <a:fillRect b="-5556"/>
                </a:stretch>
              </a:blipFill>
              <a:ln w="25400">
                <a:solidFill>
                  <a:schemeClr val="tx1"/>
                </a:solidFill>
              </a:ln>
            </p:spPr>
            <p:txBody>
              <a:bodyPr/>
              <a:lstStyle/>
              <a:p>
                <a:r>
                  <a:rPr lang="zh-CN" altLang="en-US">
                    <a:noFill/>
                  </a:rPr>
                  <a:t> </a:t>
                </a:r>
              </a:p>
            </p:txBody>
          </p:sp>
        </mc:Fallback>
      </mc:AlternateContent>
      <p:sp>
        <p:nvSpPr>
          <p:cNvPr id="91" name="文本框 90">
            <a:extLst>
              <a:ext uri="{FF2B5EF4-FFF2-40B4-BE49-F238E27FC236}">
                <a16:creationId xmlns:a16="http://schemas.microsoft.com/office/drawing/2014/main" id="{1A368BB1-4B67-45C3-CDAA-F18BAA72FFD1}"/>
              </a:ext>
            </a:extLst>
          </p:cNvPr>
          <p:cNvSpPr txBox="1"/>
          <p:nvPr/>
        </p:nvSpPr>
        <p:spPr>
          <a:xfrm>
            <a:off x="2359799" y="3697927"/>
            <a:ext cx="1905265" cy="400110"/>
          </a:xfrm>
          <a:prstGeom prst="rect">
            <a:avLst/>
          </a:prstGeom>
          <a:noFill/>
        </p:spPr>
        <p:txBody>
          <a:bodyPr wrap="none" rtlCol="0">
            <a:spAutoFit/>
          </a:bodyPr>
          <a:lstStyle/>
          <a:p>
            <a:r>
              <a:rPr kumimoji="1" lang="en-US" altLang="zh-CN" sz="2000" dirty="0"/>
              <a:t>time window 11</a:t>
            </a:r>
            <a:endParaRPr kumimoji="1" lang="zh-CN" altLang="en-US" sz="2000" dirty="0"/>
          </a:p>
        </p:txBody>
      </p:sp>
      <p:sp>
        <p:nvSpPr>
          <p:cNvPr id="92" name="矩形 91">
            <a:extLst>
              <a:ext uri="{FF2B5EF4-FFF2-40B4-BE49-F238E27FC236}">
                <a16:creationId xmlns:a16="http://schemas.microsoft.com/office/drawing/2014/main" id="{D6ADF28C-5DF9-9DDF-DD67-1B23DD91CE5F}"/>
              </a:ext>
            </a:extLst>
          </p:cNvPr>
          <p:cNvSpPr/>
          <p:nvPr/>
        </p:nvSpPr>
        <p:spPr>
          <a:xfrm>
            <a:off x="3742817" y="4697827"/>
            <a:ext cx="432000" cy="432000"/>
          </a:xfrm>
          <a:prstGeom prst="rect">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10</a:t>
            </a:r>
            <a:endParaRPr kumimoji="1" lang="zh-CN" altLang="en-US" dirty="0">
              <a:solidFill>
                <a:schemeClr val="tx1"/>
              </a:solidFill>
            </a:endParaRPr>
          </a:p>
        </p:txBody>
      </p:sp>
      <p:sp>
        <p:nvSpPr>
          <p:cNvPr id="93" name="矩形 92">
            <a:extLst>
              <a:ext uri="{FF2B5EF4-FFF2-40B4-BE49-F238E27FC236}">
                <a16:creationId xmlns:a16="http://schemas.microsoft.com/office/drawing/2014/main" id="{23294C24-880E-8F97-7A34-5C9A96EF740E}"/>
              </a:ext>
            </a:extLst>
          </p:cNvPr>
          <p:cNvSpPr/>
          <p:nvPr/>
        </p:nvSpPr>
        <p:spPr>
          <a:xfrm>
            <a:off x="4174817" y="4266126"/>
            <a:ext cx="432000" cy="432000"/>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11</a:t>
            </a:r>
            <a:endParaRPr kumimoji="1" lang="zh-CN" altLang="en-US" dirty="0">
              <a:solidFill>
                <a:schemeClr val="tx1"/>
              </a:solidFill>
            </a:endParaRPr>
          </a:p>
        </p:txBody>
      </p:sp>
      <p:sp>
        <p:nvSpPr>
          <p:cNvPr id="94" name="矩形 93">
            <a:extLst>
              <a:ext uri="{FF2B5EF4-FFF2-40B4-BE49-F238E27FC236}">
                <a16:creationId xmlns:a16="http://schemas.microsoft.com/office/drawing/2014/main" id="{4DD4C4E0-E42F-061D-4AE4-E29873424332}"/>
              </a:ext>
            </a:extLst>
          </p:cNvPr>
          <p:cNvSpPr/>
          <p:nvPr/>
        </p:nvSpPr>
        <p:spPr>
          <a:xfrm>
            <a:off x="4174817" y="4698126"/>
            <a:ext cx="432000" cy="432000"/>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11</a:t>
            </a: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95" name="矩形 94">
                <a:extLst>
                  <a:ext uri="{FF2B5EF4-FFF2-40B4-BE49-F238E27FC236}">
                    <a16:creationId xmlns:a16="http://schemas.microsoft.com/office/drawing/2014/main" id="{D86A5B50-A253-7D43-BBC4-E9375348FFC7}"/>
                  </a:ext>
                </a:extLst>
              </p:cNvPr>
              <p:cNvSpPr/>
              <p:nvPr/>
            </p:nvSpPr>
            <p:spPr>
              <a:xfrm>
                <a:off x="4174817" y="5129007"/>
                <a:ext cx="863845" cy="432000"/>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11, −</m:t>
                          </m:r>
                          <m:r>
                            <a:rPr kumimoji="1" lang="en-US" altLang="zh-CN" i="1">
                              <a:solidFill>
                                <a:schemeClr val="tx1"/>
                              </a:solidFill>
                              <a:latin typeface="Cambria Math" panose="02040503050406030204" pitchFamily="18" charset="0"/>
                            </a:rPr>
                            <m:t> </m:t>
                          </m:r>
                        </m:e>
                      </m:d>
                    </m:oMath>
                  </m:oMathPara>
                </a14:m>
                <a:endParaRPr kumimoji="1" lang="zh-CN" altLang="en-US" dirty="0">
                  <a:solidFill>
                    <a:schemeClr val="tx1"/>
                  </a:solidFill>
                </a:endParaRPr>
              </a:p>
            </p:txBody>
          </p:sp>
        </mc:Choice>
        <mc:Fallback xmlns="">
          <p:sp>
            <p:nvSpPr>
              <p:cNvPr id="95" name="矩形 94">
                <a:extLst>
                  <a:ext uri="{FF2B5EF4-FFF2-40B4-BE49-F238E27FC236}">
                    <a16:creationId xmlns:a16="http://schemas.microsoft.com/office/drawing/2014/main" id="{D86A5B50-A253-7D43-BBC4-E9375348FFC7}"/>
                  </a:ext>
                </a:extLst>
              </p:cNvPr>
              <p:cNvSpPr>
                <a:spLocks noRot="1" noChangeAspect="1" noMove="1" noResize="1" noEditPoints="1" noAdjustHandles="1" noChangeArrowheads="1" noChangeShapeType="1" noTextEdit="1"/>
              </p:cNvSpPr>
              <p:nvPr/>
            </p:nvSpPr>
            <p:spPr>
              <a:xfrm>
                <a:off x="4174817" y="5129007"/>
                <a:ext cx="863845" cy="432000"/>
              </a:xfrm>
              <a:prstGeom prst="rect">
                <a:avLst/>
              </a:prstGeom>
              <a:blipFill>
                <a:blip r:embed="rId19"/>
                <a:stretch>
                  <a:fillRect b="-5405"/>
                </a:stretch>
              </a:blipFill>
              <a:ln w="25400">
                <a:solidFill>
                  <a:schemeClr val="tx1"/>
                </a:solidFill>
              </a:ln>
            </p:spPr>
            <p:txBody>
              <a:bodyPr/>
              <a:lstStyle/>
              <a:p>
                <a:r>
                  <a:rPr lang="zh-CN" altLang="en-US">
                    <a:noFill/>
                  </a:rPr>
                  <a:t> </a:t>
                </a:r>
              </a:p>
            </p:txBody>
          </p:sp>
        </mc:Fallback>
      </mc:AlternateContent>
      <p:sp>
        <p:nvSpPr>
          <p:cNvPr id="96" name="右箭头 95">
            <a:extLst>
              <a:ext uri="{FF2B5EF4-FFF2-40B4-BE49-F238E27FC236}">
                <a16:creationId xmlns:a16="http://schemas.microsoft.com/office/drawing/2014/main" id="{36C8B9AD-8D1A-2560-3F01-2AE8A06D4834}"/>
              </a:ext>
            </a:extLst>
          </p:cNvPr>
          <p:cNvSpPr/>
          <p:nvPr/>
        </p:nvSpPr>
        <p:spPr>
          <a:xfrm rot="10800000">
            <a:off x="5424595" y="5670630"/>
            <a:ext cx="1296000" cy="4680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右箭头 96">
            <a:extLst>
              <a:ext uri="{FF2B5EF4-FFF2-40B4-BE49-F238E27FC236}">
                <a16:creationId xmlns:a16="http://schemas.microsoft.com/office/drawing/2014/main" id="{3E7DDF9B-36D6-4DBA-B5C6-267098D12164}"/>
              </a:ext>
            </a:extLst>
          </p:cNvPr>
          <p:cNvSpPr/>
          <p:nvPr/>
        </p:nvSpPr>
        <p:spPr>
          <a:xfrm rot="16200000">
            <a:off x="1410646" y="3665687"/>
            <a:ext cx="324000" cy="46800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8" name="右箭头 97">
            <a:extLst>
              <a:ext uri="{FF2B5EF4-FFF2-40B4-BE49-F238E27FC236}">
                <a16:creationId xmlns:a16="http://schemas.microsoft.com/office/drawing/2014/main" id="{D6EDE9D1-E99F-F33D-FB73-8B3AC38F2C16}"/>
              </a:ext>
            </a:extLst>
          </p:cNvPr>
          <p:cNvSpPr/>
          <p:nvPr/>
        </p:nvSpPr>
        <p:spPr>
          <a:xfrm rot="5400000">
            <a:off x="10410544" y="3665687"/>
            <a:ext cx="324000" cy="46800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4" name="图片 3">
            <a:extLst>
              <a:ext uri="{FF2B5EF4-FFF2-40B4-BE49-F238E27FC236}">
                <a16:creationId xmlns:a16="http://schemas.microsoft.com/office/drawing/2014/main" id="{B77CB76F-4FB7-8365-84B5-E8FDF72781FC}"/>
              </a:ext>
            </a:extLst>
          </p:cNvPr>
          <p:cNvPicPr>
            <a:picLocks noChangeAspect="1"/>
          </p:cNvPicPr>
          <p:nvPr/>
        </p:nvPicPr>
        <p:blipFill>
          <a:blip r:embed="rId20"/>
          <a:stretch>
            <a:fillRect/>
          </a:stretch>
        </p:blipFill>
        <p:spPr>
          <a:xfrm>
            <a:off x="2896116" y="2400581"/>
            <a:ext cx="6394852" cy="2674211"/>
          </a:xfrm>
          <a:prstGeom prst="rect">
            <a:avLst/>
          </a:prstGeom>
          <a:ln w="38100">
            <a:noFill/>
          </a:ln>
          <a:effectLst>
            <a:glow rad="1270000">
              <a:schemeClr val="bg1"/>
            </a:glow>
          </a:effectLst>
        </p:spPr>
      </p:pic>
    </p:spTree>
    <p:custDataLst>
      <p:tags r:id="rId1"/>
    </p:custDataLst>
    <p:extLst>
      <p:ext uri="{BB962C8B-B14F-4D97-AF65-F5344CB8AC3E}">
        <p14:creationId xmlns:p14="http://schemas.microsoft.com/office/powerpoint/2010/main" val="1889422979"/>
      </p:ext>
    </p:extLst>
  </p:cSld>
  <p:clrMapOvr>
    <a:masterClrMapping/>
  </p:clrMapOvr>
  <mc:AlternateContent xmlns:mc="http://schemas.openxmlformats.org/markup-compatibility/2006" xmlns:p14="http://schemas.microsoft.com/office/powerpoint/2010/main">
    <mc:Choice Requires="p14">
      <p:transition spd="med" p14:dur="700" advTm="239576">
        <p:fade/>
      </p:transition>
    </mc:Choice>
    <mc:Fallback xmlns="">
      <p:transition spd="med" advTm="23957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671546" y="308511"/>
            <a:ext cx="6569324" cy="461665"/>
          </a:xfrm>
          <a:prstGeom prst="rect">
            <a:avLst/>
          </a:prstGeom>
          <a:noFill/>
        </p:spPr>
        <p:txBody>
          <a:bodyPr wrap="square" rtlCol="0">
            <a:spAutoFit/>
          </a:bodyPr>
          <a:lstStyle/>
          <a:p>
            <a:r>
              <a:rPr lang="en-US" altLang="zh-CN" sz="2400" dirty="0"/>
              <a:t>Background</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66" name="文本框 65">
            <a:extLst>
              <a:ext uri="{FF2B5EF4-FFF2-40B4-BE49-F238E27FC236}">
                <a16:creationId xmlns:a16="http://schemas.microsoft.com/office/drawing/2014/main" id="{31F93E39-1B96-A44E-B540-A30E3AF325E6}"/>
              </a:ext>
            </a:extLst>
          </p:cNvPr>
          <p:cNvSpPr txBox="1"/>
          <p:nvPr/>
        </p:nvSpPr>
        <p:spPr>
          <a:xfrm>
            <a:off x="835298" y="1215517"/>
            <a:ext cx="9893662" cy="1323439"/>
          </a:xfrm>
          <a:prstGeom prst="rect">
            <a:avLst/>
          </a:prstGeom>
          <a:noFill/>
        </p:spPr>
        <p:txBody>
          <a:bodyPr wrap="square" rtlCol="0">
            <a:spAutoFit/>
          </a:bodyPr>
          <a:lstStyle/>
          <a:p>
            <a:pPr marL="800100" lvl="1" indent="-342900" algn="just">
              <a:spcAft>
                <a:spcPts val="1200"/>
              </a:spcAft>
              <a:buFont typeface="Arial" panose="020B0604020202020204" pitchFamily="34" charset="0"/>
              <a:buChar char="•"/>
            </a:pPr>
            <a:r>
              <a:rPr lang="en-US" altLang="zh-CN" sz="2000" dirty="0">
                <a:cs typeface="Calibri" panose="020F0502020204030204" pitchFamily="34" charset="0"/>
              </a:rPr>
              <a:t>Streaming data analysis</a:t>
            </a:r>
            <a:endParaRPr lang="en-US" altLang="zh-CN" sz="2000" dirty="0">
              <a:solidFill>
                <a:srgbClr val="A50021"/>
              </a:solidFill>
              <a:cs typeface="Calibri" panose="020F0502020204030204" pitchFamily="34" charset="0"/>
            </a:endParaRPr>
          </a:p>
          <a:p>
            <a:pPr marL="1257300" lvl="2" indent="-342900" algn="just">
              <a:spcAft>
                <a:spcPts val="1200"/>
              </a:spcAft>
              <a:buFont typeface="Arial" panose="020B0604020202020204" pitchFamily="34" charset="0"/>
              <a:buChar char="•"/>
            </a:pPr>
            <a:r>
              <a:rPr lang="en-US" altLang="zh-CN" sz="2000" dirty="0">
                <a:cs typeface="Calibri" panose="020F0502020204030204" pitchFamily="34" charset="0"/>
              </a:rPr>
              <a:t>Frequency estimation</a:t>
            </a:r>
          </a:p>
          <a:p>
            <a:pPr marL="1257300" lvl="2" indent="-342900" algn="just">
              <a:spcAft>
                <a:spcPts val="1200"/>
              </a:spcAft>
              <a:buFont typeface="Arial" panose="020B0604020202020204" pitchFamily="34" charset="0"/>
              <a:buChar char="•"/>
            </a:pPr>
            <a:r>
              <a:rPr lang="en-US" altLang="zh-CN" sz="2000" dirty="0">
                <a:cs typeface="Calibri" panose="020F0502020204030204" pitchFamily="34" charset="0"/>
              </a:rPr>
              <a:t>Membership query</a:t>
            </a:r>
            <a:endParaRPr lang="en-US" altLang="zh-CN" sz="2400" dirty="0">
              <a:solidFill>
                <a:srgbClr val="A50021"/>
              </a:solidFill>
              <a:cs typeface="Calibri" panose="020F0502020204030204" pitchFamily="34" charset="0"/>
            </a:endParaRPr>
          </a:p>
        </p:txBody>
      </p:sp>
      <p:sp>
        <p:nvSpPr>
          <p:cNvPr id="16" name="立方体 15">
            <a:extLst>
              <a:ext uri="{FF2B5EF4-FFF2-40B4-BE49-F238E27FC236}">
                <a16:creationId xmlns:a16="http://schemas.microsoft.com/office/drawing/2014/main" id="{2097E47B-2B55-A747-BE7B-DD28BD9CF2A8}"/>
              </a:ext>
            </a:extLst>
          </p:cNvPr>
          <p:cNvSpPr/>
          <p:nvPr/>
        </p:nvSpPr>
        <p:spPr>
          <a:xfrm>
            <a:off x="5313681" y="3697996"/>
            <a:ext cx="648000" cy="360000"/>
          </a:xfrm>
          <a:prstGeom prst="cube">
            <a:avLst/>
          </a:prstGeom>
          <a:solidFill>
            <a:schemeClr val="accent4">
              <a:lumMod val="20000"/>
              <a:lumOff val="8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a:t>
            </a:r>
            <a:endParaRPr kumimoji="1" lang="zh-CN" altLang="en-US" dirty="0">
              <a:solidFill>
                <a:schemeClr val="tx1"/>
              </a:solidFill>
              <a:cs typeface="Calibri" panose="020F0502020204030204" pitchFamily="34" charset="0"/>
            </a:endParaRPr>
          </a:p>
        </p:txBody>
      </p:sp>
      <p:sp>
        <p:nvSpPr>
          <p:cNvPr id="17" name="立方体 16">
            <a:extLst>
              <a:ext uri="{FF2B5EF4-FFF2-40B4-BE49-F238E27FC236}">
                <a16:creationId xmlns:a16="http://schemas.microsoft.com/office/drawing/2014/main" id="{088BF7BF-5C86-DC46-B041-743463E5DEDA}"/>
              </a:ext>
            </a:extLst>
          </p:cNvPr>
          <p:cNvSpPr/>
          <p:nvPr/>
        </p:nvSpPr>
        <p:spPr>
          <a:xfrm>
            <a:off x="6105681" y="322204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a:t>
            </a:r>
            <a:endParaRPr kumimoji="1" lang="zh-CN" altLang="en-US" dirty="0">
              <a:solidFill>
                <a:schemeClr val="tx1"/>
              </a:solidFill>
              <a:cs typeface="Calibri" panose="020F0502020204030204" pitchFamily="34" charset="0"/>
            </a:endParaRPr>
          </a:p>
        </p:txBody>
      </p:sp>
      <p:sp>
        <p:nvSpPr>
          <p:cNvPr id="18" name="立方体 17">
            <a:extLst>
              <a:ext uri="{FF2B5EF4-FFF2-40B4-BE49-F238E27FC236}">
                <a16:creationId xmlns:a16="http://schemas.microsoft.com/office/drawing/2014/main" id="{79DC1F49-C22F-E845-AAA2-4F517DB5753B}"/>
              </a:ext>
            </a:extLst>
          </p:cNvPr>
          <p:cNvSpPr/>
          <p:nvPr/>
        </p:nvSpPr>
        <p:spPr>
          <a:xfrm>
            <a:off x="5313681" y="322204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sp>
        <p:nvSpPr>
          <p:cNvPr id="19" name="立方体 18">
            <a:extLst>
              <a:ext uri="{FF2B5EF4-FFF2-40B4-BE49-F238E27FC236}">
                <a16:creationId xmlns:a16="http://schemas.microsoft.com/office/drawing/2014/main" id="{9F3D1936-6BA0-B64D-8BE0-5C7E39E92B5D}"/>
              </a:ext>
            </a:extLst>
          </p:cNvPr>
          <p:cNvSpPr/>
          <p:nvPr/>
        </p:nvSpPr>
        <p:spPr>
          <a:xfrm>
            <a:off x="4418203" y="322204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sp>
        <p:nvSpPr>
          <p:cNvPr id="20" name="立方体 19">
            <a:extLst>
              <a:ext uri="{FF2B5EF4-FFF2-40B4-BE49-F238E27FC236}">
                <a16:creationId xmlns:a16="http://schemas.microsoft.com/office/drawing/2014/main" id="{0A56FC57-7215-9742-BF1C-3B216F26957E}"/>
              </a:ext>
            </a:extLst>
          </p:cNvPr>
          <p:cNvSpPr/>
          <p:nvPr/>
        </p:nvSpPr>
        <p:spPr>
          <a:xfrm>
            <a:off x="3626203" y="3222046"/>
            <a:ext cx="648000" cy="360000"/>
          </a:xfrm>
          <a:prstGeom prst="cube">
            <a:avLst/>
          </a:prstGeom>
          <a:solidFill>
            <a:schemeClr val="accent4">
              <a:lumMod val="20000"/>
              <a:lumOff val="8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a:t>
            </a:r>
            <a:endParaRPr kumimoji="1" lang="zh-CN" altLang="en-US" dirty="0">
              <a:solidFill>
                <a:schemeClr val="tx1"/>
              </a:solidFill>
              <a:cs typeface="Calibri" panose="020F0502020204030204" pitchFamily="34" charset="0"/>
            </a:endParaRPr>
          </a:p>
        </p:txBody>
      </p:sp>
      <p:sp>
        <p:nvSpPr>
          <p:cNvPr id="26" name="立方体 25">
            <a:extLst>
              <a:ext uri="{FF2B5EF4-FFF2-40B4-BE49-F238E27FC236}">
                <a16:creationId xmlns:a16="http://schemas.microsoft.com/office/drawing/2014/main" id="{A826E8D4-DC7D-2840-A04A-3C56C400D1C7}"/>
              </a:ext>
            </a:extLst>
          </p:cNvPr>
          <p:cNvSpPr/>
          <p:nvPr/>
        </p:nvSpPr>
        <p:spPr>
          <a:xfrm>
            <a:off x="1938728" y="369799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a:t>
            </a:r>
            <a:endParaRPr kumimoji="1" lang="zh-CN" altLang="en-US" dirty="0">
              <a:solidFill>
                <a:schemeClr val="tx1"/>
              </a:solidFill>
              <a:cs typeface="Calibri" panose="020F0502020204030204" pitchFamily="34" charset="0"/>
            </a:endParaRPr>
          </a:p>
        </p:txBody>
      </p:sp>
      <p:sp>
        <p:nvSpPr>
          <p:cNvPr id="27" name="立方体 26">
            <a:extLst>
              <a:ext uri="{FF2B5EF4-FFF2-40B4-BE49-F238E27FC236}">
                <a16:creationId xmlns:a16="http://schemas.microsoft.com/office/drawing/2014/main" id="{4E037075-1F46-D348-8466-31B5BF0A167A}"/>
              </a:ext>
            </a:extLst>
          </p:cNvPr>
          <p:cNvSpPr/>
          <p:nvPr/>
        </p:nvSpPr>
        <p:spPr>
          <a:xfrm>
            <a:off x="2730728" y="3224041"/>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sp>
        <p:nvSpPr>
          <p:cNvPr id="28" name="立方体 27">
            <a:extLst>
              <a:ext uri="{FF2B5EF4-FFF2-40B4-BE49-F238E27FC236}">
                <a16:creationId xmlns:a16="http://schemas.microsoft.com/office/drawing/2014/main" id="{8AD2C5E4-C788-BE42-BFC8-B88C6CD55299}"/>
              </a:ext>
            </a:extLst>
          </p:cNvPr>
          <p:cNvSpPr/>
          <p:nvPr/>
        </p:nvSpPr>
        <p:spPr>
          <a:xfrm>
            <a:off x="1938728" y="3224041"/>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sp>
        <p:nvSpPr>
          <p:cNvPr id="38" name="立方体 37">
            <a:extLst>
              <a:ext uri="{FF2B5EF4-FFF2-40B4-BE49-F238E27FC236}">
                <a16:creationId xmlns:a16="http://schemas.microsoft.com/office/drawing/2014/main" id="{CF0DD7D5-816D-7F42-88A5-2306A393E60E}"/>
              </a:ext>
            </a:extLst>
          </p:cNvPr>
          <p:cNvSpPr/>
          <p:nvPr/>
        </p:nvSpPr>
        <p:spPr>
          <a:xfrm>
            <a:off x="7024993" y="322204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a:t>
            </a:r>
            <a:endParaRPr kumimoji="1" lang="zh-CN" altLang="en-US" dirty="0">
              <a:solidFill>
                <a:schemeClr val="tx1"/>
              </a:solidFill>
              <a:cs typeface="Calibri" panose="020F0502020204030204" pitchFamily="34" charset="0"/>
            </a:endParaRPr>
          </a:p>
        </p:txBody>
      </p:sp>
      <p:sp>
        <p:nvSpPr>
          <p:cNvPr id="39" name="立方体 38">
            <a:extLst>
              <a:ext uri="{FF2B5EF4-FFF2-40B4-BE49-F238E27FC236}">
                <a16:creationId xmlns:a16="http://schemas.microsoft.com/office/drawing/2014/main" id="{74FF980E-A0F1-264E-9FA9-0EFC0FC93245}"/>
              </a:ext>
            </a:extLst>
          </p:cNvPr>
          <p:cNvSpPr/>
          <p:nvPr/>
        </p:nvSpPr>
        <p:spPr>
          <a:xfrm>
            <a:off x="9480632" y="3697996"/>
            <a:ext cx="648000" cy="360000"/>
          </a:xfrm>
          <a:prstGeom prst="cube">
            <a:avLst/>
          </a:prstGeom>
          <a:solidFill>
            <a:schemeClr val="accent4">
              <a:lumMod val="20000"/>
              <a:lumOff val="8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a:t>
            </a:r>
            <a:endParaRPr kumimoji="1" lang="zh-CN" altLang="en-US" dirty="0">
              <a:solidFill>
                <a:schemeClr val="tx1"/>
              </a:solidFill>
              <a:cs typeface="Calibri" panose="020F0502020204030204" pitchFamily="34" charset="0"/>
            </a:endParaRPr>
          </a:p>
        </p:txBody>
      </p:sp>
      <p:sp>
        <p:nvSpPr>
          <p:cNvPr id="40" name="立方体 39">
            <a:extLst>
              <a:ext uri="{FF2B5EF4-FFF2-40B4-BE49-F238E27FC236}">
                <a16:creationId xmlns:a16="http://schemas.microsoft.com/office/drawing/2014/main" id="{BAD5FFA1-965C-2E4C-88E8-0BEC6C0AD06C}"/>
              </a:ext>
            </a:extLst>
          </p:cNvPr>
          <p:cNvSpPr/>
          <p:nvPr/>
        </p:nvSpPr>
        <p:spPr>
          <a:xfrm>
            <a:off x="8688632" y="369799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a:t>
            </a:r>
            <a:endParaRPr kumimoji="1" lang="zh-CN" altLang="en-US" dirty="0">
              <a:solidFill>
                <a:schemeClr val="tx1"/>
              </a:solidFill>
              <a:cs typeface="Calibri" panose="020F0502020204030204" pitchFamily="34" charset="0"/>
            </a:endParaRPr>
          </a:p>
        </p:txBody>
      </p:sp>
      <p:sp>
        <p:nvSpPr>
          <p:cNvPr id="41" name="立方体 40">
            <a:extLst>
              <a:ext uri="{FF2B5EF4-FFF2-40B4-BE49-F238E27FC236}">
                <a16:creationId xmlns:a16="http://schemas.microsoft.com/office/drawing/2014/main" id="{D65A4AFD-9207-C54B-8372-52F5BA8EFD1A}"/>
              </a:ext>
            </a:extLst>
          </p:cNvPr>
          <p:cNvSpPr/>
          <p:nvPr/>
        </p:nvSpPr>
        <p:spPr>
          <a:xfrm>
            <a:off x="9480632" y="321897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sp>
        <p:nvSpPr>
          <p:cNvPr id="42" name="立方体 41">
            <a:extLst>
              <a:ext uri="{FF2B5EF4-FFF2-40B4-BE49-F238E27FC236}">
                <a16:creationId xmlns:a16="http://schemas.microsoft.com/office/drawing/2014/main" id="{C25F1E48-8D6F-3840-9A0C-D99410FE62DF}"/>
              </a:ext>
            </a:extLst>
          </p:cNvPr>
          <p:cNvSpPr/>
          <p:nvPr/>
        </p:nvSpPr>
        <p:spPr>
          <a:xfrm>
            <a:off x="8688632" y="321897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cxnSp>
        <p:nvCxnSpPr>
          <p:cNvPr id="3" name="直线箭头连接符 2">
            <a:extLst>
              <a:ext uri="{FF2B5EF4-FFF2-40B4-BE49-F238E27FC236}">
                <a16:creationId xmlns:a16="http://schemas.microsoft.com/office/drawing/2014/main" id="{8840EBC3-5A35-24F7-01E9-F2020FB8F4CD}"/>
              </a:ext>
            </a:extLst>
          </p:cNvPr>
          <p:cNvCxnSpPr/>
          <p:nvPr/>
        </p:nvCxnSpPr>
        <p:spPr>
          <a:xfrm>
            <a:off x="1553972" y="3083944"/>
            <a:ext cx="900000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矩形 138">
            <a:extLst>
              <a:ext uri="{FF2B5EF4-FFF2-40B4-BE49-F238E27FC236}">
                <a16:creationId xmlns:a16="http://schemas.microsoft.com/office/drawing/2014/main" id="{83453D75-FA6C-B2E7-29A4-9A9699B6800F}"/>
              </a:ext>
            </a:extLst>
          </p:cNvPr>
          <p:cNvSpPr/>
          <p:nvPr/>
        </p:nvSpPr>
        <p:spPr>
          <a:xfrm>
            <a:off x="688843" y="2789535"/>
            <a:ext cx="1432828" cy="400110"/>
          </a:xfrm>
          <a:prstGeom prst="rect">
            <a:avLst/>
          </a:prstGeom>
          <a:solidFill>
            <a:schemeClr val="bg1"/>
          </a:solidFill>
        </p:spPr>
        <p:txBody>
          <a:bodyPr wrap="none">
            <a:spAutoFit/>
          </a:bodyPr>
          <a:lstStyle/>
          <a:p>
            <a:r>
              <a:rPr lang="en-US" altLang="zh-CN" sz="2000" dirty="0">
                <a:cs typeface="Calibri" panose="020F0502020204030204" pitchFamily="34" charset="0"/>
              </a:rPr>
              <a:t>data stream</a:t>
            </a:r>
            <a:endParaRPr lang="zh-CN" altLang="en-US" sz="2000" dirty="0">
              <a:cs typeface="Calibri" panose="020F0502020204030204" pitchFamily="34" charset="0"/>
            </a:endParaRPr>
          </a:p>
        </p:txBody>
      </p:sp>
      <p:sp>
        <p:nvSpPr>
          <p:cNvPr id="176" name="矩形 175">
            <a:extLst>
              <a:ext uri="{FF2B5EF4-FFF2-40B4-BE49-F238E27FC236}">
                <a16:creationId xmlns:a16="http://schemas.microsoft.com/office/drawing/2014/main" id="{15A1AC6F-F5DB-A700-3F6D-BFF18974F7BA}"/>
              </a:ext>
            </a:extLst>
          </p:cNvPr>
          <p:cNvSpPr/>
          <p:nvPr/>
        </p:nvSpPr>
        <p:spPr>
          <a:xfrm>
            <a:off x="9295224" y="2789535"/>
            <a:ext cx="663964" cy="400110"/>
          </a:xfrm>
          <a:prstGeom prst="rect">
            <a:avLst/>
          </a:prstGeom>
          <a:solidFill>
            <a:schemeClr val="bg1"/>
          </a:solidFill>
        </p:spPr>
        <p:txBody>
          <a:bodyPr wrap="none">
            <a:spAutoFit/>
          </a:bodyPr>
          <a:lstStyle/>
          <a:p>
            <a:r>
              <a:rPr lang="en-US" altLang="zh-CN" sz="2000" dirty="0">
                <a:cs typeface="Calibri" panose="020F0502020204030204" pitchFamily="34" charset="0"/>
              </a:rPr>
              <a:t>time</a:t>
            </a:r>
            <a:endParaRPr lang="zh-CN" altLang="en-US" sz="2000" dirty="0">
              <a:cs typeface="Calibri" panose="020F0502020204030204" pitchFamily="34" charset="0"/>
            </a:endParaRPr>
          </a:p>
        </p:txBody>
      </p:sp>
    </p:spTree>
    <p:custDataLst>
      <p:tags r:id="rId1"/>
    </p:custDataLst>
    <p:extLst>
      <p:ext uri="{BB962C8B-B14F-4D97-AF65-F5344CB8AC3E}">
        <p14:creationId xmlns:p14="http://schemas.microsoft.com/office/powerpoint/2010/main" val="2294393779"/>
      </p:ext>
    </p:extLst>
  </p:cSld>
  <p:clrMapOvr>
    <a:masterClrMapping/>
  </p:clrMapOvr>
  <mc:AlternateContent xmlns:mc="http://schemas.openxmlformats.org/markup-compatibility/2006" xmlns:p14="http://schemas.microsoft.com/office/powerpoint/2010/main">
    <mc:Choice Requires="p14">
      <p:transition spd="med" p14:dur="700" advTm="47446">
        <p:fade/>
      </p:transition>
    </mc:Choice>
    <mc:Fallback xmlns="">
      <p:transition spd="med" advTm="474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671546" y="308511"/>
            <a:ext cx="6569324" cy="461665"/>
          </a:xfrm>
          <a:prstGeom prst="rect">
            <a:avLst/>
          </a:prstGeom>
          <a:noFill/>
        </p:spPr>
        <p:txBody>
          <a:bodyPr wrap="square" rtlCol="0">
            <a:spAutoFit/>
          </a:bodyPr>
          <a:lstStyle/>
          <a:p>
            <a:r>
              <a:rPr lang="en-US" altLang="zh-CN" sz="2400" dirty="0"/>
              <a:t>Background</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66" name="文本框 65">
            <a:extLst>
              <a:ext uri="{FF2B5EF4-FFF2-40B4-BE49-F238E27FC236}">
                <a16:creationId xmlns:a16="http://schemas.microsoft.com/office/drawing/2014/main" id="{31F93E39-1B96-A44E-B540-A30E3AF325E6}"/>
              </a:ext>
            </a:extLst>
          </p:cNvPr>
          <p:cNvSpPr txBox="1"/>
          <p:nvPr/>
        </p:nvSpPr>
        <p:spPr>
          <a:xfrm>
            <a:off x="835298" y="1215517"/>
            <a:ext cx="9893662" cy="1846659"/>
          </a:xfrm>
          <a:prstGeom prst="rect">
            <a:avLst/>
          </a:prstGeom>
          <a:noFill/>
        </p:spPr>
        <p:txBody>
          <a:bodyPr wrap="square" rtlCol="0">
            <a:spAutoFit/>
          </a:bodyPr>
          <a:lstStyle/>
          <a:p>
            <a:pPr marL="800100" lvl="1" indent="-342900" algn="just">
              <a:spcAft>
                <a:spcPts val="1200"/>
              </a:spcAft>
              <a:buFont typeface="Arial" panose="020B0604020202020204" pitchFamily="34" charset="0"/>
              <a:buChar char="•"/>
            </a:pPr>
            <a:r>
              <a:rPr lang="en-US" altLang="zh-CN" sz="2000" dirty="0">
                <a:cs typeface="Calibri" panose="020F0502020204030204" pitchFamily="34" charset="0"/>
              </a:rPr>
              <a:t>Streaming data analysis : </a:t>
            </a:r>
            <a:r>
              <a:rPr lang="en-US" altLang="zh-CN" sz="2000" dirty="0">
                <a:solidFill>
                  <a:srgbClr val="A50021"/>
                </a:solidFill>
                <a:cs typeface="Calibri" panose="020F0502020204030204" pitchFamily="34" charset="0"/>
              </a:rPr>
              <a:t>SKETCH ALGORITHMS</a:t>
            </a:r>
          </a:p>
          <a:p>
            <a:pPr marL="1257300" lvl="2" indent="-342900" algn="just">
              <a:spcAft>
                <a:spcPts val="1200"/>
              </a:spcAft>
              <a:buFont typeface="Arial" panose="020B0604020202020204" pitchFamily="34" charset="0"/>
              <a:buChar char="•"/>
            </a:pPr>
            <a:r>
              <a:rPr lang="en-US" altLang="zh-CN" sz="2000" dirty="0">
                <a:cs typeface="Calibri" panose="020F0502020204030204" pitchFamily="34" charset="0"/>
              </a:rPr>
              <a:t>Frequency estimation: Count-Min sketch, Count sketch, CM-CU sketch, </a:t>
            </a:r>
            <a:r>
              <a:rPr lang="en-US" altLang="zh-CN" sz="2000" i="1" dirty="0">
                <a:cs typeface="Calibri" panose="020F0502020204030204" pitchFamily="34" charset="0"/>
              </a:rPr>
              <a:t>etc.</a:t>
            </a:r>
          </a:p>
          <a:p>
            <a:pPr marL="1257300" lvl="2" indent="-342900" algn="just">
              <a:spcAft>
                <a:spcPts val="1200"/>
              </a:spcAft>
              <a:buFont typeface="Arial" panose="020B0604020202020204" pitchFamily="34" charset="0"/>
              <a:buChar char="•"/>
            </a:pPr>
            <a:r>
              <a:rPr lang="en-US" altLang="zh-CN" sz="2000" dirty="0">
                <a:cs typeface="Calibri" panose="020F0502020204030204" pitchFamily="34" charset="0"/>
              </a:rPr>
              <a:t>Membership query: Bloom Filter, </a:t>
            </a:r>
            <a:r>
              <a:rPr lang="en-US" altLang="zh-CN" sz="2000" i="1" dirty="0">
                <a:cs typeface="Calibri" panose="020F0502020204030204" pitchFamily="34" charset="0"/>
              </a:rPr>
              <a:t>etc.</a:t>
            </a:r>
            <a:endParaRPr lang="en-US" altLang="zh-CN" sz="2000" dirty="0">
              <a:cs typeface="Calibri" panose="020F0502020204030204" pitchFamily="34" charset="0"/>
            </a:endParaRPr>
          </a:p>
          <a:p>
            <a:pPr marL="1257300" lvl="2" indent="-342900" algn="just">
              <a:spcAft>
                <a:spcPts val="1200"/>
              </a:spcAft>
              <a:buFont typeface="Arial" panose="020B0604020202020204" pitchFamily="34" charset="0"/>
              <a:buChar char="•"/>
            </a:pPr>
            <a:endParaRPr lang="en-US" altLang="zh-CN" sz="2400" dirty="0">
              <a:solidFill>
                <a:srgbClr val="A50021"/>
              </a:solidFill>
              <a:cs typeface="Calibri" panose="020F0502020204030204" pitchFamily="34" charset="0"/>
            </a:endParaRPr>
          </a:p>
        </p:txBody>
      </p:sp>
      <p:sp>
        <p:nvSpPr>
          <p:cNvPr id="16" name="立方体 15">
            <a:extLst>
              <a:ext uri="{FF2B5EF4-FFF2-40B4-BE49-F238E27FC236}">
                <a16:creationId xmlns:a16="http://schemas.microsoft.com/office/drawing/2014/main" id="{2097E47B-2B55-A747-BE7B-DD28BD9CF2A8}"/>
              </a:ext>
            </a:extLst>
          </p:cNvPr>
          <p:cNvSpPr/>
          <p:nvPr/>
        </p:nvSpPr>
        <p:spPr>
          <a:xfrm>
            <a:off x="5313681" y="3697996"/>
            <a:ext cx="648000" cy="360000"/>
          </a:xfrm>
          <a:prstGeom prst="cube">
            <a:avLst/>
          </a:prstGeom>
          <a:solidFill>
            <a:schemeClr val="accent4">
              <a:lumMod val="20000"/>
              <a:lumOff val="8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a:t>
            </a:r>
            <a:endParaRPr kumimoji="1" lang="zh-CN" altLang="en-US" dirty="0">
              <a:solidFill>
                <a:schemeClr val="tx1"/>
              </a:solidFill>
              <a:cs typeface="Calibri" panose="020F0502020204030204" pitchFamily="34" charset="0"/>
            </a:endParaRPr>
          </a:p>
        </p:txBody>
      </p:sp>
      <p:sp>
        <p:nvSpPr>
          <p:cNvPr id="17" name="立方体 16">
            <a:extLst>
              <a:ext uri="{FF2B5EF4-FFF2-40B4-BE49-F238E27FC236}">
                <a16:creationId xmlns:a16="http://schemas.microsoft.com/office/drawing/2014/main" id="{088BF7BF-5C86-DC46-B041-743463E5DEDA}"/>
              </a:ext>
            </a:extLst>
          </p:cNvPr>
          <p:cNvSpPr/>
          <p:nvPr/>
        </p:nvSpPr>
        <p:spPr>
          <a:xfrm>
            <a:off x="6105681" y="322204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a:t>
            </a:r>
            <a:endParaRPr kumimoji="1" lang="zh-CN" altLang="en-US" dirty="0">
              <a:solidFill>
                <a:schemeClr val="tx1"/>
              </a:solidFill>
              <a:cs typeface="Calibri" panose="020F0502020204030204" pitchFamily="34" charset="0"/>
            </a:endParaRPr>
          </a:p>
        </p:txBody>
      </p:sp>
      <p:sp>
        <p:nvSpPr>
          <p:cNvPr id="18" name="立方体 17">
            <a:extLst>
              <a:ext uri="{FF2B5EF4-FFF2-40B4-BE49-F238E27FC236}">
                <a16:creationId xmlns:a16="http://schemas.microsoft.com/office/drawing/2014/main" id="{79DC1F49-C22F-E845-AAA2-4F517DB5753B}"/>
              </a:ext>
            </a:extLst>
          </p:cNvPr>
          <p:cNvSpPr/>
          <p:nvPr/>
        </p:nvSpPr>
        <p:spPr>
          <a:xfrm>
            <a:off x="5313681" y="322204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sp>
        <p:nvSpPr>
          <p:cNvPr id="19" name="立方体 18">
            <a:extLst>
              <a:ext uri="{FF2B5EF4-FFF2-40B4-BE49-F238E27FC236}">
                <a16:creationId xmlns:a16="http://schemas.microsoft.com/office/drawing/2014/main" id="{9F3D1936-6BA0-B64D-8BE0-5C7E39E92B5D}"/>
              </a:ext>
            </a:extLst>
          </p:cNvPr>
          <p:cNvSpPr/>
          <p:nvPr/>
        </p:nvSpPr>
        <p:spPr>
          <a:xfrm>
            <a:off x="4418203" y="322204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sp>
        <p:nvSpPr>
          <p:cNvPr id="20" name="立方体 19">
            <a:extLst>
              <a:ext uri="{FF2B5EF4-FFF2-40B4-BE49-F238E27FC236}">
                <a16:creationId xmlns:a16="http://schemas.microsoft.com/office/drawing/2014/main" id="{0A56FC57-7215-9742-BF1C-3B216F26957E}"/>
              </a:ext>
            </a:extLst>
          </p:cNvPr>
          <p:cNvSpPr/>
          <p:nvPr/>
        </p:nvSpPr>
        <p:spPr>
          <a:xfrm>
            <a:off x="3626203" y="3222046"/>
            <a:ext cx="648000" cy="360000"/>
          </a:xfrm>
          <a:prstGeom prst="cube">
            <a:avLst/>
          </a:prstGeom>
          <a:solidFill>
            <a:schemeClr val="accent4">
              <a:lumMod val="20000"/>
              <a:lumOff val="8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a:t>
            </a:r>
            <a:endParaRPr kumimoji="1" lang="zh-CN" altLang="en-US" dirty="0">
              <a:solidFill>
                <a:schemeClr val="tx1"/>
              </a:solidFill>
              <a:cs typeface="Calibri" panose="020F0502020204030204" pitchFamily="34" charset="0"/>
            </a:endParaRPr>
          </a:p>
        </p:txBody>
      </p:sp>
      <p:sp>
        <p:nvSpPr>
          <p:cNvPr id="26" name="立方体 25">
            <a:extLst>
              <a:ext uri="{FF2B5EF4-FFF2-40B4-BE49-F238E27FC236}">
                <a16:creationId xmlns:a16="http://schemas.microsoft.com/office/drawing/2014/main" id="{A826E8D4-DC7D-2840-A04A-3C56C400D1C7}"/>
              </a:ext>
            </a:extLst>
          </p:cNvPr>
          <p:cNvSpPr/>
          <p:nvPr/>
        </p:nvSpPr>
        <p:spPr>
          <a:xfrm>
            <a:off x="1938728" y="369799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a:t>
            </a:r>
            <a:endParaRPr kumimoji="1" lang="zh-CN" altLang="en-US" dirty="0">
              <a:solidFill>
                <a:schemeClr val="tx1"/>
              </a:solidFill>
              <a:cs typeface="Calibri" panose="020F0502020204030204" pitchFamily="34" charset="0"/>
            </a:endParaRPr>
          </a:p>
        </p:txBody>
      </p:sp>
      <p:sp>
        <p:nvSpPr>
          <p:cNvPr id="27" name="立方体 26">
            <a:extLst>
              <a:ext uri="{FF2B5EF4-FFF2-40B4-BE49-F238E27FC236}">
                <a16:creationId xmlns:a16="http://schemas.microsoft.com/office/drawing/2014/main" id="{4E037075-1F46-D348-8466-31B5BF0A167A}"/>
              </a:ext>
            </a:extLst>
          </p:cNvPr>
          <p:cNvSpPr/>
          <p:nvPr/>
        </p:nvSpPr>
        <p:spPr>
          <a:xfrm>
            <a:off x="2730728" y="3224041"/>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sp>
        <p:nvSpPr>
          <p:cNvPr id="28" name="立方体 27">
            <a:extLst>
              <a:ext uri="{FF2B5EF4-FFF2-40B4-BE49-F238E27FC236}">
                <a16:creationId xmlns:a16="http://schemas.microsoft.com/office/drawing/2014/main" id="{8AD2C5E4-C788-BE42-BFC8-B88C6CD55299}"/>
              </a:ext>
            </a:extLst>
          </p:cNvPr>
          <p:cNvSpPr/>
          <p:nvPr/>
        </p:nvSpPr>
        <p:spPr>
          <a:xfrm>
            <a:off x="1938728" y="3224041"/>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sp>
        <p:nvSpPr>
          <p:cNvPr id="38" name="立方体 37">
            <a:extLst>
              <a:ext uri="{FF2B5EF4-FFF2-40B4-BE49-F238E27FC236}">
                <a16:creationId xmlns:a16="http://schemas.microsoft.com/office/drawing/2014/main" id="{CF0DD7D5-816D-7F42-88A5-2306A393E60E}"/>
              </a:ext>
            </a:extLst>
          </p:cNvPr>
          <p:cNvSpPr/>
          <p:nvPr/>
        </p:nvSpPr>
        <p:spPr>
          <a:xfrm>
            <a:off x="7024993" y="322204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a:t>
            </a:r>
            <a:endParaRPr kumimoji="1" lang="zh-CN" altLang="en-US" dirty="0">
              <a:solidFill>
                <a:schemeClr val="tx1"/>
              </a:solidFill>
              <a:cs typeface="Calibri" panose="020F0502020204030204" pitchFamily="34" charset="0"/>
            </a:endParaRPr>
          </a:p>
        </p:txBody>
      </p:sp>
      <p:sp>
        <p:nvSpPr>
          <p:cNvPr id="39" name="立方体 38">
            <a:extLst>
              <a:ext uri="{FF2B5EF4-FFF2-40B4-BE49-F238E27FC236}">
                <a16:creationId xmlns:a16="http://schemas.microsoft.com/office/drawing/2014/main" id="{74FF980E-A0F1-264E-9FA9-0EFC0FC93245}"/>
              </a:ext>
            </a:extLst>
          </p:cNvPr>
          <p:cNvSpPr/>
          <p:nvPr/>
        </p:nvSpPr>
        <p:spPr>
          <a:xfrm>
            <a:off x="9480632" y="3697996"/>
            <a:ext cx="648000" cy="360000"/>
          </a:xfrm>
          <a:prstGeom prst="cube">
            <a:avLst/>
          </a:prstGeom>
          <a:solidFill>
            <a:schemeClr val="accent4">
              <a:lumMod val="20000"/>
              <a:lumOff val="8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a:t>
            </a:r>
            <a:endParaRPr kumimoji="1" lang="zh-CN" altLang="en-US" dirty="0">
              <a:solidFill>
                <a:schemeClr val="tx1"/>
              </a:solidFill>
              <a:cs typeface="Calibri" panose="020F0502020204030204" pitchFamily="34" charset="0"/>
            </a:endParaRPr>
          </a:p>
        </p:txBody>
      </p:sp>
      <p:sp>
        <p:nvSpPr>
          <p:cNvPr id="40" name="立方体 39">
            <a:extLst>
              <a:ext uri="{FF2B5EF4-FFF2-40B4-BE49-F238E27FC236}">
                <a16:creationId xmlns:a16="http://schemas.microsoft.com/office/drawing/2014/main" id="{BAD5FFA1-965C-2E4C-88E8-0BEC6C0AD06C}"/>
              </a:ext>
            </a:extLst>
          </p:cNvPr>
          <p:cNvSpPr/>
          <p:nvPr/>
        </p:nvSpPr>
        <p:spPr>
          <a:xfrm>
            <a:off x="8688632" y="369799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a:t>
            </a:r>
            <a:endParaRPr kumimoji="1" lang="zh-CN" altLang="en-US" dirty="0">
              <a:solidFill>
                <a:schemeClr val="tx1"/>
              </a:solidFill>
              <a:cs typeface="Calibri" panose="020F0502020204030204" pitchFamily="34" charset="0"/>
            </a:endParaRPr>
          </a:p>
        </p:txBody>
      </p:sp>
      <p:sp>
        <p:nvSpPr>
          <p:cNvPr id="41" name="立方体 40">
            <a:extLst>
              <a:ext uri="{FF2B5EF4-FFF2-40B4-BE49-F238E27FC236}">
                <a16:creationId xmlns:a16="http://schemas.microsoft.com/office/drawing/2014/main" id="{D65A4AFD-9207-C54B-8372-52F5BA8EFD1A}"/>
              </a:ext>
            </a:extLst>
          </p:cNvPr>
          <p:cNvSpPr/>
          <p:nvPr/>
        </p:nvSpPr>
        <p:spPr>
          <a:xfrm>
            <a:off x="9480632" y="321897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sp>
        <p:nvSpPr>
          <p:cNvPr id="42" name="立方体 41">
            <a:extLst>
              <a:ext uri="{FF2B5EF4-FFF2-40B4-BE49-F238E27FC236}">
                <a16:creationId xmlns:a16="http://schemas.microsoft.com/office/drawing/2014/main" id="{C25F1E48-8D6F-3840-9A0C-D99410FE62DF}"/>
              </a:ext>
            </a:extLst>
          </p:cNvPr>
          <p:cNvSpPr/>
          <p:nvPr/>
        </p:nvSpPr>
        <p:spPr>
          <a:xfrm>
            <a:off x="8688632" y="3218976"/>
            <a:ext cx="648000" cy="360000"/>
          </a:xfrm>
          <a:prstGeom prst="cube">
            <a:avLst/>
          </a:prstGeom>
          <a:solidFill>
            <a:schemeClr val="accent4">
              <a:lumMod val="20000"/>
              <a:lumOff val="8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a:t>
            </a:r>
            <a:endParaRPr kumimoji="1" lang="zh-CN" altLang="en-US" dirty="0">
              <a:solidFill>
                <a:schemeClr val="tx1"/>
              </a:solidFill>
              <a:cs typeface="Calibri" panose="020F0502020204030204" pitchFamily="34" charset="0"/>
            </a:endParaRPr>
          </a:p>
        </p:txBody>
      </p:sp>
      <p:cxnSp>
        <p:nvCxnSpPr>
          <p:cNvPr id="3" name="直线箭头连接符 2">
            <a:extLst>
              <a:ext uri="{FF2B5EF4-FFF2-40B4-BE49-F238E27FC236}">
                <a16:creationId xmlns:a16="http://schemas.microsoft.com/office/drawing/2014/main" id="{8840EBC3-5A35-24F7-01E9-F2020FB8F4CD}"/>
              </a:ext>
            </a:extLst>
          </p:cNvPr>
          <p:cNvCxnSpPr/>
          <p:nvPr/>
        </p:nvCxnSpPr>
        <p:spPr>
          <a:xfrm>
            <a:off x="1553972" y="3083944"/>
            <a:ext cx="900000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矩形 138">
            <a:extLst>
              <a:ext uri="{FF2B5EF4-FFF2-40B4-BE49-F238E27FC236}">
                <a16:creationId xmlns:a16="http://schemas.microsoft.com/office/drawing/2014/main" id="{83453D75-FA6C-B2E7-29A4-9A9699B6800F}"/>
              </a:ext>
            </a:extLst>
          </p:cNvPr>
          <p:cNvSpPr/>
          <p:nvPr/>
        </p:nvSpPr>
        <p:spPr>
          <a:xfrm>
            <a:off x="688843" y="2789535"/>
            <a:ext cx="1432828" cy="400110"/>
          </a:xfrm>
          <a:prstGeom prst="rect">
            <a:avLst/>
          </a:prstGeom>
          <a:solidFill>
            <a:schemeClr val="bg1"/>
          </a:solidFill>
        </p:spPr>
        <p:txBody>
          <a:bodyPr wrap="none">
            <a:spAutoFit/>
          </a:bodyPr>
          <a:lstStyle/>
          <a:p>
            <a:r>
              <a:rPr lang="en-US" altLang="zh-CN" sz="2000" dirty="0">
                <a:cs typeface="Calibri" panose="020F0502020204030204" pitchFamily="34" charset="0"/>
              </a:rPr>
              <a:t>data stream</a:t>
            </a:r>
            <a:endParaRPr lang="zh-CN" altLang="en-US" sz="2000" dirty="0">
              <a:cs typeface="Calibri" panose="020F0502020204030204" pitchFamily="34" charset="0"/>
            </a:endParaRPr>
          </a:p>
        </p:txBody>
      </p:sp>
      <p:graphicFrame>
        <p:nvGraphicFramePr>
          <p:cNvPr id="140" name="表格 140">
            <a:extLst>
              <a:ext uri="{FF2B5EF4-FFF2-40B4-BE49-F238E27FC236}">
                <a16:creationId xmlns:a16="http://schemas.microsoft.com/office/drawing/2014/main" id="{A2089926-3E2B-6760-F8E7-DC9908204F44}"/>
              </a:ext>
            </a:extLst>
          </p:cNvPr>
          <p:cNvGraphicFramePr>
            <a:graphicFrameLocks noGrp="1"/>
          </p:cNvGraphicFramePr>
          <p:nvPr/>
        </p:nvGraphicFramePr>
        <p:xfrm>
          <a:off x="2340000" y="5051851"/>
          <a:ext cx="7512000" cy="467882"/>
        </p:xfrm>
        <a:graphic>
          <a:graphicData uri="http://schemas.openxmlformats.org/drawingml/2006/table">
            <a:tbl>
              <a:tblPr>
                <a:tableStyleId>{5C22544A-7EE6-4342-B048-85BDC9FD1C3A}</a:tableStyleId>
              </a:tblPr>
              <a:tblGrid>
                <a:gridCol w="469500">
                  <a:extLst>
                    <a:ext uri="{9D8B030D-6E8A-4147-A177-3AD203B41FA5}">
                      <a16:colId xmlns:a16="http://schemas.microsoft.com/office/drawing/2014/main" val="1674227562"/>
                    </a:ext>
                  </a:extLst>
                </a:gridCol>
                <a:gridCol w="469500">
                  <a:extLst>
                    <a:ext uri="{9D8B030D-6E8A-4147-A177-3AD203B41FA5}">
                      <a16:colId xmlns:a16="http://schemas.microsoft.com/office/drawing/2014/main" val="941423393"/>
                    </a:ext>
                  </a:extLst>
                </a:gridCol>
                <a:gridCol w="469500">
                  <a:extLst>
                    <a:ext uri="{9D8B030D-6E8A-4147-A177-3AD203B41FA5}">
                      <a16:colId xmlns:a16="http://schemas.microsoft.com/office/drawing/2014/main" val="2766789091"/>
                    </a:ext>
                  </a:extLst>
                </a:gridCol>
                <a:gridCol w="469500">
                  <a:extLst>
                    <a:ext uri="{9D8B030D-6E8A-4147-A177-3AD203B41FA5}">
                      <a16:colId xmlns:a16="http://schemas.microsoft.com/office/drawing/2014/main" val="2271846566"/>
                    </a:ext>
                  </a:extLst>
                </a:gridCol>
                <a:gridCol w="469500">
                  <a:extLst>
                    <a:ext uri="{9D8B030D-6E8A-4147-A177-3AD203B41FA5}">
                      <a16:colId xmlns:a16="http://schemas.microsoft.com/office/drawing/2014/main" val="2400378136"/>
                    </a:ext>
                  </a:extLst>
                </a:gridCol>
                <a:gridCol w="469500">
                  <a:extLst>
                    <a:ext uri="{9D8B030D-6E8A-4147-A177-3AD203B41FA5}">
                      <a16:colId xmlns:a16="http://schemas.microsoft.com/office/drawing/2014/main" val="2684892496"/>
                    </a:ext>
                  </a:extLst>
                </a:gridCol>
                <a:gridCol w="469500">
                  <a:extLst>
                    <a:ext uri="{9D8B030D-6E8A-4147-A177-3AD203B41FA5}">
                      <a16:colId xmlns:a16="http://schemas.microsoft.com/office/drawing/2014/main" val="3316947804"/>
                    </a:ext>
                  </a:extLst>
                </a:gridCol>
                <a:gridCol w="469500">
                  <a:extLst>
                    <a:ext uri="{9D8B030D-6E8A-4147-A177-3AD203B41FA5}">
                      <a16:colId xmlns:a16="http://schemas.microsoft.com/office/drawing/2014/main" val="4029550190"/>
                    </a:ext>
                  </a:extLst>
                </a:gridCol>
                <a:gridCol w="469500">
                  <a:extLst>
                    <a:ext uri="{9D8B030D-6E8A-4147-A177-3AD203B41FA5}">
                      <a16:colId xmlns:a16="http://schemas.microsoft.com/office/drawing/2014/main" val="4178940848"/>
                    </a:ext>
                  </a:extLst>
                </a:gridCol>
                <a:gridCol w="469500">
                  <a:extLst>
                    <a:ext uri="{9D8B030D-6E8A-4147-A177-3AD203B41FA5}">
                      <a16:colId xmlns:a16="http://schemas.microsoft.com/office/drawing/2014/main" val="4235179978"/>
                    </a:ext>
                  </a:extLst>
                </a:gridCol>
                <a:gridCol w="469500">
                  <a:extLst>
                    <a:ext uri="{9D8B030D-6E8A-4147-A177-3AD203B41FA5}">
                      <a16:colId xmlns:a16="http://schemas.microsoft.com/office/drawing/2014/main" val="66112859"/>
                    </a:ext>
                  </a:extLst>
                </a:gridCol>
                <a:gridCol w="469500">
                  <a:extLst>
                    <a:ext uri="{9D8B030D-6E8A-4147-A177-3AD203B41FA5}">
                      <a16:colId xmlns:a16="http://schemas.microsoft.com/office/drawing/2014/main" val="2646614116"/>
                    </a:ext>
                  </a:extLst>
                </a:gridCol>
                <a:gridCol w="469500">
                  <a:extLst>
                    <a:ext uri="{9D8B030D-6E8A-4147-A177-3AD203B41FA5}">
                      <a16:colId xmlns:a16="http://schemas.microsoft.com/office/drawing/2014/main" val="2727913039"/>
                    </a:ext>
                  </a:extLst>
                </a:gridCol>
                <a:gridCol w="469500">
                  <a:extLst>
                    <a:ext uri="{9D8B030D-6E8A-4147-A177-3AD203B41FA5}">
                      <a16:colId xmlns:a16="http://schemas.microsoft.com/office/drawing/2014/main" val="3101095188"/>
                    </a:ext>
                  </a:extLst>
                </a:gridCol>
                <a:gridCol w="469500">
                  <a:extLst>
                    <a:ext uri="{9D8B030D-6E8A-4147-A177-3AD203B41FA5}">
                      <a16:colId xmlns:a16="http://schemas.microsoft.com/office/drawing/2014/main" val="3369111409"/>
                    </a:ext>
                  </a:extLst>
                </a:gridCol>
                <a:gridCol w="469500">
                  <a:extLst>
                    <a:ext uri="{9D8B030D-6E8A-4147-A177-3AD203B41FA5}">
                      <a16:colId xmlns:a16="http://schemas.microsoft.com/office/drawing/2014/main" val="2023312640"/>
                    </a:ext>
                  </a:extLst>
                </a:gridCol>
              </a:tblGrid>
              <a:tr h="467882">
                <a:tc>
                  <a:txBody>
                    <a:bodyPr/>
                    <a:lstStyle/>
                    <a:p>
                      <a:pPr algn="ctr"/>
                      <a:endParaRPr lang="zh-CN" alt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p>
                  </a:txBody>
                  <a:tcPr anchor="ctr">
                    <a:lnL w="19050" cap="flat" cmpd="sng" algn="ctr">
                      <a:solidFill>
                        <a:schemeClr val="tx1"/>
                      </a:solidFill>
                      <a:prstDash val="solid"/>
                      <a:round/>
                      <a:headEnd type="none" w="med" len="med"/>
                      <a:tailEnd type="none" w="med" len="med"/>
                    </a:lnL>
                    <a:lnR w="28575" cap="flat" cmpd="sng" algn="ctr">
                      <a:solidFill>
                        <a:srgbClr val="A5002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1</a:t>
                      </a:r>
                      <a:endParaRPr lang="zh-CN" altLang="en-US" dirty="0"/>
                    </a:p>
                  </a:txBody>
                  <a:tcPr anchor="ctr">
                    <a:lnL w="28575" cap="flat" cmpd="sng" algn="ctr">
                      <a:solidFill>
                        <a:srgbClr val="A50021"/>
                      </a:solidFill>
                      <a:prstDash val="solid"/>
                      <a:round/>
                      <a:headEnd type="none" w="med" len="med"/>
                      <a:tailEnd type="none" w="med" len="med"/>
                    </a:lnL>
                    <a:lnR w="28575" cap="flat" cmpd="sng" algn="ctr">
                      <a:solidFill>
                        <a:srgbClr val="A50021"/>
                      </a:solidFill>
                      <a:prstDash val="solid"/>
                      <a:round/>
                      <a:headEnd type="none" w="med" len="med"/>
                      <a:tailEnd type="none" w="med" len="med"/>
                    </a:lnR>
                    <a:lnT w="28575" cap="flat" cmpd="sng" algn="ctr">
                      <a:solidFill>
                        <a:srgbClr val="A50021"/>
                      </a:solidFill>
                      <a:prstDash val="solid"/>
                      <a:round/>
                      <a:headEnd type="none" w="med" len="med"/>
                      <a:tailEnd type="none" w="med" len="med"/>
                    </a:lnT>
                    <a:lnB w="28575" cap="flat" cmpd="sng" algn="ctr">
                      <a:solidFill>
                        <a:srgbClr val="A5002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a:p>
                  </a:txBody>
                  <a:tcPr anchor="ctr">
                    <a:lnL w="28575" cap="flat" cmpd="sng" algn="ctr">
                      <a:solidFill>
                        <a:srgbClr val="A5002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p>
                  </a:txBody>
                  <a:tcPr anchor="ctr">
                    <a:lnL w="19050" cap="flat" cmpd="sng" algn="ctr">
                      <a:solidFill>
                        <a:schemeClr val="tx1"/>
                      </a:solidFill>
                      <a:prstDash val="solid"/>
                      <a:round/>
                      <a:headEnd type="none" w="med" len="med"/>
                      <a:tailEnd type="none" w="med" len="med"/>
                    </a:lnL>
                    <a:lnR w="28575" cap="flat" cmpd="sng" algn="ctr">
                      <a:solidFill>
                        <a:srgbClr val="A5002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1</a:t>
                      </a:r>
                      <a:endParaRPr lang="zh-CN" altLang="en-US" dirty="0"/>
                    </a:p>
                  </a:txBody>
                  <a:tcPr anchor="ctr">
                    <a:lnL w="28575" cap="flat" cmpd="sng" algn="ctr">
                      <a:solidFill>
                        <a:srgbClr val="A50021"/>
                      </a:solidFill>
                      <a:prstDash val="solid"/>
                      <a:round/>
                      <a:headEnd type="none" w="med" len="med"/>
                      <a:tailEnd type="none" w="med" len="med"/>
                    </a:lnL>
                    <a:lnR w="28575" cap="flat" cmpd="sng" algn="ctr">
                      <a:solidFill>
                        <a:srgbClr val="A50021"/>
                      </a:solidFill>
                      <a:prstDash val="solid"/>
                      <a:round/>
                      <a:headEnd type="none" w="med" len="med"/>
                      <a:tailEnd type="none" w="med" len="med"/>
                    </a:lnR>
                    <a:lnT w="28575" cap="flat" cmpd="sng" algn="ctr">
                      <a:solidFill>
                        <a:srgbClr val="A50021"/>
                      </a:solidFill>
                      <a:prstDash val="solid"/>
                      <a:round/>
                      <a:headEnd type="none" w="med" len="med"/>
                      <a:tailEnd type="none" w="med" len="med"/>
                    </a:lnT>
                    <a:lnB w="28575" cap="flat" cmpd="sng" algn="ctr">
                      <a:solidFill>
                        <a:srgbClr val="A5002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p>
                  </a:txBody>
                  <a:tcPr anchor="ctr">
                    <a:lnL w="28575" cap="flat" cmpd="sng" algn="ctr">
                      <a:solidFill>
                        <a:srgbClr val="A5002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p>
                  </a:txBody>
                  <a:tcPr anchor="ctr">
                    <a:lnL w="19050" cap="flat" cmpd="sng" algn="ctr">
                      <a:solidFill>
                        <a:schemeClr val="tx1"/>
                      </a:solidFill>
                      <a:prstDash val="solid"/>
                      <a:round/>
                      <a:headEnd type="none" w="med" len="med"/>
                      <a:tailEnd type="none" w="med" len="med"/>
                    </a:lnL>
                    <a:lnR w="28575" cap="flat" cmpd="sng" algn="ctr">
                      <a:solidFill>
                        <a:srgbClr val="A5002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1</a:t>
                      </a:r>
                      <a:endParaRPr lang="zh-CN" altLang="en-US" dirty="0"/>
                    </a:p>
                  </a:txBody>
                  <a:tcPr anchor="ctr">
                    <a:lnL w="28575" cap="flat" cmpd="sng" algn="ctr">
                      <a:solidFill>
                        <a:srgbClr val="A50021"/>
                      </a:solidFill>
                      <a:prstDash val="solid"/>
                      <a:round/>
                      <a:headEnd type="none" w="med" len="med"/>
                      <a:tailEnd type="none" w="med" len="med"/>
                    </a:lnL>
                    <a:lnR w="28575" cap="flat" cmpd="sng" algn="ctr">
                      <a:solidFill>
                        <a:srgbClr val="A50021"/>
                      </a:solidFill>
                      <a:prstDash val="solid"/>
                      <a:round/>
                      <a:headEnd type="none" w="med" len="med"/>
                      <a:tailEnd type="none" w="med" len="med"/>
                    </a:lnR>
                    <a:lnT w="28575" cap="flat" cmpd="sng" algn="ctr">
                      <a:solidFill>
                        <a:srgbClr val="A50021"/>
                      </a:solidFill>
                      <a:prstDash val="solid"/>
                      <a:round/>
                      <a:headEnd type="none" w="med" len="med"/>
                      <a:tailEnd type="none" w="med" len="med"/>
                    </a:lnT>
                    <a:lnB w="28575" cap="flat" cmpd="sng" algn="ctr">
                      <a:solidFill>
                        <a:srgbClr val="A5002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61227073"/>
                  </a:ext>
                </a:extLst>
              </a:tr>
            </a:tbl>
          </a:graphicData>
        </a:graphic>
      </p:graphicFrame>
      <p:sp>
        <p:nvSpPr>
          <p:cNvPr id="157" name="矩形 156">
            <a:extLst>
              <a:ext uri="{FF2B5EF4-FFF2-40B4-BE49-F238E27FC236}">
                <a16:creationId xmlns:a16="http://schemas.microsoft.com/office/drawing/2014/main" id="{991C4201-00B8-799F-5635-3367055EA3F2}"/>
              </a:ext>
            </a:extLst>
          </p:cNvPr>
          <p:cNvSpPr/>
          <p:nvPr/>
        </p:nvSpPr>
        <p:spPr>
          <a:xfrm>
            <a:off x="688843" y="4320232"/>
            <a:ext cx="2380267" cy="707886"/>
          </a:xfrm>
          <a:prstGeom prst="rect">
            <a:avLst/>
          </a:prstGeom>
        </p:spPr>
        <p:txBody>
          <a:bodyPr wrap="none">
            <a:spAutoFit/>
          </a:bodyPr>
          <a:lstStyle/>
          <a:p>
            <a:r>
              <a:rPr lang="en-US" altLang="zh-CN" sz="2000" dirty="0">
                <a:cs typeface="Calibri" panose="020F0502020204030204" pitchFamily="34" charset="0"/>
              </a:rPr>
              <a:t>sketch data structure</a:t>
            </a:r>
          </a:p>
          <a:p>
            <a:r>
              <a:rPr lang="en-US" altLang="zh-CN" sz="2000" dirty="0">
                <a:cs typeface="Calibri" panose="020F0502020204030204" pitchFamily="34" charset="0"/>
              </a:rPr>
              <a:t>(</a:t>
            </a:r>
            <a:r>
              <a:rPr lang="en-US" altLang="zh-CN" sz="2000" i="1" dirty="0">
                <a:cs typeface="Calibri" panose="020F0502020204030204" pitchFamily="34" charset="0"/>
              </a:rPr>
              <a:t>e.g. </a:t>
            </a:r>
            <a:r>
              <a:rPr lang="en-US" altLang="zh-CN" sz="2000" dirty="0">
                <a:cs typeface="Calibri" panose="020F0502020204030204" pitchFamily="34" charset="0"/>
              </a:rPr>
              <a:t>Bloom Filter)</a:t>
            </a:r>
            <a:endParaRPr lang="zh-CN" altLang="en-US" sz="2000" dirty="0">
              <a:cs typeface="Calibri" panose="020F0502020204030204" pitchFamily="34" charset="0"/>
            </a:endParaRPr>
          </a:p>
        </p:txBody>
      </p:sp>
      <p:cxnSp>
        <p:nvCxnSpPr>
          <p:cNvPr id="159" name="直线箭头连接符 158">
            <a:extLst>
              <a:ext uri="{FF2B5EF4-FFF2-40B4-BE49-F238E27FC236}">
                <a16:creationId xmlns:a16="http://schemas.microsoft.com/office/drawing/2014/main" id="{CB12DBA7-262A-3F28-51BE-8BD225A704D2}"/>
              </a:ext>
            </a:extLst>
          </p:cNvPr>
          <p:cNvCxnSpPr>
            <a:cxnSpLocks/>
            <a:stCxn id="16" idx="3"/>
          </p:cNvCxnSpPr>
          <p:nvPr/>
        </p:nvCxnSpPr>
        <p:spPr>
          <a:xfrm flipH="1">
            <a:off x="3496503" y="4057996"/>
            <a:ext cx="2096178" cy="1012310"/>
          </a:xfrm>
          <a:prstGeom prst="straightConnector1">
            <a:avLst/>
          </a:prstGeom>
          <a:ln w="25400">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60" name="直线箭头连接符 159">
            <a:extLst>
              <a:ext uri="{FF2B5EF4-FFF2-40B4-BE49-F238E27FC236}">
                <a16:creationId xmlns:a16="http://schemas.microsoft.com/office/drawing/2014/main" id="{219BF7A2-01F3-BFA9-6DAE-9F7E9C177CE7}"/>
              </a:ext>
            </a:extLst>
          </p:cNvPr>
          <p:cNvCxnSpPr>
            <a:cxnSpLocks/>
            <a:stCxn id="16" idx="3"/>
          </p:cNvCxnSpPr>
          <p:nvPr/>
        </p:nvCxnSpPr>
        <p:spPr>
          <a:xfrm>
            <a:off x="5592681" y="4057996"/>
            <a:ext cx="767185" cy="1012310"/>
          </a:xfrm>
          <a:prstGeom prst="straightConnector1">
            <a:avLst/>
          </a:prstGeom>
          <a:ln w="25400">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63" name="直线箭头连接符 162">
            <a:extLst>
              <a:ext uri="{FF2B5EF4-FFF2-40B4-BE49-F238E27FC236}">
                <a16:creationId xmlns:a16="http://schemas.microsoft.com/office/drawing/2014/main" id="{D5D893C4-C8C0-1A38-B218-978199967AFE}"/>
              </a:ext>
            </a:extLst>
          </p:cNvPr>
          <p:cNvCxnSpPr>
            <a:cxnSpLocks/>
            <a:stCxn id="16" idx="3"/>
          </p:cNvCxnSpPr>
          <p:nvPr/>
        </p:nvCxnSpPr>
        <p:spPr>
          <a:xfrm>
            <a:off x="5592681" y="4057996"/>
            <a:ext cx="4050083" cy="1012310"/>
          </a:xfrm>
          <a:prstGeom prst="straightConnector1">
            <a:avLst/>
          </a:prstGeom>
          <a:ln w="25400">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nvGrpSpPr>
          <p:cNvPr id="168" name="组合 167">
            <a:extLst>
              <a:ext uri="{FF2B5EF4-FFF2-40B4-BE49-F238E27FC236}">
                <a16:creationId xmlns:a16="http://schemas.microsoft.com/office/drawing/2014/main" id="{2E08E1E4-9F52-66E8-E723-ECE0F8076696}"/>
              </a:ext>
            </a:extLst>
          </p:cNvPr>
          <p:cNvGrpSpPr/>
          <p:nvPr/>
        </p:nvGrpSpPr>
        <p:grpSpPr>
          <a:xfrm>
            <a:off x="4858948" y="4472134"/>
            <a:ext cx="1941429" cy="400110"/>
            <a:chOff x="3821374" y="3916702"/>
            <a:chExt cx="1941429" cy="400110"/>
          </a:xfrm>
        </p:grpSpPr>
        <mc:AlternateContent xmlns:mc="http://schemas.openxmlformats.org/markup-compatibility/2006" xmlns:a14="http://schemas.microsoft.com/office/drawing/2010/main">
          <mc:Choice Requires="a14">
            <p:sp>
              <p:nvSpPr>
                <p:cNvPr id="166" name="矩形 165">
                  <a:extLst>
                    <a:ext uri="{FF2B5EF4-FFF2-40B4-BE49-F238E27FC236}">
                      <a16:creationId xmlns:a16="http://schemas.microsoft.com/office/drawing/2014/main" id="{6936416E-D79A-E777-618F-3040180D953F}"/>
                    </a:ext>
                  </a:extLst>
                </p:cNvPr>
                <p:cNvSpPr/>
                <p:nvPr/>
              </p:nvSpPr>
              <p:spPr>
                <a:xfrm>
                  <a:off x="3821374" y="3916702"/>
                  <a:ext cx="1941429" cy="400110"/>
                </a:xfrm>
                <a:prstGeom prst="rect">
                  <a:avLst/>
                </a:prstGeom>
              </p:spPr>
              <p:txBody>
                <a:bodyPr wrap="none">
                  <a:spAutoFit/>
                </a:bodyPr>
                <a:lstStyle/>
                <a:p>
                  <a14:m>
                    <m:oMath xmlns:m="http://schemas.openxmlformats.org/officeDocument/2006/math">
                      <m:r>
                        <a:rPr lang="en-US" altLang="zh-CN" sz="2000" b="0" i="1" dirty="0" smtClean="0">
                          <a:solidFill>
                            <a:srgbClr val="A50021"/>
                          </a:solidFill>
                          <a:latin typeface="Cambria Math" panose="02040503050406030204" pitchFamily="18" charset="0"/>
                          <a:cs typeface="Calibri" panose="020F0502020204030204" pitchFamily="34" charset="0"/>
                        </a:rPr>
                        <m:t>h𝑎𝑠</m:t>
                      </m:r>
                      <m:sSub>
                        <m:sSubPr>
                          <m:ctrlPr>
                            <a:rPr lang="en-US" altLang="zh-CN" sz="2000" b="0" i="1" dirty="0" smtClean="0">
                              <a:solidFill>
                                <a:srgbClr val="A50021"/>
                              </a:solidFill>
                              <a:latin typeface="Cambria Math" panose="02040503050406030204" pitchFamily="18" charset="0"/>
                              <a:cs typeface="Calibri" panose="020F0502020204030204" pitchFamily="34" charset="0"/>
                            </a:rPr>
                          </m:ctrlPr>
                        </m:sSubPr>
                        <m:e>
                          <m:r>
                            <a:rPr lang="en-US" altLang="zh-CN" sz="2000" b="0" i="1" dirty="0" smtClean="0">
                              <a:solidFill>
                                <a:srgbClr val="A50021"/>
                              </a:solidFill>
                              <a:latin typeface="Cambria Math" panose="02040503050406030204" pitchFamily="18" charset="0"/>
                              <a:cs typeface="Calibri" panose="020F0502020204030204" pitchFamily="34" charset="0"/>
                            </a:rPr>
                            <m:t>h</m:t>
                          </m:r>
                        </m:e>
                        <m:sub>
                          <m:r>
                            <a:rPr lang="en-US" altLang="zh-CN" sz="2000" b="0" i="1" dirty="0" smtClean="0">
                              <a:solidFill>
                                <a:srgbClr val="A50021"/>
                              </a:solidFill>
                              <a:latin typeface="Cambria Math" panose="02040503050406030204" pitchFamily="18" charset="0"/>
                              <a:cs typeface="Calibri" panose="020F0502020204030204" pitchFamily="34" charset="0"/>
                            </a:rPr>
                            <m:t>2</m:t>
                          </m:r>
                        </m:sub>
                      </m:sSub>
                    </m:oMath>
                  </a14:m>
                  <a:r>
                    <a:rPr lang="en-US" altLang="zh-CN" sz="2000" dirty="0">
                      <a:solidFill>
                        <a:schemeClr val="tx1"/>
                      </a:solidFill>
                      <a:cs typeface="Calibri" panose="020F0502020204030204" pitchFamily="34" charset="0"/>
                    </a:rPr>
                    <a:t>(               )</a:t>
                  </a:r>
                  <a:endParaRPr lang="zh-CN" altLang="en-US" sz="2000" dirty="0">
                    <a:solidFill>
                      <a:schemeClr val="tx1"/>
                    </a:solidFill>
                    <a:cs typeface="Calibri" panose="020F0502020204030204" pitchFamily="34" charset="0"/>
                  </a:endParaRPr>
                </a:p>
              </p:txBody>
            </p:sp>
          </mc:Choice>
          <mc:Fallback xmlns="">
            <p:sp>
              <p:nvSpPr>
                <p:cNvPr id="166" name="矩形 165">
                  <a:extLst>
                    <a:ext uri="{FF2B5EF4-FFF2-40B4-BE49-F238E27FC236}">
                      <a16:creationId xmlns:a16="http://schemas.microsoft.com/office/drawing/2014/main" id="{6936416E-D79A-E777-618F-3040180D953F}"/>
                    </a:ext>
                  </a:extLst>
                </p:cNvPr>
                <p:cNvSpPr>
                  <a:spLocks noRot="1" noChangeAspect="1" noMove="1" noResize="1" noEditPoints="1" noAdjustHandles="1" noChangeArrowheads="1" noChangeShapeType="1" noTextEdit="1"/>
                </p:cNvSpPr>
                <p:nvPr/>
              </p:nvSpPr>
              <p:spPr>
                <a:xfrm>
                  <a:off x="3821374" y="3916702"/>
                  <a:ext cx="1941429" cy="400110"/>
                </a:xfrm>
                <a:prstGeom prst="rect">
                  <a:avLst/>
                </a:prstGeom>
                <a:blipFill>
                  <a:blip r:embed="rId4"/>
                  <a:stretch>
                    <a:fillRect t="-9375" b="-28125"/>
                  </a:stretch>
                </a:blipFill>
              </p:spPr>
              <p:txBody>
                <a:bodyPr/>
                <a:lstStyle/>
                <a:p>
                  <a:r>
                    <a:rPr lang="zh-CN" altLang="en-US">
                      <a:noFill/>
                    </a:rPr>
                    <a:t> </a:t>
                  </a:r>
                </a:p>
              </p:txBody>
            </p:sp>
          </mc:Fallback>
        </mc:AlternateContent>
        <p:sp>
          <p:nvSpPr>
            <p:cNvPr id="167" name="立方体 166">
              <a:extLst>
                <a:ext uri="{FF2B5EF4-FFF2-40B4-BE49-F238E27FC236}">
                  <a16:creationId xmlns:a16="http://schemas.microsoft.com/office/drawing/2014/main" id="{1CFFC112-8BA5-9E67-2EB1-8B0017E40CEC}"/>
                </a:ext>
              </a:extLst>
            </p:cNvPr>
            <p:cNvSpPr/>
            <p:nvPr/>
          </p:nvSpPr>
          <p:spPr>
            <a:xfrm>
              <a:off x="4733141" y="3955563"/>
              <a:ext cx="648000" cy="360000"/>
            </a:xfrm>
            <a:prstGeom prst="cube">
              <a:avLst/>
            </a:prstGeom>
            <a:solidFill>
              <a:schemeClr val="bg1">
                <a:lumMod val="85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a:t>
              </a:r>
              <a:endParaRPr kumimoji="1" lang="zh-CN" altLang="en-US" dirty="0">
                <a:solidFill>
                  <a:schemeClr val="tx1"/>
                </a:solidFill>
                <a:cs typeface="Calibri" panose="020F0502020204030204" pitchFamily="34" charset="0"/>
              </a:endParaRPr>
            </a:p>
          </p:txBody>
        </p:sp>
      </p:grpSp>
      <p:grpSp>
        <p:nvGrpSpPr>
          <p:cNvPr id="169" name="组合 168">
            <a:extLst>
              <a:ext uri="{FF2B5EF4-FFF2-40B4-BE49-F238E27FC236}">
                <a16:creationId xmlns:a16="http://schemas.microsoft.com/office/drawing/2014/main" id="{EB76E098-C071-388C-5B05-3D2E1FFD6CB3}"/>
              </a:ext>
            </a:extLst>
          </p:cNvPr>
          <p:cNvGrpSpPr/>
          <p:nvPr/>
        </p:nvGrpSpPr>
        <p:grpSpPr>
          <a:xfrm>
            <a:off x="7012366" y="4490083"/>
            <a:ext cx="1941429" cy="400110"/>
            <a:chOff x="3821374" y="3916702"/>
            <a:chExt cx="1941429" cy="400110"/>
          </a:xfrm>
        </p:grpSpPr>
        <mc:AlternateContent xmlns:mc="http://schemas.openxmlformats.org/markup-compatibility/2006" xmlns:a14="http://schemas.microsoft.com/office/drawing/2010/main">
          <mc:Choice Requires="a14">
            <p:sp>
              <p:nvSpPr>
                <p:cNvPr id="170" name="矩形 169">
                  <a:extLst>
                    <a:ext uri="{FF2B5EF4-FFF2-40B4-BE49-F238E27FC236}">
                      <a16:creationId xmlns:a16="http://schemas.microsoft.com/office/drawing/2014/main" id="{5F895491-E011-6FA3-7930-0CFF4E0AE098}"/>
                    </a:ext>
                  </a:extLst>
                </p:cNvPr>
                <p:cNvSpPr/>
                <p:nvPr/>
              </p:nvSpPr>
              <p:spPr>
                <a:xfrm>
                  <a:off x="3821374" y="3916702"/>
                  <a:ext cx="1941429" cy="400110"/>
                </a:xfrm>
                <a:prstGeom prst="rect">
                  <a:avLst/>
                </a:prstGeom>
              </p:spPr>
              <p:txBody>
                <a:bodyPr wrap="none">
                  <a:spAutoFit/>
                </a:bodyPr>
                <a:lstStyle/>
                <a:p>
                  <a14:m>
                    <m:oMath xmlns:m="http://schemas.openxmlformats.org/officeDocument/2006/math">
                      <m:r>
                        <a:rPr lang="en-US" altLang="zh-CN" sz="2000" b="0" i="1" dirty="0" smtClean="0">
                          <a:solidFill>
                            <a:srgbClr val="A50021"/>
                          </a:solidFill>
                          <a:latin typeface="Cambria Math" panose="02040503050406030204" pitchFamily="18" charset="0"/>
                          <a:cs typeface="Calibri" panose="020F0502020204030204" pitchFamily="34" charset="0"/>
                        </a:rPr>
                        <m:t>h𝑎𝑠</m:t>
                      </m:r>
                      <m:sSub>
                        <m:sSubPr>
                          <m:ctrlPr>
                            <a:rPr lang="en-US" altLang="zh-CN" sz="2000" b="0" i="1" dirty="0" smtClean="0">
                              <a:solidFill>
                                <a:srgbClr val="A50021"/>
                              </a:solidFill>
                              <a:latin typeface="Cambria Math" panose="02040503050406030204" pitchFamily="18" charset="0"/>
                              <a:cs typeface="Calibri" panose="020F0502020204030204" pitchFamily="34" charset="0"/>
                            </a:rPr>
                          </m:ctrlPr>
                        </m:sSubPr>
                        <m:e>
                          <m:r>
                            <a:rPr lang="en-US" altLang="zh-CN" sz="2000" b="0" i="1" dirty="0" smtClean="0">
                              <a:solidFill>
                                <a:srgbClr val="A50021"/>
                              </a:solidFill>
                              <a:latin typeface="Cambria Math" panose="02040503050406030204" pitchFamily="18" charset="0"/>
                              <a:cs typeface="Calibri" panose="020F0502020204030204" pitchFamily="34" charset="0"/>
                            </a:rPr>
                            <m:t>h</m:t>
                          </m:r>
                        </m:e>
                        <m:sub>
                          <m:r>
                            <a:rPr lang="en-US" altLang="zh-CN" sz="2000" b="0" i="1" dirty="0" smtClean="0">
                              <a:solidFill>
                                <a:srgbClr val="A50021"/>
                              </a:solidFill>
                              <a:latin typeface="Cambria Math" panose="02040503050406030204" pitchFamily="18" charset="0"/>
                              <a:cs typeface="Calibri" panose="020F0502020204030204" pitchFamily="34" charset="0"/>
                            </a:rPr>
                            <m:t>3</m:t>
                          </m:r>
                        </m:sub>
                      </m:sSub>
                    </m:oMath>
                  </a14:m>
                  <a:r>
                    <a:rPr lang="en-US" altLang="zh-CN" sz="2000" dirty="0">
                      <a:solidFill>
                        <a:schemeClr val="tx1"/>
                      </a:solidFill>
                      <a:cs typeface="Calibri" panose="020F0502020204030204" pitchFamily="34" charset="0"/>
                    </a:rPr>
                    <a:t>(               )</a:t>
                  </a:r>
                  <a:endParaRPr lang="zh-CN" altLang="en-US" sz="2000" dirty="0">
                    <a:solidFill>
                      <a:schemeClr val="tx1"/>
                    </a:solidFill>
                    <a:cs typeface="Calibri" panose="020F0502020204030204" pitchFamily="34" charset="0"/>
                  </a:endParaRPr>
                </a:p>
              </p:txBody>
            </p:sp>
          </mc:Choice>
          <mc:Fallback xmlns="">
            <p:sp>
              <p:nvSpPr>
                <p:cNvPr id="170" name="矩形 169">
                  <a:extLst>
                    <a:ext uri="{FF2B5EF4-FFF2-40B4-BE49-F238E27FC236}">
                      <a16:creationId xmlns:a16="http://schemas.microsoft.com/office/drawing/2014/main" id="{5F895491-E011-6FA3-7930-0CFF4E0AE098}"/>
                    </a:ext>
                  </a:extLst>
                </p:cNvPr>
                <p:cNvSpPr>
                  <a:spLocks noRot="1" noChangeAspect="1" noMove="1" noResize="1" noEditPoints="1" noAdjustHandles="1" noChangeArrowheads="1" noChangeShapeType="1" noTextEdit="1"/>
                </p:cNvSpPr>
                <p:nvPr/>
              </p:nvSpPr>
              <p:spPr>
                <a:xfrm>
                  <a:off x="3821374" y="3916702"/>
                  <a:ext cx="1941429" cy="400110"/>
                </a:xfrm>
                <a:prstGeom prst="rect">
                  <a:avLst/>
                </a:prstGeom>
                <a:blipFill>
                  <a:blip r:embed="rId5"/>
                  <a:stretch>
                    <a:fillRect t="-9375" b="-28125"/>
                  </a:stretch>
                </a:blipFill>
              </p:spPr>
              <p:txBody>
                <a:bodyPr/>
                <a:lstStyle/>
                <a:p>
                  <a:r>
                    <a:rPr lang="zh-CN" altLang="en-US">
                      <a:noFill/>
                    </a:rPr>
                    <a:t> </a:t>
                  </a:r>
                </a:p>
              </p:txBody>
            </p:sp>
          </mc:Fallback>
        </mc:AlternateContent>
        <p:sp>
          <p:nvSpPr>
            <p:cNvPr id="171" name="立方体 170">
              <a:extLst>
                <a:ext uri="{FF2B5EF4-FFF2-40B4-BE49-F238E27FC236}">
                  <a16:creationId xmlns:a16="http://schemas.microsoft.com/office/drawing/2014/main" id="{62B98A77-9D56-5328-4F47-D0C8D359E57C}"/>
                </a:ext>
              </a:extLst>
            </p:cNvPr>
            <p:cNvSpPr/>
            <p:nvPr/>
          </p:nvSpPr>
          <p:spPr>
            <a:xfrm>
              <a:off x="4733141" y="3955563"/>
              <a:ext cx="648000" cy="360000"/>
            </a:xfrm>
            <a:prstGeom prst="cube">
              <a:avLst/>
            </a:prstGeom>
            <a:solidFill>
              <a:schemeClr val="bg1">
                <a:lumMod val="85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a:t>
              </a:r>
              <a:endParaRPr kumimoji="1" lang="zh-CN" altLang="en-US" dirty="0">
                <a:solidFill>
                  <a:schemeClr val="tx1"/>
                </a:solidFill>
                <a:cs typeface="Calibri" panose="020F0502020204030204" pitchFamily="34" charset="0"/>
              </a:endParaRPr>
            </a:p>
          </p:txBody>
        </p:sp>
      </p:grpSp>
      <p:grpSp>
        <p:nvGrpSpPr>
          <p:cNvPr id="172" name="组合 171">
            <a:extLst>
              <a:ext uri="{FF2B5EF4-FFF2-40B4-BE49-F238E27FC236}">
                <a16:creationId xmlns:a16="http://schemas.microsoft.com/office/drawing/2014/main" id="{8AF022B1-1780-2763-9E36-31163228F8B0}"/>
              </a:ext>
            </a:extLst>
          </p:cNvPr>
          <p:cNvGrpSpPr/>
          <p:nvPr/>
        </p:nvGrpSpPr>
        <p:grpSpPr>
          <a:xfrm>
            <a:off x="3100111" y="4491838"/>
            <a:ext cx="1872949" cy="400110"/>
            <a:chOff x="3821374" y="3916702"/>
            <a:chExt cx="1872949" cy="400110"/>
          </a:xfrm>
        </p:grpSpPr>
        <mc:AlternateContent xmlns:mc="http://schemas.openxmlformats.org/markup-compatibility/2006" xmlns:a14="http://schemas.microsoft.com/office/drawing/2010/main">
          <mc:Choice Requires="a14">
            <p:sp>
              <p:nvSpPr>
                <p:cNvPr id="173" name="矩形 172">
                  <a:extLst>
                    <a:ext uri="{FF2B5EF4-FFF2-40B4-BE49-F238E27FC236}">
                      <a16:creationId xmlns:a16="http://schemas.microsoft.com/office/drawing/2014/main" id="{CED8C914-622B-401A-337A-2C3775928BD0}"/>
                    </a:ext>
                  </a:extLst>
                </p:cNvPr>
                <p:cNvSpPr/>
                <p:nvPr/>
              </p:nvSpPr>
              <p:spPr>
                <a:xfrm>
                  <a:off x="3821374" y="3916702"/>
                  <a:ext cx="1872949" cy="400110"/>
                </a:xfrm>
                <a:prstGeom prst="rect">
                  <a:avLst/>
                </a:prstGeom>
              </p:spPr>
              <p:txBody>
                <a:bodyPr wrap="none">
                  <a:spAutoFit/>
                </a:bodyPr>
                <a:lstStyle/>
                <a:p>
                  <a14:m>
                    <m:oMath xmlns:m="http://schemas.openxmlformats.org/officeDocument/2006/math">
                      <m:r>
                        <a:rPr lang="en-US" altLang="zh-CN" sz="2000" b="0" i="1" dirty="0" smtClean="0">
                          <a:solidFill>
                            <a:srgbClr val="A50021"/>
                          </a:solidFill>
                          <a:latin typeface="Cambria Math" panose="02040503050406030204" pitchFamily="18" charset="0"/>
                          <a:cs typeface="Calibri" panose="020F0502020204030204" pitchFamily="34" charset="0"/>
                        </a:rPr>
                        <m:t>h𝑎𝑠</m:t>
                      </m:r>
                      <m:sSub>
                        <m:sSubPr>
                          <m:ctrlPr>
                            <a:rPr lang="en-US" altLang="zh-CN" sz="2000" b="0" i="1" dirty="0" smtClean="0">
                              <a:solidFill>
                                <a:srgbClr val="A50021"/>
                              </a:solidFill>
                              <a:latin typeface="Cambria Math" panose="02040503050406030204" pitchFamily="18" charset="0"/>
                              <a:cs typeface="Calibri" panose="020F0502020204030204" pitchFamily="34" charset="0"/>
                            </a:rPr>
                          </m:ctrlPr>
                        </m:sSubPr>
                        <m:e>
                          <m:r>
                            <a:rPr lang="en-US" altLang="zh-CN" sz="2000" b="0" i="1" dirty="0" smtClean="0">
                              <a:solidFill>
                                <a:srgbClr val="A50021"/>
                              </a:solidFill>
                              <a:latin typeface="Cambria Math" panose="02040503050406030204" pitchFamily="18" charset="0"/>
                              <a:cs typeface="Calibri" panose="020F0502020204030204" pitchFamily="34" charset="0"/>
                            </a:rPr>
                            <m:t>h</m:t>
                          </m:r>
                        </m:e>
                        <m:sub>
                          <m:r>
                            <a:rPr lang="en-US" altLang="zh-CN" sz="2000" b="0" i="1" dirty="0" smtClean="0">
                              <a:solidFill>
                                <a:srgbClr val="A50021"/>
                              </a:solidFill>
                              <a:latin typeface="Cambria Math" panose="02040503050406030204" pitchFamily="18" charset="0"/>
                              <a:cs typeface="Calibri" panose="020F0502020204030204" pitchFamily="34" charset="0"/>
                            </a:rPr>
                            <m:t>1</m:t>
                          </m:r>
                        </m:sub>
                      </m:sSub>
                    </m:oMath>
                  </a14:m>
                  <a:r>
                    <a:rPr lang="en-US" altLang="zh-CN" sz="2000" dirty="0">
                      <a:solidFill>
                        <a:schemeClr val="tx1"/>
                      </a:solidFill>
                      <a:cs typeface="Calibri" panose="020F0502020204030204" pitchFamily="34" charset="0"/>
                    </a:rPr>
                    <a:t>(               )</a:t>
                  </a:r>
                  <a:endParaRPr lang="zh-CN" altLang="en-US" sz="2000" dirty="0">
                    <a:solidFill>
                      <a:schemeClr val="tx1"/>
                    </a:solidFill>
                    <a:cs typeface="Calibri" panose="020F0502020204030204" pitchFamily="34" charset="0"/>
                  </a:endParaRPr>
                </a:p>
              </p:txBody>
            </p:sp>
          </mc:Choice>
          <mc:Fallback xmlns="">
            <p:sp>
              <p:nvSpPr>
                <p:cNvPr id="173" name="矩形 172">
                  <a:extLst>
                    <a:ext uri="{FF2B5EF4-FFF2-40B4-BE49-F238E27FC236}">
                      <a16:creationId xmlns:a16="http://schemas.microsoft.com/office/drawing/2014/main" id="{CED8C914-622B-401A-337A-2C3775928BD0}"/>
                    </a:ext>
                  </a:extLst>
                </p:cNvPr>
                <p:cNvSpPr>
                  <a:spLocks noRot="1" noChangeAspect="1" noMove="1" noResize="1" noEditPoints="1" noAdjustHandles="1" noChangeArrowheads="1" noChangeShapeType="1" noTextEdit="1"/>
                </p:cNvSpPr>
                <p:nvPr/>
              </p:nvSpPr>
              <p:spPr>
                <a:xfrm>
                  <a:off x="3821374" y="3916702"/>
                  <a:ext cx="1872949" cy="400110"/>
                </a:xfrm>
                <a:prstGeom prst="rect">
                  <a:avLst/>
                </a:prstGeom>
                <a:blipFill>
                  <a:blip r:embed="rId6"/>
                  <a:stretch>
                    <a:fillRect l="-676" t="-9375" r="-2703" b="-28125"/>
                  </a:stretch>
                </a:blipFill>
              </p:spPr>
              <p:txBody>
                <a:bodyPr/>
                <a:lstStyle/>
                <a:p>
                  <a:r>
                    <a:rPr lang="zh-CN" altLang="en-US">
                      <a:noFill/>
                    </a:rPr>
                    <a:t> </a:t>
                  </a:r>
                </a:p>
              </p:txBody>
            </p:sp>
          </mc:Fallback>
        </mc:AlternateContent>
        <p:sp>
          <p:nvSpPr>
            <p:cNvPr id="174" name="立方体 173">
              <a:extLst>
                <a:ext uri="{FF2B5EF4-FFF2-40B4-BE49-F238E27FC236}">
                  <a16:creationId xmlns:a16="http://schemas.microsoft.com/office/drawing/2014/main" id="{440B50BD-7CEE-2285-DA6D-5B70060EAA7E}"/>
                </a:ext>
              </a:extLst>
            </p:cNvPr>
            <p:cNvSpPr/>
            <p:nvPr/>
          </p:nvSpPr>
          <p:spPr>
            <a:xfrm>
              <a:off x="4733141" y="3955563"/>
              <a:ext cx="648000" cy="360000"/>
            </a:xfrm>
            <a:prstGeom prst="cube">
              <a:avLst/>
            </a:prstGeom>
            <a:solidFill>
              <a:schemeClr val="bg1">
                <a:lumMod val="85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a:t>
              </a:r>
              <a:endParaRPr kumimoji="1" lang="zh-CN" altLang="en-US" dirty="0">
                <a:solidFill>
                  <a:schemeClr val="tx1"/>
                </a:solidFill>
                <a:cs typeface="Calibri" panose="020F0502020204030204" pitchFamily="34" charset="0"/>
              </a:endParaRPr>
            </a:p>
          </p:txBody>
        </p:sp>
      </p:grpSp>
      <p:sp>
        <p:nvSpPr>
          <p:cNvPr id="176" name="矩形 175">
            <a:extLst>
              <a:ext uri="{FF2B5EF4-FFF2-40B4-BE49-F238E27FC236}">
                <a16:creationId xmlns:a16="http://schemas.microsoft.com/office/drawing/2014/main" id="{15A1AC6F-F5DB-A700-3F6D-BFF18974F7BA}"/>
              </a:ext>
            </a:extLst>
          </p:cNvPr>
          <p:cNvSpPr/>
          <p:nvPr/>
        </p:nvSpPr>
        <p:spPr>
          <a:xfrm>
            <a:off x="9295224" y="2789535"/>
            <a:ext cx="663964" cy="400110"/>
          </a:xfrm>
          <a:prstGeom prst="rect">
            <a:avLst/>
          </a:prstGeom>
          <a:solidFill>
            <a:schemeClr val="bg1"/>
          </a:solidFill>
        </p:spPr>
        <p:txBody>
          <a:bodyPr wrap="none">
            <a:spAutoFit/>
          </a:bodyPr>
          <a:lstStyle/>
          <a:p>
            <a:r>
              <a:rPr lang="en-US" altLang="zh-CN" sz="2000" dirty="0">
                <a:cs typeface="Calibri" panose="020F0502020204030204" pitchFamily="34" charset="0"/>
              </a:rPr>
              <a:t>time</a:t>
            </a:r>
            <a:endParaRPr lang="zh-CN" altLang="en-US" sz="2000" dirty="0">
              <a:cs typeface="Calibri" panose="020F0502020204030204" pitchFamily="34" charset="0"/>
            </a:endParaRPr>
          </a:p>
        </p:txBody>
      </p:sp>
    </p:spTree>
    <p:custDataLst>
      <p:tags r:id="rId1"/>
    </p:custDataLst>
    <p:extLst>
      <p:ext uri="{BB962C8B-B14F-4D97-AF65-F5344CB8AC3E}">
        <p14:creationId xmlns:p14="http://schemas.microsoft.com/office/powerpoint/2010/main" val="144078018"/>
      </p:ext>
    </p:extLst>
  </p:cSld>
  <p:clrMapOvr>
    <a:masterClrMapping/>
  </p:clrMapOvr>
  <mc:AlternateContent xmlns:mc="http://schemas.openxmlformats.org/markup-compatibility/2006" xmlns:p14="http://schemas.microsoft.com/office/powerpoint/2010/main">
    <mc:Choice Requires="p14">
      <p:transition spd="med" p14:dur="700" advTm="47446">
        <p:fade/>
      </p:transition>
    </mc:Choice>
    <mc:Fallback xmlns="">
      <p:transition spd="med" advTm="474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671546" y="308511"/>
            <a:ext cx="6569324" cy="461665"/>
          </a:xfrm>
          <a:prstGeom prst="rect">
            <a:avLst/>
          </a:prstGeom>
          <a:noFill/>
        </p:spPr>
        <p:txBody>
          <a:bodyPr wrap="square" rtlCol="0">
            <a:spAutoFit/>
          </a:bodyPr>
          <a:lstStyle/>
          <a:p>
            <a:r>
              <a:rPr lang="en-US" altLang="zh-CN" sz="2400" dirty="0"/>
              <a:t>Background</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66" name="文本框 65">
            <a:extLst>
              <a:ext uri="{FF2B5EF4-FFF2-40B4-BE49-F238E27FC236}">
                <a16:creationId xmlns:a16="http://schemas.microsoft.com/office/drawing/2014/main" id="{31F93E39-1B96-A44E-B540-A30E3AF325E6}"/>
              </a:ext>
            </a:extLst>
          </p:cNvPr>
          <p:cNvSpPr txBox="1"/>
          <p:nvPr/>
        </p:nvSpPr>
        <p:spPr>
          <a:xfrm>
            <a:off x="835298" y="1215517"/>
            <a:ext cx="9893662" cy="400110"/>
          </a:xfrm>
          <a:prstGeom prst="rect">
            <a:avLst/>
          </a:prstGeom>
          <a:noFill/>
        </p:spPr>
        <p:txBody>
          <a:bodyPr wrap="square" rtlCol="0">
            <a:spAutoFit/>
          </a:bodyPr>
          <a:lstStyle/>
          <a:p>
            <a:pPr marL="800100" lvl="1" indent="-342900" algn="just">
              <a:spcAft>
                <a:spcPts val="1200"/>
              </a:spcAft>
              <a:buFont typeface="Arial" panose="020B0604020202020204" pitchFamily="34" charset="0"/>
              <a:buChar char="•"/>
            </a:pPr>
            <a:r>
              <a:rPr lang="en-US" altLang="zh-CN" sz="2000" dirty="0">
                <a:cs typeface="Calibri" panose="020F0502020204030204" pitchFamily="34" charset="0"/>
              </a:rPr>
              <a:t>Typical method : hopping window (e.g. one hour)</a:t>
            </a:r>
            <a:endParaRPr lang="en-US" altLang="zh-CN" sz="2400" dirty="0">
              <a:solidFill>
                <a:srgbClr val="C00000"/>
              </a:solidFill>
              <a:cs typeface="Calibri" panose="020F0502020204030204" pitchFamily="34" charset="0"/>
            </a:endParaRPr>
          </a:p>
        </p:txBody>
      </p:sp>
      <p:sp>
        <p:nvSpPr>
          <p:cNvPr id="16" name="立方体 15">
            <a:extLst>
              <a:ext uri="{FF2B5EF4-FFF2-40B4-BE49-F238E27FC236}">
                <a16:creationId xmlns:a16="http://schemas.microsoft.com/office/drawing/2014/main" id="{2097E47B-2B55-A747-BE7B-DD28BD9CF2A8}"/>
              </a:ext>
            </a:extLst>
          </p:cNvPr>
          <p:cNvSpPr/>
          <p:nvPr/>
        </p:nvSpPr>
        <p:spPr>
          <a:xfrm>
            <a:off x="5313681" y="2908288"/>
            <a:ext cx="648000" cy="360000"/>
          </a:xfrm>
          <a:prstGeom prst="cube">
            <a:avLst/>
          </a:prstGeom>
          <a:solidFill>
            <a:schemeClr val="accent3">
              <a:lumMod val="40000"/>
              <a:lumOff val="6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A,3</a:t>
            </a:r>
            <a:endParaRPr kumimoji="1" lang="zh-CN" altLang="en-US" dirty="0">
              <a:solidFill>
                <a:schemeClr val="tx1"/>
              </a:solidFill>
              <a:cs typeface="Calibri" panose="020F0502020204030204" pitchFamily="34" charset="0"/>
            </a:endParaRPr>
          </a:p>
        </p:txBody>
      </p:sp>
      <p:sp>
        <p:nvSpPr>
          <p:cNvPr id="17" name="立方体 16">
            <a:extLst>
              <a:ext uri="{FF2B5EF4-FFF2-40B4-BE49-F238E27FC236}">
                <a16:creationId xmlns:a16="http://schemas.microsoft.com/office/drawing/2014/main" id="{088BF7BF-5C86-DC46-B041-743463E5DEDA}"/>
              </a:ext>
            </a:extLst>
          </p:cNvPr>
          <p:cNvSpPr/>
          <p:nvPr/>
        </p:nvSpPr>
        <p:spPr>
          <a:xfrm>
            <a:off x="6105681" y="2432338"/>
            <a:ext cx="648000" cy="360000"/>
          </a:xfrm>
          <a:prstGeom prst="cube">
            <a:avLst/>
          </a:prstGeom>
          <a:solidFill>
            <a:schemeClr val="accent3">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B,3</a:t>
            </a:r>
            <a:endParaRPr kumimoji="1" lang="zh-CN" altLang="en-US" dirty="0">
              <a:solidFill>
                <a:schemeClr val="tx1"/>
              </a:solidFill>
              <a:cs typeface="Calibri" panose="020F0502020204030204" pitchFamily="34" charset="0"/>
            </a:endParaRPr>
          </a:p>
        </p:txBody>
      </p:sp>
      <p:sp>
        <p:nvSpPr>
          <p:cNvPr id="18" name="立方体 17">
            <a:extLst>
              <a:ext uri="{FF2B5EF4-FFF2-40B4-BE49-F238E27FC236}">
                <a16:creationId xmlns:a16="http://schemas.microsoft.com/office/drawing/2014/main" id="{79DC1F49-C22F-E845-AAA2-4F517DB5753B}"/>
              </a:ext>
            </a:extLst>
          </p:cNvPr>
          <p:cNvSpPr/>
          <p:nvPr/>
        </p:nvSpPr>
        <p:spPr>
          <a:xfrm>
            <a:off x="5313681" y="2432338"/>
            <a:ext cx="648000" cy="360000"/>
          </a:xfrm>
          <a:prstGeom prst="cube">
            <a:avLst/>
          </a:prstGeom>
          <a:solidFill>
            <a:schemeClr val="accent3">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C,3</a:t>
            </a:r>
            <a:endParaRPr kumimoji="1" lang="zh-CN" altLang="en-US" dirty="0">
              <a:solidFill>
                <a:schemeClr val="tx1"/>
              </a:solidFill>
              <a:cs typeface="Calibri" panose="020F0502020204030204" pitchFamily="34" charset="0"/>
            </a:endParaRPr>
          </a:p>
        </p:txBody>
      </p:sp>
      <p:sp>
        <p:nvSpPr>
          <p:cNvPr id="19" name="立方体 18">
            <a:extLst>
              <a:ext uri="{FF2B5EF4-FFF2-40B4-BE49-F238E27FC236}">
                <a16:creationId xmlns:a16="http://schemas.microsoft.com/office/drawing/2014/main" id="{9F3D1936-6BA0-B64D-8BE0-5C7E39E92B5D}"/>
              </a:ext>
            </a:extLst>
          </p:cNvPr>
          <p:cNvSpPr/>
          <p:nvPr/>
        </p:nvSpPr>
        <p:spPr>
          <a:xfrm>
            <a:off x="4418203" y="2432338"/>
            <a:ext cx="648000" cy="360000"/>
          </a:xfrm>
          <a:prstGeom prst="cube">
            <a:avLst/>
          </a:prstGeom>
          <a:solidFill>
            <a:schemeClr val="accent2">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C,2</a:t>
            </a:r>
            <a:endParaRPr kumimoji="1" lang="zh-CN" altLang="en-US" dirty="0">
              <a:solidFill>
                <a:schemeClr val="tx1"/>
              </a:solidFill>
              <a:cs typeface="Calibri" panose="020F0502020204030204" pitchFamily="34" charset="0"/>
            </a:endParaRPr>
          </a:p>
        </p:txBody>
      </p:sp>
      <p:sp>
        <p:nvSpPr>
          <p:cNvPr id="20" name="立方体 19">
            <a:extLst>
              <a:ext uri="{FF2B5EF4-FFF2-40B4-BE49-F238E27FC236}">
                <a16:creationId xmlns:a16="http://schemas.microsoft.com/office/drawing/2014/main" id="{0A56FC57-7215-9742-BF1C-3B216F26957E}"/>
              </a:ext>
            </a:extLst>
          </p:cNvPr>
          <p:cNvSpPr/>
          <p:nvPr/>
        </p:nvSpPr>
        <p:spPr>
          <a:xfrm>
            <a:off x="3626203" y="2432338"/>
            <a:ext cx="648000" cy="360000"/>
          </a:xfrm>
          <a:prstGeom prst="cube">
            <a:avLst/>
          </a:prstGeom>
          <a:solidFill>
            <a:schemeClr val="accent2">
              <a:lumMod val="40000"/>
              <a:lumOff val="6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A,2</a:t>
            </a:r>
            <a:endParaRPr kumimoji="1" lang="zh-CN" altLang="en-US" dirty="0">
              <a:solidFill>
                <a:schemeClr val="tx1"/>
              </a:solidFill>
              <a:cs typeface="Calibri" panose="020F0502020204030204" pitchFamily="34" charset="0"/>
            </a:endParaRPr>
          </a:p>
        </p:txBody>
      </p:sp>
      <p:sp>
        <p:nvSpPr>
          <p:cNvPr id="26" name="立方体 25">
            <a:extLst>
              <a:ext uri="{FF2B5EF4-FFF2-40B4-BE49-F238E27FC236}">
                <a16:creationId xmlns:a16="http://schemas.microsoft.com/office/drawing/2014/main" id="{A826E8D4-DC7D-2840-A04A-3C56C400D1C7}"/>
              </a:ext>
            </a:extLst>
          </p:cNvPr>
          <p:cNvSpPr/>
          <p:nvPr/>
        </p:nvSpPr>
        <p:spPr>
          <a:xfrm>
            <a:off x="1938728" y="2908288"/>
            <a:ext cx="648000" cy="360000"/>
          </a:xfrm>
          <a:prstGeom prst="cube">
            <a:avLst/>
          </a:prstGeom>
          <a:solidFill>
            <a:schemeClr val="accent1">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B,1</a:t>
            </a:r>
            <a:endParaRPr kumimoji="1" lang="zh-CN" altLang="en-US" dirty="0">
              <a:solidFill>
                <a:schemeClr val="tx1"/>
              </a:solidFill>
              <a:cs typeface="Calibri" panose="020F0502020204030204" pitchFamily="34" charset="0"/>
            </a:endParaRPr>
          </a:p>
        </p:txBody>
      </p:sp>
      <p:sp>
        <p:nvSpPr>
          <p:cNvPr id="27" name="立方体 26">
            <a:extLst>
              <a:ext uri="{FF2B5EF4-FFF2-40B4-BE49-F238E27FC236}">
                <a16:creationId xmlns:a16="http://schemas.microsoft.com/office/drawing/2014/main" id="{4E037075-1F46-D348-8466-31B5BF0A167A}"/>
              </a:ext>
            </a:extLst>
          </p:cNvPr>
          <p:cNvSpPr/>
          <p:nvPr/>
        </p:nvSpPr>
        <p:spPr>
          <a:xfrm>
            <a:off x="2730728" y="2434333"/>
            <a:ext cx="648000" cy="360000"/>
          </a:xfrm>
          <a:prstGeom prst="cube">
            <a:avLst/>
          </a:prstGeom>
          <a:solidFill>
            <a:schemeClr val="accent1">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C,1</a:t>
            </a:r>
            <a:endParaRPr kumimoji="1" lang="zh-CN" altLang="en-US" dirty="0">
              <a:solidFill>
                <a:schemeClr val="tx1"/>
              </a:solidFill>
              <a:cs typeface="Calibri" panose="020F0502020204030204" pitchFamily="34" charset="0"/>
            </a:endParaRPr>
          </a:p>
        </p:txBody>
      </p:sp>
      <p:sp>
        <p:nvSpPr>
          <p:cNvPr id="28" name="立方体 27">
            <a:extLst>
              <a:ext uri="{FF2B5EF4-FFF2-40B4-BE49-F238E27FC236}">
                <a16:creationId xmlns:a16="http://schemas.microsoft.com/office/drawing/2014/main" id="{8AD2C5E4-C788-BE42-BFC8-B88C6CD55299}"/>
              </a:ext>
            </a:extLst>
          </p:cNvPr>
          <p:cNvSpPr/>
          <p:nvPr/>
        </p:nvSpPr>
        <p:spPr>
          <a:xfrm>
            <a:off x="1938728" y="2434333"/>
            <a:ext cx="648000" cy="360000"/>
          </a:xfrm>
          <a:prstGeom prst="cube">
            <a:avLst/>
          </a:prstGeom>
          <a:solidFill>
            <a:schemeClr val="accent1">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C,1</a:t>
            </a:r>
            <a:endParaRPr kumimoji="1" lang="zh-CN" altLang="en-US" dirty="0">
              <a:solidFill>
                <a:schemeClr val="tx1"/>
              </a:solidFill>
              <a:cs typeface="Calibri" panose="020F0502020204030204" pitchFamily="34" charset="0"/>
            </a:endParaRPr>
          </a:p>
        </p:txBody>
      </p:sp>
      <p:sp>
        <p:nvSpPr>
          <p:cNvPr id="5" name="左大括号 4">
            <a:extLst>
              <a:ext uri="{FF2B5EF4-FFF2-40B4-BE49-F238E27FC236}">
                <a16:creationId xmlns:a16="http://schemas.microsoft.com/office/drawing/2014/main" id="{A2137F72-CA6C-094A-81B3-73D65FCF5E59}"/>
              </a:ext>
            </a:extLst>
          </p:cNvPr>
          <p:cNvSpPr/>
          <p:nvPr/>
        </p:nvSpPr>
        <p:spPr>
          <a:xfrm rot="16200000">
            <a:off x="2552991" y="2591045"/>
            <a:ext cx="215997" cy="1692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32" name="左大括号 31">
            <a:extLst>
              <a:ext uri="{FF2B5EF4-FFF2-40B4-BE49-F238E27FC236}">
                <a16:creationId xmlns:a16="http://schemas.microsoft.com/office/drawing/2014/main" id="{F56A5B92-1A09-C44E-8D86-DACAF52C54DE}"/>
              </a:ext>
            </a:extLst>
          </p:cNvPr>
          <p:cNvSpPr/>
          <p:nvPr/>
        </p:nvSpPr>
        <p:spPr>
          <a:xfrm rot="16200000">
            <a:off x="4236344" y="2595093"/>
            <a:ext cx="215995" cy="169120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33" name="左大括号 32">
            <a:extLst>
              <a:ext uri="{FF2B5EF4-FFF2-40B4-BE49-F238E27FC236}">
                <a16:creationId xmlns:a16="http://schemas.microsoft.com/office/drawing/2014/main" id="{95D38F0A-6D5F-BB4D-A7D2-CEE7D88692AF}"/>
              </a:ext>
            </a:extLst>
          </p:cNvPr>
          <p:cNvSpPr/>
          <p:nvPr/>
        </p:nvSpPr>
        <p:spPr>
          <a:xfrm rot="16200000">
            <a:off x="5927547" y="2595092"/>
            <a:ext cx="215995" cy="1691206"/>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6" name="矩形 5">
            <a:extLst>
              <a:ext uri="{FF2B5EF4-FFF2-40B4-BE49-F238E27FC236}">
                <a16:creationId xmlns:a16="http://schemas.microsoft.com/office/drawing/2014/main" id="{D2AF79CE-88B8-E948-9B46-90950F8740A7}"/>
              </a:ext>
            </a:extLst>
          </p:cNvPr>
          <p:cNvSpPr/>
          <p:nvPr/>
        </p:nvSpPr>
        <p:spPr>
          <a:xfrm>
            <a:off x="2090961" y="3545038"/>
            <a:ext cx="1199944" cy="400110"/>
          </a:xfrm>
          <a:prstGeom prst="rect">
            <a:avLst/>
          </a:prstGeom>
        </p:spPr>
        <p:txBody>
          <a:bodyPr wrap="none">
            <a:spAutoFit/>
          </a:bodyPr>
          <a:lstStyle/>
          <a:p>
            <a:r>
              <a:rPr lang="en-US" altLang="zh-CN" sz="2000" dirty="0">
                <a:cs typeface="Calibri" panose="020F0502020204030204" pitchFamily="34" charset="0"/>
              </a:rPr>
              <a:t>window 1</a:t>
            </a:r>
            <a:endParaRPr lang="zh-CN" altLang="en-US" sz="2000" dirty="0">
              <a:cs typeface="Calibri" panose="020F0502020204030204" pitchFamily="34" charset="0"/>
            </a:endParaRPr>
          </a:p>
        </p:txBody>
      </p:sp>
      <p:sp>
        <p:nvSpPr>
          <p:cNvPr id="36" name="矩形 35">
            <a:extLst>
              <a:ext uri="{FF2B5EF4-FFF2-40B4-BE49-F238E27FC236}">
                <a16:creationId xmlns:a16="http://schemas.microsoft.com/office/drawing/2014/main" id="{C56D6684-806D-304A-993E-E72B6AC04884}"/>
              </a:ext>
            </a:extLst>
          </p:cNvPr>
          <p:cNvSpPr/>
          <p:nvPr/>
        </p:nvSpPr>
        <p:spPr>
          <a:xfrm>
            <a:off x="3768280" y="3548697"/>
            <a:ext cx="1199944" cy="400110"/>
          </a:xfrm>
          <a:prstGeom prst="rect">
            <a:avLst/>
          </a:prstGeom>
        </p:spPr>
        <p:txBody>
          <a:bodyPr wrap="none">
            <a:spAutoFit/>
          </a:bodyPr>
          <a:lstStyle/>
          <a:p>
            <a:r>
              <a:rPr lang="en-US" altLang="zh-CN" sz="2000" dirty="0">
                <a:cs typeface="Calibri" panose="020F0502020204030204" pitchFamily="34" charset="0"/>
              </a:rPr>
              <a:t>window 2</a:t>
            </a:r>
            <a:endParaRPr lang="zh-CN" altLang="en-US" sz="2000" dirty="0">
              <a:cs typeface="Calibri" panose="020F0502020204030204" pitchFamily="34" charset="0"/>
            </a:endParaRPr>
          </a:p>
        </p:txBody>
      </p:sp>
      <p:sp>
        <p:nvSpPr>
          <p:cNvPr id="37" name="矩形 36">
            <a:extLst>
              <a:ext uri="{FF2B5EF4-FFF2-40B4-BE49-F238E27FC236}">
                <a16:creationId xmlns:a16="http://schemas.microsoft.com/office/drawing/2014/main" id="{680923D1-5BD7-4B46-8B92-5531732D6721}"/>
              </a:ext>
            </a:extLst>
          </p:cNvPr>
          <p:cNvSpPr/>
          <p:nvPr/>
        </p:nvSpPr>
        <p:spPr>
          <a:xfrm>
            <a:off x="5468922" y="3552332"/>
            <a:ext cx="1199944" cy="400110"/>
          </a:xfrm>
          <a:prstGeom prst="rect">
            <a:avLst/>
          </a:prstGeom>
        </p:spPr>
        <p:txBody>
          <a:bodyPr wrap="none">
            <a:spAutoFit/>
          </a:bodyPr>
          <a:lstStyle/>
          <a:p>
            <a:r>
              <a:rPr lang="en-US" altLang="zh-CN" sz="2000" dirty="0">
                <a:cs typeface="Calibri" panose="020F0502020204030204" pitchFamily="34" charset="0"/>
              </a:rPr>
              <a:t>window 3</a:t>
            </a:r>
            <a:endParaRPr lang="zh-CN" altLang="en-US" sz="2000" dirty="0">
              <a:cs typeface="Calibri" panose="020F0502020204030204" pitchFamily="34" charset="0"/>
            </a:endParaRPr>
          </a:p>
        </p:txBody>
      </p:sp>
      <p:sp>
        <p:nvSpPr>
          <p:cNvPr id="38" name="立方体 37">
            <a:extLst>
              <a:ext uri="{FF2B5EF4-FFF2-40B4-BE49-F238E27FC236}">
                <a16:creationId xmlns:a16="http://schemas.microsoft.com/office/drawing/2014/main" id="{CF0DD7D5-816D-7F42-88A5-2306A393E60E}"/>
              </a:ext>
            </a:extLst>
          </p:cNvPr>
          <p:cNvSpPr/>
          <p:nvPr/>
        </p:nvSpPr>
        <p:spPr>
          <a:xfrm>
            <a:off x="7024993" y="2432338"/>
            <a:ext cx="648000" cy="360000"/>
          </a:xfrm>
          <a:prstGeom prst="cube">
            <a:avLst/>
          </a:prstGeom>
          <a:solidFill>
            <a:schemeClr val="accent4">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B,4</a:t>
            </a:r>
            <a:endParaRPr kumimoji="1" lang="zh-CN" altLang="en-US" dirty="0">
              <a:solidFill>
                <a:schemeClr val="tx1"/>
              </a:solidFill>
              <a:cs typeface="Calibri" panose="020F0502020204030204" pitchFamily="34" charset="0"/>
            </a:endParaRPr>
          </a:p>
        </p:txBody>
      </p:sp>
      <p:sp>
        <p:nvSpPr>
          <p:cNvPr id="39" name="立方体 38">
            <a:extLst>
              <a:ext uri="{FF2B5EF4-FFF2-40B4-BE49-F238E27FC236}">
                <a16:creationId xmlns:a16="http://schemas.microsoft.com/office/drawing/2014/main" id="{74FF980E-A0F1-264E-9FA9-0EFC0FC93245}"/>
              </a:ext>
            </a:extLst>
          </p:cNvPr>
          <p:cNvSpPr/>
          <p:nvPr/>
        </p:nvSpPr>
        <p:spPr>
          <a:xfrm>
            <a:off x="9480632" y="2908288"/>
            <a:ext cx="648000" cy="360000"/>
          </a:xfrm>
          <a:prstGeom prst="cube">
            <a:avLst/>
          </a:prstGeom>
          <a:solidFill>
            <a:schemeClr val="accent6">
              <a:lumMod val="40000"/>
              <a:lumOff val="6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A,5</a:t>
            </a:r>
            <a:endParaRPr kumimoji="1" lang="zh-CN" altLang="en-US" dirty="0">
              <a:solidFill>
                <a:schemeClr val="tx1"/>
              </a:solidFill>
              <a:cs typeface="Calibri" panose="020F0502020204030204" pitchFamily="34" charset="0"/>
            </a:endParaRPr>
          </a:p>
        </p:txBody>
      </p:sp>
      <p:sp>
        <p:nvSpPr>
          <p:cNvPr id="40" name="立方体 39">
            <a:extLst>
              <a:ext uri="{FF2B5EF4-FFF2-40B4-BE49-F238E27FC236}">
                <a16:creationId xmlns:a16="http://schemas.microsoft.com/office/drawing/2014/main" id="{BAD5FFA1-965C-2E4C-88E8-0BEC6C0AD06C}"/>
              </a:ext>
            </a:extLst>
          </p:cNvPr>
          <p:cNvSpPr/>
          <p:nvPr/>
        </p:nvSpPr>
        <p:spPr>
          <a:xfrm>
            <a:off x="8688632" y="2908288"/>
            <a:ext cx="648000" cy="360000"/>
          </a:xfrm>
          <a:prstGeom prst="cube">
            <a:avLst/>
          </a:prstGeom>
          <a:solidFill>
            <a:schemeClr val="accent6">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B,5</a:t>
            </a:r>
            <a:endParaRPr kumimoji="1" lang="zh-CN" altLang="en-US" dirty="0">
              <a:solidFill>
                <a:schemeClr val="tx1"/>
              </a:solidFill>
              <a:cs typeface="Calibri" panose="020F0502020204030204" pitchFamily="34" charset="0"/>
            </a:endParaRPr>
          </a:p>
        </p:txBody>
      </p:sp>
      <p:sp>
        <p:nvSpPr>
          <p:cNvPr id="41" name="立方体 40">
            <a:extLst>
              <a:ext uri="{FF2B5EF4-FFF2-40B4-BE49-F238E27FC236}">
                <a16:creationId xmlns:a16="http://schemas.microsoft.com/office/drawing/2014/main" id="{D65A4AFD-9207-C54B-8372-52F5BA8EFD1A}"/>
              </a:ext>
            </a:extLst>
          </p:cNvPr>
          <p:cNvSpPr/>
          <p:nvPr/>
        </p:nvSpPr>
        <p:spPr>
          <a:xfrm>
            <a:off x="9480632" y="2429268"/>
            <a:ext cx="648000" cy="360000"/>
          </a:xfrm>
          <a:prstGeom prst="cube">
            <a:avLst/>
          </a:prstGeom>
          <a:solidFill>
            <a:schemeClr val="accent6">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C,5</a:t>
            </a:r>
            <a:endParaRPr kumimoji="1" lang="zh-CN" altLang="en-US" dirty="0">
              <a:solidFill>
                <a:schemeClr val="tx1"/>
              </a:solidFill>
              <a:cs typeface="Calibri" panose="020F0502020204030204" pitchFamily="34" charset="0"/>
            </a:endParaRPr>
          </a:p>
        </p:txBody>
      </p:sp>
      <p:sp>
        <p:nvSpPr>
          <p:cNvPr id="42" name="立方体 41">
            <a:extLst>
              <a:ext uri="{FF2B5EF4-FFF2-40B4-BE49-F238E27FC236}">
                <a16:creationId xmlns:a16="http://schemas.microsoft.com/office/drawing/2014/main" id="{C25F1E48-8D6F-3840-9A0C-D99410FE62DF}"/>
              </a:ext>
            </a:extLst>
          </p:cNvPr>
          <p:cNvSpPr/>
          <p:nvPr/>
        </p:nvSpPr>
        <p:spPr>
          <a:xfrm>
            <a:off x="8688632" y="2429268"/>
            <a:ext cx="648000" cy="360000"/>
          </a:xfrm>
          <a:prstGeom prst="cube">
            <a:avLst/>
          </a:prstGeom>
          <a:solidFill>
            <a:schemeClr val="accent6">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C,5</a:t>
            </a:r>
            <a:endParaRPr kumimoji="1" lang="zh-CN" altLang="en-US" dirty="0">
              <a:solidFill>
                <a:schemeClr val="tx1"/>
              </a:solidFill>
              <a:cs typeface="Calibri" panose="020F0502020204030204" pitchFamily="34" charset="0"/>
            </a:endParaRPr>
          </a:p>
        </p:txBody>
      </p:sp>
      <p:sp>
        <p:nvSpPr>
          <p:cNvPr id="43" name="左大括号 42">
            <a:extLst>
              <a:ext uri="{FF2B5EF4-FFF2-40B4-BE49-F238E27FC236}">
                <a16:creationId xmlns:a16="http://schemas.microsoft.com/office/drawing/2014/main" id="{C4C1942D-3183-164F-B511-54C97791DD6D}"/>
              </a:ext>
            </a:extLst>
          </p:cNvPr>
          <p:cNvSpPr/>
          <p:nvPr/>
        </p:nvSpPr>
        <p:spPr>
          <a:xfrm rot="16200000">
            <a:off x="7619149" y="2591044"/>
            <a:ext cx="215988" cy="1692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44" name="矩形 43">
            <a:extLst>
              <a:ext uri="{FF2B5EF4-FFF2-40B4-BE49-F238E27FC236}">
                <a16:creationId xmlns:a16="http://schemas.microsoft.com/office/drawing/2014/main" id="{12B5F9EF-A028-7E47-AA21-3DCBD1D79932}"/>
              </a:ext>
            </a:extLst>
          </p:cNvPr>
          <p:cNvSpPr/>
          <p:nvPr/>
        </p:nvSpPr>
        <p:spPr>
          <a:xfrm>
            <a:off x="7156268" y="3552332"/>
            <a:ext cx="1199944" cy="400110"/>
          </a:xfrm>
          <a:prstGeom prst="rect">
            <a:avLst/>
          </a:prstGeom>
        </p:spPr>
        <p:txBody>
          <a:bodyPr wrap="none">
            <a:spAutoFit/>
          </a:bodyPr>
          <a:lstStyle/>
          <a:p>
            <a:r>
              <a:rPr lang="en-US" altLang="zh-CN" sz="2000" dirty="0">
                <a:cs typeface="Calibri" panose="020F0502020204030204" pitchFamily="34" charset="0"/>
              </a:rPr>
              <a:t>window 4</a:t>
            </a:r>
            <a:endParaRPr lang="zh-CN" altLang="en-US" sz="2000" dirty="0">
              <a:cs typeface="Calibri" panose="020F0502020204030204" pitchFamily="34" charset="0"/>
            </a:endParaRPr>
          </a:p>
        </p:txBody>
      </p:sp>
      <p:sp>
        <p:nvSpPr>
          <p:cNvPr id="45" name="左大括号 44">
            <a:extLst>
              <a:ext uri="{FF2B5EF4-FFF2-40B4-BE49-F238E27FC236}">
                <a16:creationId xmlns:a16="http://schemas.microsoft.com/office/drawing/2014/main" id="{1003D73F-2681-114C-960A-5F8C77973C79}"/>
              </a:ext>
            </a:extLst>
          </p:cNvPr>
          <p:cNvSpPr/>
          <p:nvPr/>
        </p:nvSpPr>
        <p:spPr>
          <a:xfrm rot="16200000">
            <a:off x="9302500" y="2595091"/>
            <a:ext cx="215988" cy="1691199"/>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46" name="矩形 45">
            <a:extLst>
              <a:ext uri="{FF2B5EF4-FFF2-40B4-BE49-F238E27FC236}">
                <a16:creationId xmlns:a16="http://schemas.microsoft.com/office/drawing/2014/main" id="{95C1F259-D6C7-C745-ADAA-726C0EEA25E1}"/>
              </a:ext>
            </a:extLst>
          </p:cNvPr>
          <p:cNvSpPr/>
          <p:nvPr/>
        </p:nvSpPr>
        <p:spPr>
          <a:xfrm>
            <a:off x="8837061" y="3552332"/>
            <a:ext cx="1199944" cy="400110"/>
          </a:xfrm>
          <a:prstGeom prst="rect">
            <a:avLst/>
          </a:prstGeom>
        </p:spPr>
        <p:txBody>
          <a:bodyPr wrap="none">
            <a:spAutoFit/>
          </a:bodyPr>
          <a:lstStyle/>
          <a:p>
            <a:r>
              <a:rPr lang="en-US" altLang="zh-CN" sz="2000" dirty="0">
                <a:cs typeface="Calibri" panose="020F0502020204030204" pitchFamily="34" charset="0"/>
              </a:rPr>
              <a:t>window 5</a:t>
            </a:r>
            <a:endParaRPr lang="zh-CN" altLang="en-US" sz="2000" dirty="0">
              <a:cs typeface="Calibri" panose="020F0502020204030204" pitchFamily="34" charset="0"/>
            </a:endParaRPr>
          </a:p>
        </p:txBody>
      </p:sp>
      <p:cxnSp>
        <p:nvCxnSpPr>
          <p:cNvPr id="3" name="直线箭头连接符 2">
            <a:extLst>
              <a:ext uri="{FF2B5EF4-FFF2-40B4-BE49-F238E27FC236}">
                <a16:creationId xmlns:a16="http://schemas.microsoft.com/office/drawing/2014/main" id="{8840EBC3-5A35-24F7-01E9-F2020FB8F4CD}"/>
              </a:ext>
            </a:extLst>
          </p:cNvPr>
          <p:cNvCxnSpPr/>
          <p:nvPr/>
        </p:nvCxnSpPr>
        <p:spPr>
          <a:xfrm>
            <a:off x="1553972" y="2294236"/>
            <a:ext cx="900000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8ECA1A2C-7B51-A1DA-B361-C876BC6EA627}"/>
              </a:ext>
            </a:extLst>
          </p:cNvPr>
          <p:cNvCxnSpPr>
            <a:cxnSpLocks/>
          </p:cNvCxnSpPr>
          <p:nvPr/>
        </p:nvCxnSpPr>
        <p:spPr>
          <a:xfrm>
            <a:off x="1814990"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直线连接符 81">
            <a:extLst>
              <a:ext uri="{FF2B5EF4-FFF2-40B4-BE49-F238E27FC236}">
                <a16:creationId xmlns:a16="http://schemas.microsoft.com/office/drawing/2014/main" id="{EC331423-C16D-8E2B-4226-9CC2843AEFF3}"/>
              </a:ext>
            </a:extLst>
          </p:cNvPr>
          <p:cNvCxnSpPr>
            <a:cxnSpLocks/>
          </p:cNvCxnSpPr>
          <p:nvPr/>
        </p:nvCxnSpPr>
        <p:spPr>
          <a:xfrm>
            <a:off x="3502466"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B9B6DD77-C8A7-A510-FEE6-9B77CC8FB38A}"/>
              </a:ext>
            </a:extLst>
          </p:cNvPr>
          <p:cNvCxnSpPr>
            <a:cxnSpLocks/>
          </p:cNvCxnSpPr>
          <p:nvPr/>
        </p:nvCxnSpPr>
        <p:spPr>
          <a:xfrm>
            <a:off x="5189942"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直线连接符 83">
            <a:extLst>
              <a:ext uri="{FF2B5EF4-FFF2-40B4-BE49-F238E27FC236}">
                <a16:creationId xmlns:a16="http://schemas.microsoft.com/office/drawing/2014/main" id="{75291E03-DE70-64B5-A484-518E9E0F5DF4}"/>
              </a:ext>
            </a:extLst>
          </p:cNvPr>
          <p:cNvCxnSpPr>
            <a:cxnSpLocks/>
          </p:cNvCxnSpPr>
          <p:nvPr/>
        </p:nvCxnSpPr>
        <p:spPr>
          <a:xfrm>
            <a:off x="6879600"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直线连接符 84">
            <a:extLst>
              <a:ext uri="{FF2B5EF4-FFF2-40B4-BE49-F238E27FC236}">
                <a16:creationId xmlns:a16="http://schemas.microsoft.com/office/drawing/2014/main" id="{A2058768-F36A-E969-F52E-06E6848D933A}"/>
              </a:ext>
            </a:extLst>
          </p:cNvPr>
          <p:cNvCxnSpPr>
            <a:cxnSpLocks/>
          </p:cNvCxnSpPr>
          <p:nvPr/>
        </p:nvCxnSpPr>
        <p:spPr>
          <a:xfrm>
            <a:off x="8564894"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直线连接符 85">
            <a:extLst>
              <a:ext uri="{FF2B5EF4-FFF2-40B4-BE49-F238E27FC236}">
                <a16:creationId xmlns:a16="http://schemas.microsoft.com/office/drawing/2014/main" id="{64FA834D-8B5A-7272-6B87-BD58234236FA}"/>
              </a:ext>
            </a:extLst>
          </p:cNvPr>
          <p:cNvCxnSpPr>
            <a:cxnSpLocks/>
          </p:cNvCxnSpPr>
          <p:nvPr/>
        </p:nvCxnSpPr>
        <p:spPr>
          <a:xfrm>
            <a:off x="10252370"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id="{38048CB9-8F8C-3973-2E59-A266DEA6EF4D}"/>
              </a:ext>
            </a:extLst>
          </p:cNvPr>
          <p:cNvSpPr/>
          <p:nvPr/>
        </p:nvSpPr>
        <p:spPr>
          <a:xfrm>
            <a:off x="1257015" y="1686783"/>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1:00 PM</a:t>
            </a:r>
            <a:endParaRPr lang="zh-CN" altLang="en-US" sz="2000" dirty="0">
              <a:solidFill>
                <a:srgbClr val="A50021"/>
              </a:solidFill>
              <a:cs typeface="Calibri" panose="020F0502020204030204" pitchFamily="34" charset="0"/>
            </a:endParaRPr>
          </a:p>
        </p:txBody>
      </p:sp>
      <p:sp>
        <p:nvSpPr>
          <p:cNvPr id="88" name="矩形 87">
            <a:extLst>
              <a:ext uri="{FF2B5EF4-FFF2-40B4-BE49-F238E27FC236}">
                <a16:creationId xmlns:a16="http://schemas.microsoft.com/office/drawing/2014/main" id="{8ABF7D6D-64D6-2D99-15CF-CAC5FA9C1D79}"/>
              </a:ext>
            </a:extLst>
          </p:cNvPr>
          <p:cNvSpPr/>
          <p:nvPr/>
        </p:nvSpPr>
        <p:spPr>
          <a:xfrm>
            <a:off x="2934334" y="1690442"/>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2:00 PM</a:t>
            </a:r>
            <a:endParaRPr lang="zh-CN" altLang="en-US" sz="2000" dirty="0">
              <a:solidFill>
                <a:srgbClr val="A50021"/>
              </a:solidFill>
              <a:cs typeface="Calibri" panose="020F0502020204030204" pitchFamily="34" charset="0"/>
            </a:endParaRPr>
          </a:p>
        </p:txBody>
      </p:sp>
      <p:sp>
        <p:nvSpPr>
          <p:cNvPr id="89" name="矩形 88">
            <a:extLst>
              <a:ext uri="{FF2B5EF4-FFF2-40B4-BE49-F238E27FC236}">
                <a16:creationId xmlns:a16="http://schemas.microsoft.com/office/drawing/2014/main" id="{9D4AC33A-A7FB-2133-0219-DE490917633E}"/>
              </a:ext>
            </a:extLst>
          </p:cNvPr>
          <p:cNvSpPr/>
          <p:nvPr/>
        </p:nvSpPr>
        <p:spPr>
          <a:xfrm>
            <a:off x="4634976" y="1694077"/>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3:00 PM</a:t>
            </a:r>
            <a:endParaRPr lang="zh-CN" altLang="en-US" sz="2000" dirty="0">
              <a:solidFill>
                <a:srgbClr val="A50021"/>
              </a:solidFill>
              <a:cs typeface="Calibri" panose="020F0502020204030204" pitchFamily="34" charset="0"/>
            </a:endParaRPr>
          </a:p>
        </p:txBody>
      </p:sp>
      <p:sp>
        <p:nvSpPr>
          <p:cNvPr id="90" name="矩形 89">
            <a:extLst>
              <a:ext uri="{FF2B5EF4-FFF2-40B4-BE49-F238E27FC236}">
                <a16:creationId xmlns:a16="http://schemas.microsoft.com/office/drawing/2014/main" id="{1FC809A3-FBB1-CC23-E702-ADC874E42D7A}"/>
              </a:ext>
            </a:extLst>
          </p:cNvPr>
          <p:cNvSpPr/>
          <p:nvPr/>
        </p:nvSpPr>
        <p:spPr>
          <a:xfrm>
            <a:off x="6322322" y="1694077"/>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4:00 PM</a:t>
            </a:r>
            <a:endParaRPr lang="zh-CN" altLang="en-US" sz="2000" dirty="0">
              <a:solidFill>
                <a:srgbClr val="A50021"/>
              </a:solidFill>
              <a:cs typeface="Calibri" panose="020F0502020204030204" pitchFamily="34" charset="0"/>
            </a:endParaRPr>
          </a:p>
        </p:txBody>
      </p:sp>
      <p:sp>
        <p:nvSpPr>
          <p:cNvPr id="91" name="矩形 90">
            <a:extLst>
              <a:ext uri="{FF2B5EF4-FFF2-40B4-BE49-F238E27FC236}">
                <a16:creationId xmlns:a16="http://schemas.microsoft.com/office/drawing/2014/main" id="{501F9B5C-E7B8-7B9C-C472-BEF28E7CDB4E}"/>
              </a:ext>
            </a:extLst>
          </p:cNvPr>
          <p:cNvSpPr/>
          <p:nvPr/>
        </p:nvSpPr>
        <p:spPr>
          <a:xfrm>
            <a:off x="8003115" y="1694077"/>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5:00 PM</a:t>
            </a:r>
            <a:endParaRPr lang="zh-CN" altLang="en-US" sz="2000" dirty="0">
              <a:solidFill>
                <a:srgbClr val="A50021"/>
              </a:solidFill>
              <a:cs typeface="Calibri" panose="020F0502020204030204" pitchFamily="34" charset="0"/>
            </a:endParaRPr>
          </a:p>
        </p:txBody>
      </p:sp>
      <p:sp>
        <p:nvSpPr>
          <p:cNvPr id="92" name="矩形 91">
            <a:extLst>
              <a:ext uri="{FF2B5EF4-FFF2-40B4-BE49-F238E27FC236}">
                <a16:creationId xmlns:a16="http://schemas.microsoft.com/office/drawing/2014/main" id="{C4EE44EF-A9CB-5968-E790-51B97FD5D048}"/>
              </a:ext>
            </a:extLst>
          </p:cNvPr>
          <p:cNvSpPr/>
          <p:nvPr/>
        </p:nvSpPr>
        <p:spPr>
          <a:xfrm>
            <a:off x="9682342" y="1682483"/>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6:00 PM</a:t>
            </a:r>
            <a:endParaRPr lang="zh-CN" altLang="en-US" sz="2000" dirty="0">
              <a:solidFill>
                <a:srgbClr val="A50021"/>
              </a:solidFill>
              <a:cs typeface="Calibri" panose="020F0502020204030204" pitchFamily="34" charset="0"/>
            </a:endParaRPr>
          </a:p>
        </p:txBody>
      </p:sp>
      <p:cxnSp>
        <p:nvCxnSpPr>
          <p:cNvPr id="93" name="直线连接符 92">
            <a:extLst>
              <a:ext uri="{FF2B5EF4-FFF2-40B4-BE49-F238E27FC236}">
                <a16:creationId xmlns:a16="http://schemas.microsoft.com/office/drawing/2014/main" id="{4361C066-EBCE-86D6-AE3E-47C828468EDA}"/>
              </a:ext>
            </a:extLst>
          </p:cNvPr>
          <p:cNvCxnSpPr>
            <a:cxnSpLocks/>
          </p:cNvCxnSpPr>
          <p:nvPr/>
        </p:nvCxnSpPr>
        <p:spPr>
          <a:xfrm>
            <a:off x="1814472" y="2369066"/>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00EDEA87-9091-D759-6805-D8E576D0F45D}"/>
              </a:ext>
            </a:extLst>
          </p:cNvPr>
          <p:cNvCxnSpPr>
            <a:cxnSpLocks/>
          </p:cNvCxnSpPr>
          <p:nvPr/>
        </p:nvCxnSpPr>
        <p:spPr>
          <a:xfrm>
            <a:off x="3502800" y="2372712"/>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线连接符 104">
            <a:extLst>
              <a:ext uri="{FF2B5EF4-FFF2-40B4-BE49-F238E27FC236}">
                <a16:creationId xmlns:a16="http://schemas.microsoft.com/office/drawing/2014/main" id="{4BC95865-32F0-5A05-0DF6-7DA30212A4F1}"/>
              </a:ext>
            </a:extLst>
          </p:cNvPr>
          <p:cNvCxnSpPr>
            <a:cxnSpLocks/>
          </p:cNvCxnSpPr>
          <p:nvPr/>
        </p:nvCxnSpPr>
        <p:spPr>
          <a:xfrm>
            <a:off x="5191200" y="2376358"/>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E5C25553-7234-8CEA-8C4E-EBAA846B75BC}"/>
              </a:ext>
            </a:extLst>
          </p:cNvPr>
          <p:cNvCxnSpPr>
            <a:cxnSpLocks/>
          </p:cNvCxnSpPr>
          <p:nvPr/>
        </p:nvCxnSpPr>
        <p:spPr>
          <a:xfrm>
            <a:off x="6879600" y="2380004"/>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线连接符 106">
            <a:extLst>
              <a:ext uri="{FF2B5EF4-FFF2-40B4-BE49-F238E27FC236}">
                <a16:creationId xmlns:a16="http://schemas.microsoft.com/office/drawing/2014/main" id="{4CDE2B93-8198-01E8-3757-2DC34211F63B}"/>
              </a:ext>
            </a:extLst>
          </p:cNvPr>
          <p:cNvCxnSpPr>
            <a:cxnSpLocks/>
          </p:cNvCxnSpPr>
          <p:nvPr/>
        </p:nvCxnSpPr>
        <p:spPr>
          <a:xfrm>
            <a:off x="8564400" y="2383650"/>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7BE91F61-D527-8586-3FA9-89B3EB8E8471}"/>
              </a:ext>
            </a:extLst>
          </p:cNvPr>
          <p:cNvCxnSpPr>
            <a:cxnSpLocks/>
          </p:cNvCxnSpPr>
          <p:nvPr/>
        </p:nvCxnSpPr>
        <p:spPr>
          <a:xfrm>
            <a:off x="10252800" y="2387296"/>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53113841"/>
      </p:ext>
    </p:extLst>
  </p:cSld>
  <p:clrMapOvr>
    <a:masterClrMapping/>
  </p:clrMapOvr>
  <mc:AlternateContent xmlns:mc="http://schemas.openxmlformats.org/markup-compatibility/2006" xmlns:p14="http://schemas.microsoft.com/office/powerpoint/2010/main">
    <mc:Choice Requires="p14">
      <p:transition spd="med" p14:dur="700" advTm="47446">
        <p:fade/>
      </p:transition>
    </mc:Choice>
    <mc:Fallback xmlns="">
      <p:transition spd="med" advTm="474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671546" y="308511"/>
            <a:ext cx="6569324" cy="461665"/>
          </a:xfrm>
          <a:prstGeom prst="rect">
            <a:avLst/>
          </a:prstGeom>
          <a:noFill/>
        </p:spPr>
        <p:txBody>
          <a:bodyPr wrap="square" rtlCol="0">
            <a:spAutoFit/>
          </a:bodyPr>
          <a:lstStyle/>
          <a:p>
            <a:r>
              <a:rPr lang="en-US" altLang="zh-CN" sz="2400" dirty="0"/>
              <a:t>Background</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66" name="文本框 65">
            <a:extLst>
              <a:ext uri="{FF2B5EF4-FFF2-40B4-BE49-F238E27FC236}">
                <a16:creationId xmlns:a16="http://schemas.microsoft.com/office/drawing/2014/main" id="{31F93E39-1B96-A44E-B540-A30E3AF325E6}"/>
              </a:ext>
            </a:extLst>
          </p:cNvPr>
          <p:cNvSpPr txBox="1"/>
          <p:nvPr/>
        </p:nvSpPr>
        <p:spPr>
          <a:xfrm>
            <a:off x="835298" y="1215517"/>
            <a:ext cx="9893662" cy="400110"/>
          </a:xfrm>
          <a:prstGeom prst="rect">
            <a:avLst/>
          </a:prstGeom>
          <a:noFill/>
        </p:spPr>
        <p:txBody>
          <a:bodyPr wrap="square" rtlCol="0">
            <a:spAutoFit/>
          </a:bodyPr>
          <a:lstStyle/>
          <a:p>
            <a:pPr marL="800100" lvl="1" indent="-342900" algn="just">
              <a:spcAft>
                <a:spcPts val="1200"/>
              </a:spcAft>
              <a:buFont typeface="Arial" panose="020B0604020202020204" pitchFamily="34" charset="0"/>
              <a:buChar char="•"/>
            </a:pPr>
            <a:r>
              <a:rPr lang="en-US" altLang="zh-CN" sz="2000" dirty="0">
                <a:cs typeface="Calibri" panose="020F0502020204030204" pitchFamily="34" charset="0"/>
              </a:rPr>
              <a:t>Typical method : hopping window (e.g. one hour)</a:t>
            </a:r>
            <a:endParaRPr lang="en-US" altLang="zh-CN" sz="2400" dirty="0">
              <a:solidFill>
                <a:srgbClr val="C00000"/>
              </a:solidFill>
              <a:cs typeface="Calibri" panose="020F0502020204030204" pitchFamily="34" charset="0"/>
            </a:endParaRPr>
          </a:p>
        </p:txBody>
      </p:sp>
      <p:sp>
        <p:nvSpPr>
          <p:cNvPr id="16" name="立方体 15">
            <a:extLst>
              <a:ext uri="{FF2B5EF4-FFF2-40B4-BE49-F238E27FC236}">
                <a16:creationId xmlns:a16="http://schemas.microsoft.com/office/drawing/2014/main" id="{2097E47B-2B55-A747-BE7B-DD28BD9CF2A8}"/>
              </a:ext>
            </a:extLst>
          </p:cNvPr>
          <p:cNvSpPr/>
          <p:nvPr/>
        </p:nvSpPr>
        <p:spPr>
          <a:xfrm>
            <a:off x="5313681" y="2908288"/>
            <a:ext cx="648000" cy="360000"/>
          </a:xfrm>
          <a:prstGeom prst="cube">
            <a:avLst/>
          </a:prstGeom>
          <a:solidFill>
            <a:schemeClr val="accent3">
              <a:lumMod val="40000"/>
              <a:lumOff val="6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A,3</a:t>
            </a:r>
            <a:endParaRPr kumimoji="1" lang="zh-CN" altLang="en-US" dirty="0">
              <a:solidFill>
                <a:schemeClr val="tx1"/>
              </a:solidFill>
              <a:cs typeface="Calibri" panose="020F0502020204030204" pitchFamily="34" charset="0"/>
            </a:endParaRPr>
          </a:p>
        </p:txBody>
      </p:sp>
      <p:sp>
        <p:nvSpPr>
          <p:cNvPr id="17" name="立方体 16">
            <a:extLst>
              <a:ext uri="{FF2B5EF4-FFF2-40B4-BE49-F238E27FC236}">
                <a16:creationId xmlns:a16="http://schemas.microsoft.com/office/drawing/2014/main" id="{088BF7BF-5C86-DC46-B041-743463E5DEDA}"/>
              </a:ext>
            </a:extLst>
          </p:cNvPr>
          <p:cNvSpPr/>
          <p:nvPr/>
        </p:nvSpPr>
        <p:spPr>
          <a:xfrm>
            <a:off x="6105681" y="2432338"/>
            <a:ext cx="648000" cy="360000"/>
          </a:xfrm>
          <a:prstGeom prst="cube">
            <a:avLst/>
          </a:prstGeom>
          <a:solidFill>
            <a:schemeClr val="accent3">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B,3</a:t>
            </a:r>
            <a:endParaRPr kumimoji="1" lang="zh-CN" altLang="en-US" dirty="0">
              <a:solidFill>
                <a:schemeClr val="tx1"/>
              </a:solidFill>
              <a:cs typeface="Calibri" panose="020F0502020204030204" pitchFamily="34" charset="0"/>
            </a:endParaRPr>
          </a:p>
        </p:txBody>
      </p:sp>
      <p:sp>
        <p:nvSpPr>
          <p:cNvPr id="18" name="立方体 17">
            <a:extLst>
              <a:ext uri="{FF2B5EF4-FFF2-40B4-BE49-F238E27FC236}">
                <a16:creationId xmlns:a16="http://schemas.microsoft.com/office/drawing/2014/main" id="{79DC1F49-C22F-E845-AAA2-4F517DB5753B}"/>
              </a:ext>
            </a:extLst>
          </p:cNvPr>
          <p:cNvSpPr/>
          <p:nvPr/>
        </p:nvSpPr>
        <p:spPr>
          <a:xfrm>
            <a:off x="5313681" y="2432338"/>
            <a:ext cx="648000" cy="360000"/>
          </a:xfrm>
          <a:prstGeom prst="cube">
            <a:avLst/>
          </a:prstGeom>
          <a:solidFill>
            <a:schemeClr val="accent3">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C,3</a:t>
            </a:r>
            <a:endParaRPr kumimoji="1" lang="zh-CN" altLang="en-US" dirty="0">
              <a:solidFill>
                <a:schemeClr val="tx1"/>
              </a:solidFill>
              <a:cs typeface="Calibri" panose="020F0502020204030204" pitchFamily="34" charset="0"/>
            </a:endParaRPr>
          </a:p>
        </p:txBody>
      </p:sp>
      <p:sp>
        <p:nvSpPr>
          <p:cNvPr id="19" name="立方体 18">
            <a:extLst>
              <a:ext uri="{FF2B5EF4-FFF2-40B4-BE49-F238E27FC236}">
                <a16:creationId xmlns:a16="http://schemas.microsoft.com/office/drawing/2014/main" id="{9F3D1936-6BA0-B64D-8BE0-5C7E39E92B5D}"/>
              </a:ext>
            </a:extLst>
          </p:cNvPr>
          <p:cNvSpPr/>
          <p:nvPr/>
        </p:nvSpPr>
        <p:spPr>
          <a:xfrm>
            <a:off x="4418203" y="2432338"/>
            <a:ext cx="648000" cy="360000"/>
          </a:xfrm>
          <a:prstGeom prst="cube">
            <a:avLst/>
          </a:prstGeom>
          <a:solidFill>
            <a:schemeClr val="accent2">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C,2</a:t>
            </a:r>
            <a:endParaRPr kumimoji="1" lang="zh-CN" altLang="en-US" dirty="0">
              <a:solidFill>
                <a:schemeClr val="tx1"/>
              </a:solidFill>
              <a:cs typeface="Calibri" panose="020F0502020204030204" pitchFamily="34" charset="0"/>
            </a:endParaRPr>
          </a:p>
        </p:txBody>
      </p:sp>
      <p:sp>
        <p:nvSpPr>
          <p:cNvPr id="20" name="立方体 19">
            <a:extLst>
              <a:ext uri="{FF2B5EF4-FFF2-40B4-BE49-F238E27FC236}">
                <a16:creationId xmlns:a16="http://schemas.microsoft.com/office/drawing/2014/main" id="{0A56FC57-7215-9742-BF1C-3B216F26957E}"/>
              </a:ext>
            </a:extLst>
          </p:cNvPr>
          <p:cNvSpPr/>
          <p:nvPr/>
        </p:nvSpPr>
        <p:spPr>
          <a:xfrm>
            <a:off x="3626203" y="2432338"/>
            <a:ext cx="648000" cy="360000"/>
          </a:xfrm>
          <a:prstGeom prst="cube">
            <a:avLst/>
          </a:prstGeom>
          <a:solidFill>
            <a:schemeClr val="accent2">
              <a:lumMod val="40000"/>
              <a:lumOff val="6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A,2</a:t>
            </a:r>
            <a:endParaRPr kumimoji="1" lang="zh-CN" altLang="en-US" dirty="0">
              <a:solidFill>
                <a:schemeClr val="tx1"/>
              </a:solidFill>
              <a:cs typeface="Calibri" panose="020F0502020204030204" pitchFamily="34" charset="0"/>
            </a:endParaRPr>
          </a:p>
        </p:txBody>
      </p:sp>
      <p:sp>
        <p:nvSpPr>
          <p:cNvPr id="26" name="立方体 25">
            <a:extLst>
              <a:ext uri="{FF2B5EF4-FFF2-40B4-BE49-F238E27FC236}">
                <a16:creationId xmlns:a16="http://schemas.microsoft.com/office/drawing/2014/main" id="{A826E8D4-DC7D-2840-A04A-3C56C400D1C7}"/>
              </a:ext>
            </a:extLst>
          </p:cNvPr>
          <p:cNvSpPr/>
          <p:nvPr/>
        </p:nvSpPr>
        <p:spPr>
          <a:xfrm>
            <a:off x="1938728" y="2908288"/>
            <a:ext cx="648000" cy="360000"/>
          </a:xfrm>
          <a:prstGeom prst="cube">
            <a:avLst/>
          </a:prstGeom>
          <a:solidFill>
            <a:schemeClr val="accent1">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B,1</a:t>
            </a:r>
            <a:endParaRPr kumimoji="1" lang="zh-CN" altLang="en-US" dirty="0">
              <a:solidFill>
                <a:schemeClr val="tx1"/>
              </a:solidFill>
              <a:cs typeface="Calibri" panose="020F0502020204030204" pitchFamily="34" charset="0"/>
            </a:endParaRPr>
          </a:p>
        </p:txBody>
      </p:sp>
      <p:sp>
        <p:nvSpPr>
          <p:cNvPr id="27" name="立方体 26">
            <a:extLst>
              <a:ext uri="{FF2B5EF4-FFF2-40B4-BE49-F238E27FC236}">
                <a16:creationId xmlns:a16="http://schemas.microsoft.com/office/drawing/2014/main" id="{4E037075-1F46-D348-8466-31B5BF0A167A}"/>
              </a:ext>
            </a:extLst>
          </p:cNvPr>
          <p:cNvSpPr/>
          <p:nvPr/>
        </p:nvSpPr>
        <p:spPr>
          <a:xfrm>
            <a:off x="2730728" y="2434333"/>
            <a:ext cx="648000" cy="360000"/>
          </a:xfrm>
          <a:prstGeom prst="cube">
            <a:avLst/>
          </a:prstGeom>
          <a:solidFill>
            <a:schemeClr val="accent1">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C,1</a:t>
            </a:r>
            <a:endParaRPr kumimoji="1" lang="zh-CN" altLang="en-US" dirty="0">
              <a:solidFill>
                <a:schemeClr val="tx1"/>
              </a:solidFill>
              <a:cs typeface="Calibri" panose="020F0502020204030204" pitchFamily="34" charset="0"/>
            </a:endParaRPr>
          </a:p>
        </p:txBody>
      </p:sp>
      <p:sp>
        <p:nvSpPr>
          <p:cNvPr id="28" name="立方体 27">
            <a:extLst>
              <a:ext uri="{FF2B5EF4-FFF2-40B4-BE49-F238E27FC236}">
                <a16:creationId xmlns:a16="http://schemas.microsoft.com/office/drawing/2014/main" id="{8AD2C5E4-C788-BE42-BFC8-B88C6CD55299}"/>
              </a:ext>
            </a:extLst>
          </p:cNvPr>
          <p:cNvSpPr/>
          <p:nvPr/>
        </p:nvSpPr>
        <p:spPr>
          <a:xfrm>
            <a:off x="1938728" y="2434333"/>
            <a:ext cx="648000" cy="360000"/>
          </a:xfrm>
          <a:prstGeom prst="cube">
            <a:avLst/>
          </a:prstGeom>
          <a:solidFill>
            <a:schemeClr val="accent1">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C,1</a:t>
            </a:r>
            <a:endParaRPr kumimoji="1" lang="zh-CN" altLang="en-US" dirty="0">
              <a:solidFill>
                <a:schemeClr val="tx1"/>
              </a:solidFill>
              <a:cs typeface="Calibri" panose="020F0502020204030204" pitchFamily="34" charset="0"/>
            </a:endParaRPr>
          </a:p>
        </p:txBody>
      </p:sp>
      <p:sp>
        <p:nvSpPr>
          <p:cNvPr id="5" name="左大括号 4">
            <a:extLst>
              <a:ext uri="{FF2B5EF4-FFF2-40B4-BE49-F238E27FC236}">
                <a16:creationId xmlns:a16="http://schemas.microsoft.com/office/drawing/2014/main" id="{A2137F72-CA6C-094A-81B3-73D65FCF5E59}"/>
              </a:ext>
            </a:extLst>
          </p:cNvPr>
          <p:cNvSpPr/>
          <p:nvPr/>
        </p:nvSpPr>
        <p:spPr>
          <a:xfrm rot="16200000">
            <a:off x="2552991" y="2591045"/>
            <a:ext cx="215997" cy="1692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32" name="左大括号 31">
            <a:extLst>
              <a:ext uri="{FF2B5EF4-FFF2-40B4-BE49-F238E27FC236}">
                <a16:creationId xmlns:a16="http://schemas.microsoft.com/office/drawing/2014/main" id="{F56A5B92-1A09-C44E-8D86-DACAF52C54DE}"/>
              </a:ext>
            </a:extLst>
          </p:cNvPr>
          <p:cNvSpPr/>
          <p:nvPr/>
        </p:nvSpPr>
        <p:spPr>
          <a:xfrm rot="16200000">
            <a:off x="4236344" y="2595093"/>
            <a:ext cx="215995" cy="169120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33" name="左大括号 32">
            <a:extLst>
              <a:ext uri="{FF2B5EF4-FFF2-40B4-BE49-F238E27FC236}">
                <a16:creationId xmlns:a16="http://schemas.microsoft.com/office/drawing/2014/main" id="{95D38F0A-6D5F-BB4D-A7D2-CEE7D88692AF}"/>
              </a:ext>
            </a:extLst>
          </p:cNvPr>
          <p:cNvSpPr/>
          <p:nvPr/>
        </p:nvSpPr>
        <p:spPr>
          <a:xfrm rot="16200000">
            <a:off x="5927547" y="2595092"/>
            <a:ext cx="215995" cy="1691206"/>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6" name="矩形 5">
            <a:extLst>
              <a:ext uri="{FF2B5EF4-FFF2-40B4-BE49-F238E27FC236}">
                <a16:creationId xmlns:a16="http://schemas.microsoft.com/office/drawing/2014/main" id="{D2AF79CE-88B8-E948-9B46-90950F8740A7}"/>
              </a:ext>
            </a:extLst>
          </p:cNvPr>
          <p:cNvSpPr/>
          <p:nvPr/>
        </p:nvSpPr>
        <p:spPr>
          <a:xfrm>
            <a:off x="2090961" y="3545038"/>
            <a:ext cx="1199944" cy="400110"/>
          </a:xfrm>
          <a:prstGeom prst="rect">
            <a:avLst/>
          </a:prstGeom>
        </p:spPr>
        <p:txBody>
          <a:bodyPr wrap="none">
            <a:spAutoFit/>
          </a:bodyPr>
          <a:lstStyle/>
          <a:p>
            <a:r>
              <a:rPr lang="en-US" altLang="zh-CN" sz="2000" dirty="0">
                <a:cs typeface="Calibri" panose="020F0502020204030204" pitchFamily="34" charset="0"/>
              </a:rPr>
              <a:t>window 1</a:t>
            </a:r>
            <a:endParaRPr lang="zh-CN" altLang="en-US" sz="2000" dirty="0">
              <a:cs typeface="Calibri" panose="020F0502020204030204" pitchFamily="34" charset="0"/>
            </a:endParaRPr>
          </a:p>
        </p:txBody>
      </p:sp>
      <p:sp>
        <p:nvSpPr>
          <p:cNvPr id="36" name="矩形 35">
            <a:extLst>
              <a:ext uri="{FF2B5EF4-FFF2-40B4-BE49-F238E27FC236}">
                <a16:creationId xmlns:a16="http://schemas.microsoft.com/office/drawing/2014/main" id="{C56D6684-806D-304A-993E-E72B6AC04884}"/>
              </a:ext>
            </a:extLst>
          </p:cNvPr>
          <p:cNvSpPr/>
          <p:nvPr/>
        </p:nvSpPr>
        <p:spPr>
          <a:xfrm>
            <a:off x="3768280" y="3548697"/>
            <a:ext cx="1199944" cy="400110"/>
          </a:xfrm>
          <a:prstGeom prst="rect">
            <a:avLst/>
          </a:prstGeom>
        </p:spPr>
        <p:txBody>
          <a:bodyPr wrap="none">
            <a:spAutoFit/>
          </a:bodyPr>
          <a:lstStyle/>
          <a:p>
            <a:r>
              <a:rPr lang="en-US" altLang="zh-CN" sz="2000" dirty="0">
                <a:cs typeface="Calibri" panose="020F0502020204030204" pitchFamily="34" charset="0"/>
              </a:rPr>
              <a:t>window 2</a:t>
            </a:r>
            <a:endParaRPr lang="zh-CN" altLang="en-US" sz="2000" dirty="0">
              <a:cs typeface="Calibri" panose="020F0502020204030204" pitchFamily="34" charset="0"/>
            </a:endParaRPr>
          </a:p>
        </p:txBody>
      </p:sp>
      <p:sp>
        <p:nvSpPr>
          <p:cNvPr id="37" name="矩形 36">
            <a:extLst>
              <a:ext uri="{FF2B5EF4-FFF2-40B4-BE49-F238E27FC236}">
                <a16:creationId xmlns:a16="http://schemas.microsoft.com/office/drawing/2014/main" id="{680923D1-5BD7-4B46-8B92-5531732D6721}"/>
              </a:ext>
            </a:extLst>
          </p:cNvPr>
          <p:cNvSpPr/>
          <p:nvPr/>
        </p:nvSpPr>
        <p:spPr>
          <a:xfrm>
            <a:off x="5468922" y="3552332"/>
            <a:ext cx="1199944" cy="400110"/>
          </a:xfrm>
          <a:prstGeom prst="rect">
            <a:avLst/>
          </a:prstGeom>
        </p:spPr>
        <p:txBody>
          <a:bodyPr wrap="none">
            <a:spAutoFit/>
          </a:bodyPr>
          <a:lstStyle/>
          <a:p>
            <a:r>
              <a:rPr lang="en-US" altLang="zh-CN" sz="2000" dirty="0">
                <a:cs typeface="Calibri" panose="020F0502020204030204" pitchFamily="34" charset="0"/>
              </a:rPr>
              <a:t>window 3</a:t>
            </a:r>
            <a:endParaRPr lang="zh-CN" altLang="en-US" sz="2000" dirty="0">
              <a:cs typeface="Calibri" panose="020F0502020204030204" pitchFamily="34" charset="0"/>
            </a:endParaRPr>
          </a:p>
        </p:txBody>
      </p:sp>
      <p:sp>
        <p:nvSpPr>
          <p:cNvPr id="38" name="立方体 37">
            <a:extLst>
              <a:ext uri="{FF2B5EF4-FFF2-40B4-BE49-F238E27FC236}">
                <a16:creationId xmlns:a16="http://schemas.microsoft.com/office/drawing/2014/main" id="{CF0DD7D5-816D-7F42-88A5-2306A393E60E}"/>
              </a:ext>
            </a:extLst>
          </p:cNvPr>
          <p:cNvSpPr/>
          <p:nvPr/>
        </p:nvSpPr>
        <p:spPr>
          <a:xfrm>
            <a:off x="7024993" y="2432338"/>
            <a:ext cx="648000" cy="360000"/>
          </a:xfrm>
          <a:prstGeom prst="cube">
            <a:avLst/>
          </a:prstGeom>
          <a:solidFill>
            <a:schemeClr val="accent4">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B,4</a:t>
            </a:r>
            <a:endParaRPr kumimoji="1" lang="zh-CN" altLang="en-US" dirty="0">
              <a:solidFill>
                <a:schemeClr val="tx1"/>
              </a:solidFill>
              <a:cs typeface="Calibri" panose="020F0502020204030204" pitchFamily="34" charset="0"/>
            </a:endParaRPr>
          </a:p>
        </p:txBody>
      </p:sp>
      <p:sp>
        <p:nvSpPr>
          <p:cNvPr id="39" name="立方体 38">
            <a:extLst>
              <a:ext uri="{FF2B5EF4-FFF2-40B4-BE49-F238E27FC236}">
                <a16:creationId xmlns:a16="http://schemas.microsoft.com/office/drawing/2014/main" id="{74FF980E-A0F1-264E-9FA9-0EFC0FC93245}"/>
              </a:ext>
            </a:extLst>
          </p:cNvPr>
          <p:cNvSpPr/>
          <p:nvPr/>
        </p:nvSpPr>
        <p:spPr>
          <a:xfrm>
            <a:off x="9480632" y="2908288"/>
            <a:ext cx="648000" cy="360000"/>
          </a:xfrm>
          <a:prstGeom prst="cube">
            <a:avLst/>
          </a:prstGeom>
          <a:solidFill>
            <a:schemeClr val="accent6">
              <a:lumMod val="40000"/>
              <a:lumOff val="6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A,5</a:t>
            </a:r>
            <a:endParaRPr kumimoji="1" lang="zh-CN" altLang="en-US" dirty="0">
              <a:solidFill>
                <a:schemeClr val="tx1"/>
              </a:solidFill>
              <a:cs typeface="Calibri" panose="020F0502020204030204" pitchFamily="34" charset="0"/>
            </a:endParaRPr>
          </a:p>
        </p:txBody>
      </p:sp>
      <p:sp>
        <p:nvSpPr>
          <p:cNvPr id="40" name="立方体 39">
            <a:extLst>
              <a:ext uri="{FF2B5EF4-FFF2-40B4-BE49-F238E27FC236}">
                <a16:creationId xmlns:a16="http://schemas.microsoft.com/office/drawing/2014/main" id="{BAD5FFA1-965C-2E4C-88E8-0BEC6C0AD06C}"/>
              </a:ext>
            </a:extLst>
          </p:cNvPr>
          <p:cNvSpPr/>
          <p:nvPr/>
        </p:nvSpPr>
        <p:spPr>
          <a:xfrm>
            <a:off x="8688632" y="2908288"/>
            <a:ext cx="648000" cy="360000"/>
          </a:xfrm>
          <a:prstGeom prst="cube">
            <a:avLst/>
          </a:prstGeom>
          <a:solidFill>
            <a:schemeClr val="accent6">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B,5</a:t>
            </a:r>
            <a:endParaRPr kumimoji="1" lang="zh-CN" altLang="en-US" dirty="0">
              <a:solidFill>
                <a:schemeClr val="tx1"/>
              </a:solidFill>
              <a:cs typeface="Calibri" panose="020F0502020204030204" pitchFamily="34" charset="0"/>
            </a:endParaRPr>
          </a:p>
        </p:txBody>
      </p:sp>
      <p:sp>
        <p:nvSpPr>
          <p:cNvPr id="41" name="立方体 40">
            <a:extLst>
              <a:ext uri="{FF2B5EF4-FFF2-40B4-BE49-F238E27FC236}">
                <a16:creationId xmlns:a16="http://schemas.microsoft.com/office/drawing/2014/main" id="{D65A4AFD-9207-C54B-8372-52F5BA8EFD1A}"/>
              </a:ext>
            </a:extLst>
          </p:cNvPr>
          <p:cNvSpPr/>
          <p:nvPr/>
        </p:nvSpPr>
        <p:spPr>
          <a:xfrm>
            <a:off x="9480632" y="2429268"/>
            <a:ext cx="648000" cy="360000"/>
          </a:xfrm>
          <a:prstGeom prst="cube">
            <a:avLst/>
          </a:prstGeom>
          <a:solidFill>
            <a:schemeClr val="accent6">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C,5</a:t>
            </a:r>
            <a:endParaRPr kumimoji="1" lang="zh-CN" altLang="en-US" dirty="0">
              <a:solidFill>
                <a:schemeClr val="tx1"/>
              </a:solidFill>
              <a:cs typeface="Calibri" panose="020F0502020204030204" pitchFamily="34" charset="0"/>
            </a:endParaRPr>
          </a:p>
        </p:txBody>
      </p:sp>
      <p:sp>
        <p:nvSpPr>
          <p:cNvPr id="42" name="立方体 41">
            <a:extLst>
              <a:ext uri="{FF2B5EF4-FFF2-40B4-BE49-F238E27FC236}">
                <a16:creationId xmlns:a16="http://schemas.microsoft.com/office/drawing/2014/main" id="{C25F1E48-8D6F-3840-9A0C-D99410FE62DF}"/>
              </a:ext>
            </a:extLst>
          </p:cNvPr>
          <p:cNvSpPr/>
          <p:nvPr/>
        </p:nvSpPr>
        <p:spPr>
          <a:xfrm>
            <a:off x="8688632" y="2429268"/>
            <a:ext cx="648000" cy="360000"/>
          </a:xfrm>
          <a:prstGeom prst="cube">
            <a:avLst/>
          </a:prstGeom>
          <a:solidFill>
            <a:schemeClr val="accent6">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C,5</a:t>
            </a:r>
            <a:endParaRPr kumimoji="1" lang="zh-CN" altLang="en-US" dirty="0">
              <a:solidFill>
                <a:schemeClr val="tx1"/>
              </a:solidFill>
              <a:cs typeface="Calibri" panose="020F0502020204030204" pitchFamily="34" charset="0"/>
            </a:endParaRPr>
          </a:p>
        </p:txBody>
      </p:sp>
      <p:sp>
        <p:nvSpPr>
          <p:cNvPr id="43" name="左大括号 42">
            <a:extLst>
              <a:ext uri="{FF2B5EF4-FFF2-40B4-BE49-F238E27FC236}">
                <a16:creationId xmlns:a16="http://schemas.microsoft.com/office/drawing/2014/main" id="{C4C1942D-3183-164F-B511-54C97791DD6D}"/>
              </a:ext>
            </a:extLst>
          </p:cNvPr>
          <p:cNvSpPr/>
          <p:nvPr/>
        </p:nvSpPr>
        <p:spPr>
          <a:xfrm rot="16200000">
            <a:off x="7619149" y="2591044"/>
            <a:ext cx="215988" cy="1692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44" name="矩形 43">
            <a:extLst>
              <a:ext uri="{FF2B5EF4-FFF2-40B4-BE49-F238E27FC236}">
                <a16:creationId xmlns:a16="http://schemas.microsoft.com/office/drawing/2014/main" id="{12B5F9EF-A028-7E47-AA21-3DCBD1D79932}"/>
              </a:ext>
            </a:extLst>
          </p:cNvPr>
          <p:cNvSpPr/>
          <p:nvPr/>
        </p:nvSpPr>
        <p:spPr>
          <a:xfrm>
            <a:off x="7156268" y="3552332"/>
            <a:ext cx="1199944" cy="400110"/>
          </a:xfrm>
          <a:prstGeom prst="rect">
            <a:avLst/>
          </a:prstGeom>
        </p:spPr>
        <p:txBody>
          <a:bodyPr wrap="none">
            <a:spAutoFit/>
          </a:bodyPr>
          <a:lstStyle/>
          <a:p>
            <a:r>
              <a:rPr lang="en-US" altLang="zh-CN" sz="2000" dirty="0">
                <a:cs typeface="Calibri" panose="020F0502020204030204" pitchFamily="34" charset="0"/>
              </a:rPr>
              <a:t>window 4</a:t>
            </a:r>
            <a:endParaRPr lang="zh-CN" altLang="en-US" sz="2000" dirty="0">
              <a:cs typeface="Calibri" panose="020F0502020204030204" pitchFamily="34" charset="0"/>
            </a:endParaRPr>
          </a:p>
        </p:txBody>
      </p:sp>
      <p:sp>
        <p:nvSpPr>
          <p:cNvPr id="45" name="左大括号 44">
            <a:extLst>
              <a:ext uri="{FF2B5EF4-FFF2-40B4-BE49-F238E27FC236}">
                <a16:creationId xmlns:a16="http://schemas.microsoft.com/office/drawing/2014/main" id="{1003D73F-2681-114C-960A-5F8C77973C79}"/>
              </a:ext>
            </a:extLst>
          </p:cNvPr>
          <p:cNvSpPr/>
          <p:nvPr/>
        </p:nvSpPr>
        <p:spPr>
          <a:xfrm rot="16200000">
            <a:off x="9302500" y="2595091"/>
            <a:ext cx="215988" cy="1691199"/>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46" name="矩形 45">
            <a:extLst>
              <a:ext uri="{FF2B5EF4-FFF2-40B4-BE49-F238E27FC236}">
                <a16:creationId xmlns:a16="http://schemas.microsoft.com/office/drawing/2014/main" id="{95C1F259-D6C7-C745-ADAA-726C0EEA25E1}"/>
              </a:ext>
            </a:extLst>
          </p:cNvPr>
          <p:cNvSpPr/>
          <p:nvPr/>
        </p:nvSpPr>
        <p:spPr>
          <a:xfrm>
            <a:off x="8837061" y="3552332"/>
            <a:ext cx="1199944" cy="400110"/>
          </a:xfrm>
          <a:prstGeom prst="rect">
            <a:avLst/>
          </a:prstGeom>
        </p:spPr>
        <p:txBody>
          <a:bodyPr wrap="none">
            <a:spAutoFit/>
          </a:bodyPr>
          <a:lstStyle/>
          <a:p>
            <a:r>
              <a:rPr lang="en-US" altLang="zh-CN" sz="2000" dirty="0">
                <a:cs typeface="Calibri" panose="020F0502020204030204" pitchFamily="34" charset="0"/>
              </a:rPr>
              <a:t>window 5</a:t>
            </a:r>
            <a:endParaRPr lang="zh-CN" altLang="en-US" sz="2000" dirty="0">
              <a:cs typeface="Calibri" panose="020F0502020204030204" pitchFamily="34" charset="0"/>
            </a:endParaRPr>
          </a:p>
        </p:txBody>
      </p:sp>
      <p:cxnSp>
        <p:nvCxnSpPr>
          <p:cNvPr id="3" name="直线箭头连接符 2">
            <a:extLst>
              <a:ext uri="{FF2B5EF4-FFF2-40B4-BE49-F238E27FC236}">
                <a16:creationId xmlns:a16="http://schemas.microsoft.com/office/drawing/2014/main" id="{8840EBC3-5A35-24F7-01E9-F2020FB8F4CD}"/>
              </a:ext>
            </a:extLst>
          </p:cNvPr>
          <p:cNvCxnSpPr/>
          <p:nvPr/>
        </p:nvCxnSpPr>
        <p:spPr>
          <a:xfrm>
            <a:off x="1553972" y="2294236"/>
            <a:ext cx="900000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8ECA1A2C-7B51-A1DA-B361-C876BC6EA627}"/>
              </a:ext>
            </a:extLst>
          </p:cNvPr>
          <p:cNvCxnSpPr>
            <a:cxnSpLocks/>
          </p:cNvCxnSpPr>
          <p:nvPr/>
        </p:nvCxnSpPr>
        <p:spPr>
          <a:xfrm>
            <a:off x="1814990"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直线连接符 81">
            <a:extLst>
              <a:ext uri="{FF2B5EF4-FFF2-40B4-BE49-F238E27FC236}">
                <a16:creationId xmlns:a16="http://schemas.microsoft.com/office/drawing/2014/main" id="{EC331423-C16D-8E2B-4226-9CC2843AEFF3}"/>
              </a:ext>
            </a:extLst>
          </p:cNvPr>
          <p:cNvCxnSpPr>
            <a:cxnSpLocks/>
          </p:cNvCxnSpPr>
          <p:nvPr/>
        </p:nvCxnSpPr>
        <p:spPr>
          <a:xfrm>
            <a:off x="3502466"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B9B6DD77-C8A7-A510-FEE6-9B77CC8FB38A}"/>
              </a:ext>
            </a:extLst>
          </p:cNvPr>
          <p:cNvCxnSpPr>
            <a:cxnSpLocks/>
          </p:cNvCxnSpPr>
          <p:nvPr/>
        </p:nvCxnSpPr>
        <p:spPr>
          <a:xfrm>
            <a:off x="5189942"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直线连接符 83">
            <a:extLst>
              <a:ext uri="{FF2B5EF4-FFF2-40B4-BE49-F238E27FC236}">
                <a16:creationId xmlns:a16="http://schemas.microsoft.com/office/drawing/2014/main" id="{75291E03-DE70-64B5-A484-518E9E0F5DF4}"/>
              </a:ext>
            </a:extLst>
          </p:cNvPr>
          <p:cNvCxnSpPr>
            <a:cxnSpLocks/>
          </p:cNvCxnSpPr>
          <p:nvPr/>
        </p:nvCxnSpPr>
        <p:spPr>
          <a:xfrm>
            <a:off x="6879600"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直线连接符 84">
            <a:extLst>
              <a:ext uri="{FF2B5EF4-FFF2-40B4-BE49-F238E27FC236}">
                <a16:creationId xmlns:a16="http://schemas.microsoft.com/office/drawing/2014/main" id="{A2058768-F36A-E969-F52E-06E6848D933A}"/>
              </a:ext>
            </a:extLst>
          </p:cNvPr>
          <p:cNvCxnSpPr>
            <a:cxnSpLocks/>
          </p:cNvCxnSpPr>
          <p:nvPr/>
        </p:nvCxnSpPr>
        <p:spPr>
          <a:xfrm>
            <a:off x="8564894"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直线连接符 85">
            <a:extLst>
              <a:ext uri="{FF2B5EF4-FFF2-40B4-BE49-F238E27FC236}">
                <a16:creationId xmlns:a16="http://schemas.microsoft.com/office/drawing/2014/main" id="{64FA834D-8B5A-7272-6B87-BD58234236FA}"/>
              </a:ext>
            </a:extLst>
          </p:cNvPr>
          <p:cNvCxnSpPr>
            <a:cxnSpLocks/>
          </p:cNvCxnSpPr>
          <p:nvPr/>
        </p:nvCxnSpPr>
        <p:spPr>
          <a:xfrm>
            <a:off x="10252370"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id="{38048CB9-8F8C-3973-2E59-A266DEA6EF4D}"/>
              </a:ext>
            </a:extLst>
          </p:cNvPr>
          <p:cNvSpPr/>
          <p:nvPr/>
        </p:nvSpPr>
        <p:spPr>
          <a:xfrm>
            <a:off x="1257015" y="1686783"/>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1:00 PM</a:t>
            </a:r>
            <a:endParaRPr lang="zh-CN" altLang="en-US" sz="2000" dirty="0">
              <a:solidFill>
                <a:srgbClr val="A50021"/>
              </a:solidFill>
              <a:cs typeface="Calibri" panose="020F0502020204030204" pitchFamily="34" charset="0"/>
            </a:endParaRPr>
          </a:p>
        </p:txBody>
      </p:sp>
      <p:sp>
        <p:nvSpPr>
          <p:cNvPr id="88" name="矩形 87">
            <a:extLst>
              <a:ext uri="{FF2B5EF4-FFF2-40B4-BE49-F238E27FC236}">
                <a16:creationId xmlns:a16="http://schemas.microsoft.com/office/drawing/2014/main" id="{8ABF7D6D-64D6-2D99-15CF-CAC5FA9C1D79}"/>
              </a:ext>
            </a:extLst>
          </p:cNvPr>
          <p:cNvSpPr/>
          <p:nvPr/>
        </p:nvSpPr>
        <p:spPr>
          <a:xfrm>
            <a:off x="2934334" y="1690442"/>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2:00 PM</a:t>
            </a:r>
            <a:endParaRPr lang="zh-CN" altLang="en-US" sz="2000" dirty="0">
              <a:solidFill>
                <a:srgbClr val="A50021"/>
              </a:solidFill>
              <a:cs typeface="Calibri" panose="020F0502020204030204" pitchFamily="34" charset="0"/>
            </a:endParaRPr>
          </a:p>
        </p:txBody>
      </p:sp>
      <p:sp>
        <p:nvSpPr>
          <p:cNvPr id="89" name="矩形 88">
            <a:extLst>
              <a:ext uri="{FF2B5EF4-FFF2-40B4-BE49-F238E27FC236}">
                <a16:creationId xmlns:a16="http://schemas.microsoft.com/office/drawing/2014/main" id="{9D4AC33A-A7FB-2133-0219-DE490917633E}"/>
              </a:ext>
            </a:extLst>
          </p:cNvPr>
          <p:cNvSpPr/>
          <p:nvPr/>
        </p:nvSpPr>
        <p:spPr>
          <a:xfrm>
            <a:off x="4634976" y="1694077"/>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3:00 PM</a:t>
            </a:r>
            <a:endParaRPr lang="zh-CN" altLang="en-US" sz="2000" dirty="0">
              <a:solidFill>
                <a:srgbClr val="A50021"/>
              </a:solidFill>
              <a:cs typeface="Calibri" panose="020F0502020204030204" pitchFamily="34" charset="0"/>
            </a:endParaRPr>
          </a:p>
        </p:txBody>
      </p:sp>
      <p:sp>
        <p:nvSpPr>
          <p:cNvPr id="90" name="矩形 89">
            <a:extLst>
              <a:ext uri="{FF2B5EF4-FFF2-40B4-BE49-F238E27FC236}">
                <a16:creationId xmlns:a16="http://schemas.microsoft.com/office/drawing/2014/main" id="{1FC809A3-FBB1-CC23-E702-ADC874E42D7A}"/>
              </a:ext>
            </a:extLst>
          </p:cNvPr>
          <p:cNvSpPr/>
          <p:nvPr/>
        </p:nvSpPr>
        <p:spPr>
          <a:xfrm>
            <a:off x="6322322" y="1694077"/>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4:00 PM</a:t>
            </a:r>
            <a:endParaRPr lang="zh-CN" altLang="en-US" sz="2000" dirty="0">
              <a:solidFill>
                <a:srgbClr val="A50021"/>
              </a:solidFill>
              <a:cs typeface="Calibri" panose="020F0502020204030204" pitchFamily="34" charset="0"/>
            </a:endParaRPr>
          </a:p>
        </p:txBody>
      </p:sp>
      <p:sp>
        <p:nvSpPr>
          <p:cNvPr id="91" name="矩形 90">
            <a:extLst>
              <a:ext uri="{FF2B5EF4-FFF2-40B4-BE49-F238E27FC236}">
                <a16:creationId xmlns:a16="http://schemas.microsoft.com/office/drawing/2014/main" id="{501F9B5C-E7B8-7B9C-C472-BEF28E7CDB4E}"/>
              </a:ext>
            </a:extLst>
          </p:cNvPr>
          <p:cNvSpPr/>
          <p:nvPr/>
        </p:nvSpPr>
        <p:spPr>
          <a:xfrm>
            <a:off x="8003115" y="1694077"/>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5:00 PM</a:t>
            </a:r>
            <a:endParaRPr lang="zh-CN" altLang="en-US" sz="2000" dirty="0">
              <a:solidFill>
                <a:srgbClr val="A50021"/>
              </a:solidFill>
              <a:cs typeface="Calibri" panose="020F0502020204030204" pitchFamily="34" charset="0"/>
            </a:endParaRPr>
          </a:p>
        </p:txBody>
      </p:sp>
      <p:sp>
        <p:nvSpPr>
          <p:cNvPr id="92" name="矩形 91">
            <a:extLst>
              <a:ext uri="{FF2B5EF4-FFF2-40B4-BE49-F238E27FC236}">
                <a16:creationId xmlns:a16="http://schemas.microsoft.com/office/drawing/2014/main" id="{C4EE44EF-A9CB-5968-E790-51B97FD5D048}"/>
              </a:ext>
            </a:extLst>
          </p:cNvPr>
          <p:cNvSpPr/>
          <p:nvPr/>
        </p:nvSpPr>
        <p:spPr>
          <a:xfrm>
            <a:off x="9682342" y="1682483"/>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6:00 PM</a:t>
            </a:r>
            <a:endParaRPr lang="zh-CN" altLang="en-US" sz="2000" dirty="0">
              <a:solidFill>
                <a:srgbClr val="A50021"/>
              </a:solidFill>
              <a:cs typeface="Calibri" panose="020F0502020204030204" pitchFamily="34" charset="0"/>
            </a:endParaRPr>
          </a:p>
        </p:txBody>
      </p:sp>
      <p:cxnSp>
        <p:nvCxnSpPr>
          <p:cNvPr id="93" name="直线连接符 92">
            <a:extLst>
              <a:ext uri="{FF2B5EF4-FFF2-40B4-BE49-F238E27FC236}">
                <a16:creationId xmlns:a16="http://schemas.microsoft.com/office/drawing/2014/main" id="{4361C066-EBCE-86D6-AE3E-47C828468EDA}"/>
              </a:ext>
            </a:extLst>
          </p:cNvPr>
          <p:cNvCxnSpPr>
            <a:cxnSpLocks/>
          </p:cNvCxnSpPr>
          <p:nvPr/>
        </p:nvCxnSpPr>
        <p:spPr>
          <a:xfrm>
            <a:off x="1814472" y="2369066"/>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00EDEA87-9091-D759-6805-D8E576D0F45D}"/>
              </a:ext>
            </a:extLst>
          </p:cNvPr>
          <p:cNvCxnSpPr>
            <a:cxnSpLocks/>
          </p:cNvCxnSpPr>
          <p:nvPr/>
        </p:nvCxnSpPr>
        <p:spPr>
          <a:xfrm>
            <a:off x="3502800" y="2372712"/>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线连接符 104">
            <a:extLst>
              <a:ext uri="{FF2B5EF4-FFF2-40B4-BE49-F238E27FC236}">
                <a16:creationId xmlns:a16="http://schemas.microsoft.com/office/drawing/2014/main" id="{4BC95865-32F0-5A05-0DF6-7DA30212A4F1}"/>
              </a:ext>
            </a:extLst>
          </p:cNvPr>
          <p:cNvCxnSpPr>
            <a:cxnSpLocks/>
          </p:cNvCxnSpPr>
          <p:nvPr/>
        </p:nvCxnSpPr>
        <p:spPr>
          <a:xfrm>
            <a:off x="5191200" y="2376358"/>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E5C25553-7234-8CEA-8C4E-EBAA846B75BC}"/>
              </a:ext>
            </a:extLst>
          </p:cNvPr>
          <p:cNvCxnSpPr>
            <a:cxnSpLocks/>
          </p:cNvCxnSpPr>
          <p:nvPr/>
        </p:nvCxnSpPr>
        <p:spPr>
          <a:xfrm>
            <a:off x="6879600" y="2380004"/>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线连接符 106">
            <a:extLst>
              <a:ext uri="{FF2B5EF4-FFF2-40B4-BE49-F238E27FC236}">
                <a16:creationId xmlns:a16="http://schemas.microsoft.com/office/drawing/2014/main" id="{4CDE2B93-8198-01E8-3757-2DC34211F63B}"/>
              </a:ext>
            </a:extLst>
          </p:cNvPr>
          <p:cNvCxnSpPr>
            <a:cxnSpLocks/>
          </p:cNvCxnSpPr>
          <p:nvPr/>
        </p:nvCxnSpPr>
        <p:spPr>
          <a:xfrm>
            <a:off x="8564400" y="2383650"/>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7BE91F61-D527-8586-3FA9-89B3EB8E8471}"/>
              </a:ext>
            </a:extLst>
          </p:cNvPr>
          <p:cNvCxnSpPr>
            <a:cxnSpLocks/>
          </p:cNvCxnSpPr>
          <p:nvPr/>
        </p:nvCxnSpPr>
        <p:spPr>
          <a:xfrm>
            <a:off x="10252800" y="2387296"/>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23" name="表格 23">
            <a:extLst>
              <a:ext uri="{FF2B5EF4-FFF2-40B4-BE49-F238E27FC236}">
                <a16:creationId xmlns:a16="http://schemas.microsoft.com/office/drawing/2014/main" id="{81852920-217B-DD7B-A898-3AA8CD92E12B}"/>
              </a:ext>
            </a:extLst>
          </p:cNvPr>
          <p:cNvGraphicFramePr>
            <a:graphicFrameLocks noGrp="1"/>
          </p:cNvGraphicFramePr>
          <p:nvPr/>
        </p:nvGraphicFramePr>
        <p:xfrm>
          <a:off x="1896289" y="4036450"/>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57587866"/>
                  </a:ext>
                </a:extLst>
              </a:tr>
            </a:tbl>
          </a:graphicData>
        </a:graphic>
      </p:graphicFrame>
      <p:graphicFrame>
        <p:nvGraphicFramePr>
          <p:cNvPr id="109" name="表格 23">
            <a:extLst>
              <a:ext uri="{FF2B5EF4-FFF2-40B4-BE49-F238E27FC236}">
                <a16:creationId xmlns:a16="http://schemas.microsoft.com/office/drawing/2014/main" id="{38DF04CF-8E6B-E7B6-5A95-2F4AA08D9C4A}"/>
              </a:ext>
            </a:extLst>
          </p:cNvPr>
          <p:cNvGraphicFramePr>
            <a:graphicFrameLocks noGrp="1"/>
          </p:cNvGraphicFramePr>
          <p:nvPr/>
        </p:nvGraphicFramePr>
        <p:xfrm>
          <a:off x="3579641" y="4036450"/>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57587866"/>
                  </a:ext>
                </a:extLst>
              </a:tr>
            </a:tbl>
          </a:graphicData>
        </a:graphic>
      </p:graphicFrame>
      <p:graphicFrame>
        <p:nvGraphicFramePr>
          <p:cNvPr id="110" name="表格 23">
            <a:extLst>
              <a:ext uri="{FF2B5EF4-FFF2-40B4-BE49-F238E27FC236}">
                <a16:creationId xmlns:a16="http://schemas.microsoft.com/office/drawing/2014/main" id="{A7C0D564-2AA0-DC5F-5602-27F6BD670163}"/>
              </a:ext>
            </a:extLst>
          </p:cNvPr>
          <p:cNvGraphicFramePr>
            <a:graphicFrameLocks noGrp="1"/>
          </p:cNvGraphicFramePr>
          <p:nvPr/>
        </p:nvGraphicFramePr>
        <p:xfrm>
          <a:off x="5270844" y="4036450"/>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57587866"/>
                  </a:ext>
                </a:extLst>
              </a:tr>
            </a:tbl>
          </a:graphicData>
        </a:graphic>
      </p:graphicFrame>
      <p:graphicFrame>
        <p:nvGraphicFramePr>
          <p:cNvPr id="111" name="表格 23">
            <a:extLst>
              <a:ext uri="{FF2B5EF4-FFF2-40B4-BE49-F238E27FC236}">
                <a16:creationId xmlns:a16="http://schemas.microsoft.com/office/drawing/2014/main" id="{728AF3AE-EF77-033C-15AF-C5AF8A0EC520}"/>
              </a:ext>
            </a:extLst>
          </p:cNvPr>
          <p:cNvGraphicFramePr>
            <a:graphicFrameLocks noGrp="1"/>
          </p:cNvGraphicFramePr>
          <p:nvPr/>
        </p:nvGraphicFramePr>
        <p:xfrm>
          <a:off x="6962047" y="4036450"/>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857587866"/>
                  </a:ext>
                </a:extLst>
              </a:tr>
            </a:tbl>
          </a:graphicData>
        </a:graphic>
      </p:graphicFrame>
      <p:sp>
        <p:nvSpPr>
          <p:cNvPr id="112" name="矩形 111">
            <a:extLst>
              <a:ext uri="{FF2B5EF4-FFF2-40B4-BE49-F238E27FC236}">
                <a16:creationId xmlns:a16="http://schemas.microsoft.com/office/drawing/2014/main" id="{A463C670-3B12-130B-4090-C8E92BC95800}"/>
              </a:ext>
            </a:extLst>
          </p:cNvPr>
          <p:cNvSpPr/>
          <p:nvPr/>
        </p:nvSpPr>
        <p:spPr>
          <a:xfrm>
            <a:off x="688843" y="4036449"/>
            <a:ext cx="1111202" cy="400110"/>
          </a:xfrm>
          <a:prstGeom prst="rect">
            <a:avLst/>
          </a:prstGeom>
        </p:spPr>
        <p:txBody>
          <a:bodyPr wrap="none">
            <a:spAutoFit/>
          </a:bodyPr>
          <a:lstStyle/>
          <a:p>
            <a:r>
              <a:rPr lang="en-US" altLang="zh-CN" sz="2000" dirty="0">
                <a:solidFill>
                  <a:srgbClr val="A50021"/>
                </a:solidFill>
                <a:cs typeface="Calibri" panose="020F0502020204030204" pitchFamily="34" charset="0"/>
              </a:rPr>
              <a:t>5:00 PM </a:t>
            </a:r>
            <a:endParaRPr lang="zh-CN" altLang="en-US" sz="2000" dirty="0">
              <a:solidFill>
                <a:srgbClr val="A50021"/>
              </a:solidFill>
              <a:cs typeface="Calibri" panose="020F0502020204030204" pitchFamily="34" charset="0"/>
            </a:endParaRPr>
          </a:p>
        </p:txBody>
      </p:sp>
      <p:sp>
        <p:nvSpPr>
          <p:cNvPr id="118" name="矩形 117">
            <a:extLst>
              <a:ext uri="{FF2B5EF4-FFF2-40B4-BE49-F238E27FC236}">
                <a16:creationId xmlns:a16="http://schemas.microsoft.com/office/drawing/2014/main" id="{FB4D059B-2E00-C56B-8FF1-2ADD2E60335D}"/>
              </a:ext>
            </a:extLst>
          </p:cNvPr>
          <p:cNvSpPr/>
          <p:nvPr/>
        </p:nvSpPr>
        <p:spPr>
          <a:xfrm>
            <a:off x="2090961" y="4432905"/>
            <a:ext cx="1035925" cy="400110"/>
          </a:xfrm>
          <a:prstGeom prst="rect">
            <a:avLst/>
          </a:prstGeom>
        </p:spPr>
        <p:txBody>
          <a:bodyPr wrap="none">
            <a:spAutoFit/>
          </a:bodyPr>
          <a:lstStyle/>
          <a:p>
            <a:r>
              <a:rPr lang="en-US" altLang="zh-CN" sz="2000" dirty="0">
                <a:cs typeface="Calibri" panose="020F0502020204030204" pitchFamily="34" charset="0"/>
              </a:rPr>
              <a:t>sketch 1</a:t>
            </a:r>
            <a:endParaRPr lang="zh-CN" altLang="en-US" sz="2000" dirty="0">
              <a:cs typeface="Calibri" panose="020F0502020204030204" pitchFamily="34" charset="0"/>
            </a:endParaRPr>
          </a:p>
        </p:txBody>
      </p:sp>
      <p:sp>
        <p:nvSpPr>
          <p:cNvPr id="119" name="矩形 118">
            <a:extLst>
              <a:ext uri="{FF2B5EF4-FFF2-40B4-BE49-F238E27FC236}">
                <a16:creationId xmlns:a16="http://schemas.microsoft.com/office/drawing/2014/main" id="{CCBBE84E-959B-8431-75A9-62FC76541082}"/>
              </a:ext>
            </a:extLst>
          </p:cNvPr>
          <p:cNvSpPr/>
          <p:nvPr/>
        </p:nvSpPr>
        <p:spPr>
          <a:xfrm>
            <a:off x="3768280" y="4436564"/>
            <a:ext cx="1035925" cy="400110"/>
          </a:xfrm>
          <a:prstGeom prst="rect">
            <a:avLst/>
          </a:prstGeom>
        </p:spPr>
        <p:txBody>
          <a:bodyPr wrap="none">
            <a:spAutoFit/>
          </a:bodyPr>
          <a:lstStyle/>
          <a:p>
            <a:r>
              <a:rPr lang="en-US" altLang="zh-CN" sz="2000" dirty="0">
                <a:cs typeface="Calibri" panose="020F0502020204030204" pitchFamily="34" charset="0"/>
              </a:rPr>
              <a:t>sketch 2</a:t>
            </a:r>
            <a:endParaRPr lang="zh-CN" altLang="en-US" sz="2000" dirty="0">
              <a:cs typeface="Calibri" panose="020F0502020204030204" pitchFamily="34" charset="0"/>
            </a:endParaRPr>
          </a:p>
        </p:txBody>
      </p:sp>
      <p:sp>
        <p:nvSpPr>
          <p:cNvPr id="120" name="矩形 119">
            <a:extLst>
              <a:ext uri="{FF2B5EF4-FFF2-40B4-BE49-F238E27FC236}">
                <a16:creationId xmlns:a16="http://schemas.microsoft.com/office/drawing/2014/main" id="{65A7B809-B920-8A32-6136-62DAB8CB937D}"/>
              </a:ext>
            </a:extLst>
          </p:cNvPr>
          <p:cNvSpPr/>
          <p:nvPr/>
        </p:nvSpPr>
        <p:spPr>
          <a:xfrm>
            <a:off x="5468922" y="4440199"/>
            <a:ext cx="1035925" cy="400110"/>
          </a:xfrm>
          <a:prstGeom prst="rect">
            <a:avLst/>
          </a:prstGeom>
        </p:spPr>
        <p:txBody>
          <a:bodyPr wrap="none">
            <a:spAutoFit/>
          </a:bodyPr>
          <a:lstStyle/>
          <a:p>
            <a:r>
              <a:rPr lang="en-US" altLang="zh-CN" sz="2000" dirty="0">
                <a:cs typeface="Calibri" panose="020F0502020204030204" pitchFamily="34" charset="0"/>
              </a:rPr>
              <a:t>sketch 3</a:t>
            </a:r>
            <a:endParaRPr lang="zh-CN" altLang="en-US" sz="2000" dirty="0">
              <a:cs typeface="Calibri" panose="020F0502020204030204" pitchFamily="34" charset="0"/>
            </a:endParaRPr>
          </a:p>
        </p:txBody>
      </p:sp>
      <p:sp>
        <p:nvSpPr>
          <p:cNvPr id="121" name="矩形 120">
            <a:extLst>
              <a:ext uri="{FF2B5EF4-FFF2-40B4-BE49-F238E27FC236}">
                <a16:creationId xmlns:a16="http://schemas.microsoft.com/office/drawing/2014/main" id="{F42CB30B-7ED0-5AC0-57A4-2B5DD022DF71}"/>
              </a:ext>
            </a:extLst>
          </p:cNvPr>
          <p:cNvSpPr/>
          <p:nvPr/>
        </p:nvSpPr>
        <p:spPr>
          <a:xfrm>
            <a:off x="7156268" y="4440199"/>
            <a:ext cx="1035925" cy="400110"/>
          </a:xfrm>
          <a:prstGeom prst="rect">
            <a:avLst/>
          </a:prstGeom>
        </p:spPr>
        <p:txBody>
          <a:bodyPr wrap="none">
            <a:spAutoFit/>
          </a:bodyPr>
          <a:lstStyle/>
          <a:p>
            <a:r>
              <a:rPr lang="en-US" altLang="zh-CN" sz="2000" dirty="0">
                <a:cs typeface="Calibri" panose="020F0502020204030204" pitchFamily="34" charset="0"/>
              </a:rPr>
              <a:t>sketch 4</a:t>
            </a:r>
            <a:endParaRPr lang="zh-CN" altLang="en-US" sz="2000" dirty="0">
              <a:cs typeface="Calibri" panose="020F0502020204030204" pitchFamily="34" charset="0"/>
            </a:endParaRPr>
          </a:p>
        </p:txBody>
      </p:sp>
    </p:spTree>
    <p:custDataLst>
      <p:tags r:id="rId1"/>
    </p:custDataLst>
    <p:extLst>
      <p:ext uri="{BB962C8B-B14F-4D97-AF65-F5344CB8AC3E}">
        <p14:creationId xmlns:p14="http://schemas.microsoft.com/office/powerpoint/2010/main" val="818205353"/>
      </p:ext>
    </p:extLst>
  </p:cSld>
  <p:clrMapOvr>
    <a:masterClrMapping/>
  </p:clrMapOvr>
  <mc:AlternateContent xmlns:mc="http://schemas.openxmlformats.org/markup-compatibility/2006" xmlns:p14="http://schemas.microsoft.com/office/powerpoint/2010/main">
    <mc:Choice Requires="p14">
      <p:transition spd="med" p14:dur="700" advTm="47446">
        <p:fade/>
      </p:transition>
    </mc:Choice>
    <mc:Fallback xmlns="">
      <p:transition spd="med" advTm="4744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671546" y="308511"/>
            <a:ext cx="6569324" cy="461665"/>
          </a:xfrm>
          <a:prstGeom prst="rect">
            <a:avLst/>
          </a:prstGeom>
          <a:noFill/>
        </p:spPr>
        <p:txBody>
          <a:bodyPr wrap="square" rtlCol="0">
            <a:spAutoFit/>
          </a:bodyPr>
          <a:lstStyle/>
          <a:p>
            <a:r>
              <a:rPr lang="en-US" altLang="zh-CN" sz="2400" dirty="0"/>
              <a:t>Background</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66" name="文本框 65">
            <a:extLst>
              <a:ext uri="{FF2B5EF4-FFF2-40B4-BE49-F238E27FC236}">
                <a16:creationId xmlns:a16="http://schemas.microsoft.com/office/drawing/2014/main" id="{31F93E39-1B96-A44E-B540-A30E3AF325E6}"/>
              </a:ext>
            </a:extLst>
          </p:cNvPr>
          <p:cNvSpPr txBox="1"/>
          <p:nvPr/>
        </p:nvSpPr>
        <p:spPr>
          <a:xfrm>
            <a:off x="835298" y="1215517"/>
            <a:ext cx="9893662" cy="400110"/>
          </a:xfrm>
          <a:prstGeom prst="rect">
            <a:avLst/>
          </a:prstGeom>
          <a:noFill/>
        </p:spPr>
        <p:txBody>
          <a:bodyPr wrap="square" rtlCol="0">
            <a:spAutoFit/>
          </a:bodyPr>
          <a:lstStyle/>
          <a:p>
            <a:pPr marL="800100" lvl="1" indent="-342900" algn="just">
              <a:spcAft>
                <a:spcPts val="1200"/>
              </a:spcAft>
              <a:buFont typeface="Arial" panose="020B0604020202020204" pitchFamily="34" charset="0"/>
              <a:buChar char="•"/>
            </a:pPr>
            <a:r>
              <a:rPr lang="en-US" altLang="zh-CN" sz="2000" dirty="0">
                <a:cs typeface="Calibri" panose="020F0502020204030204" pitchFamily="34" charset="0"/>
              </a:rPr>
              <a:t>Typical method : hopping window (e.g. one hour)</a:t>
            </a:r>
            <a:endParaRPr lang="en-US" altLang="zh-CN" sz="2400" dirty="0">
              <a:solidFill>
                <a:srgbClr val="C00000"/>
              </a:solidFill>
              <a:cs typeface="Calibri" panose="020F0502020204030204" pitchFamily="34" charset="0"/>
            </a:endParaRPr>
          </a:p>
        </p:txBody>
      </p:sp>
      <p:sp>
        <p:nvSpPr>
          <p:cNvPr id="16" name="立方体 15">
            <a:extLst>
              <a:ext uri="{FF2B5EF4-FFF2-40B4-BE49-F238E27FC236}">
                <a16:creationId xmlns:a16="http://schemas.microsoft.com/office/drawing/2014/main" id="{2097E47B-2B55-A747-BE7B-DD28BD9CF2A8}"/>
              </a:ext>
            </a:extLst>
          </p:cNvPr>
          <p:cNvSpPr/>
          <p:nvPr/>
        </p:nvSpPr>
        <p:spPr>
          <a:xfrm>
            <a:off x="5313681" y="2908288"/>
            <a:ext cx="648000" cy="360000"/>
          </a:xfrm>
          <a:prstGeom prst="cube">
            <a:avLst/>
          </a:prstGeom>
          <a:solidFill>
            <a:schemeClr val="accent3">
              <a:lumMod val="40000"/>
              <a:lumOff val="6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A,3</a:t>
            </a:r>
            <a:endParaRPr kumimoji="1" lang="zh-CN" altLang="en-US" dirty="0">
              <a:solidFill>
                <a:schemeClr val="tx1"/>
              </a:solidFill>
              <a:cs typeface="Calibri" panose="020F0502020204030204" pitchFamily="34" charset="0"/>
            </a:endParaRPr>
          </a:p>
        </p:txBody>
      </p:sp>
      <p:sp>
        <p:nvSpPr>
          <p:cNvPr id="17" name="立方体 16">
            <a:extLst>
              <a:ext uri="{FF2B5EF4-FFF2-40B4-BE49-F238E27FC236}">
                <a16:creationId xmlns:a16="http://schemas.microsoft.com/office/drawing/2014/main" id="{088BF7BF-5C86-DC46-B041-743463E5DEDA}"/>
              </a:ext>
            </a:extLst>
          </p:cNvPr>
          <p:cNvSpPr/>
          <p:nvPr/>
        </p:nvSpPr>
        <p:spPr>
          <a:xfrm>
            <a:off x="6105681" y="2432338"/>
            <a:ext cx="648000" cy="360000"/>
          </a:xfrm>
          <a:prstGeom prst="cube">
            <a:avLst/>
          </a:prstGeom>
          <a:solidFill>
            <a:schemeClr val="accent3">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B,3</a:t>
            </a:r>
            <a:endParaRPr kumimoji="1" lang="zh-CN" altLang="en-US" dirty="0">
              <a:solidFill>
                <a:schemeClr val="tx1"/>
              </a:solidFill>
              <a:cs typeface="Calibri" panose="020F0502020204030204" pitchFamily="34" charset="0"/>
            </a:endParaRPr>
          </a:p>
        </p:txBody>
      </p:sp>
      <p:sp>
        <p:nvSpPr>
          <p:cNvPr id="18" name="立方体 17">
            <a:extLst>
              <a:ext uri="{FF2B5EF4-FFF2-40B4-BE49-F238E27FC236}">
                <a16:creationId xmlns:a16="http://schemas.microsoft.com/office/drawing/2014/main" id="{79DC1F49-C22F-E845-AAA2-4F517DB5753B}"/>
              </a:ext>
            </a:extLst>
          </p:cNvPr>
          <p:cNvSpPr/>
          <p:nvPr/>
        </p:nvSpPr>
        <p:spPr>
          <a:xfrm>
            <a:off x="5313681" y="2432338"/>
            <a:ext cx="648000" cy="360000"/>
          </a:xfrm>
          <a:prstGeom prst="cube">
            <a:avLst/>
          </a:prstGeom>
          <a:solidFill>
            <a:schemeClr val="accent3">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C,3</a:t>
            </a:r>
            <a:endParaRPr kumimoji="1" lang="zh-CN" altLang="en-US" dirty="0">
              <a:solidFill>
                <a:schemeClr val="tx1"/>
              </a:solidFill>
              <a:cs typeface="Calibri" panose="020F0502020204030204" pitchFamily="34" charset="0"/>
            </a:endParaRPr>
          </a:p>
        </p:txBody>
      </p:sp>
      <p:sp>
        <p:nvSpPr>
          <p:cNvPr id="19" name="立方体 18">
            <a:extLst>
              <a:ext uri="{FF2B5EF4-FFF2-40B4-BE49-F238E27FC236}">
                <a16:creationId xmlns:a16="http://schemas.microsoft.com/office/drawing/2014/main" id="{9F3D1936-6BA0-B64D-8BE0-5C7E39E92B5D}"/>
              </a:ext>
            </a:extLst>
          </p:cNvPr>
          <p:cNvSpPr/>
          <p:nvPr/>
        </p:nvSpPr>
        <p:spPr>
          <a:xfrm>
            <a:off x="4418203" y="2432338"/>
            <a:ext cx="648000" cy="360000"/>
          </a:xfrm>
          <a:prstGeom prst="cube">
            <a:avLst/>
          </a:prstGeom>
          <a:solidFill>
            <a:schemeClr val="accent2">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C,2</a:t>
            </a:r>
            <a:endParaRPr kumimoji="1" lang="zh-CN" altLang="en-US" dirty="0">
              <a:solidFill>
                <a:schemeClr val="tx1"/>
              </a:solidFill>
              <a:cs typeface="Calibri" panose="020F0502020204030204" pitchFamily="34" charset="0"/>
            </a:endParaRPr>
          </a:p>
        </p:txBody>
      </p:sp>
      <p:sp>
        <p:nvSpPr>
          <p:cNvPr id="20" name="立方体 19">
            <a:extLst>
              <a:ext uri="{FF2B5EF4-FFF2-40B4-BE49-F238E27FC236}">
                <a16:creationId xmlns:a16="http://schemas.microsoft.com/office/drawing/2014/main" id="{0A56FC57-7215-9742-BF1C-3B216F26957E}"/>
              </a:ext>
            </a:extLst>
          </p:cNvPr>
          <p:cNvSpPr/>
          <p:nvPr/>
        </p:nvSpPr>
        <p:spPr>
          <a:xfrm>
            <a:off x="3626203" y="2432338"/>
            <a:ext cx="648000" cy="360000"/>
          </a:xfrm>
          <a:prstGeom prst="cube">
            <a:avLst/>
          </a:prstGeom>
          <a:solidFill>
            <a:schemeClr val="accent2">
              <a:lumMod val="40000"/>
              <a:lumOff val="6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A,2</a:t>
            </a:r>
            <a:endParaRPr kumimoji="1" lang="zh-CN" altLang="en-US" dirty="0">
              <a:solidFill>
                <a:schemeClr val="tx1"/>
              </a:solidFill>
              <a:cs typeface="Calibri" panose="020F0502020204030204" pitchFamily="34" charset="0"/>
            </a:endParaRPr>
          </a:p>
        </p:txBody>
      </p:sp>
      <p:sp>
        <p:nvSpPr>
          <p:cNvPr id="26" name="立方体 25">
            <a:extLst>
              <a:ext uri="{FF2B5EF4-FFF2-40B4-BE49-F238E27FC236}">
                <a16:creationId xmlns:a16="http://schemas.microsoft.com/office/drawing/2014/main" id="{A826E8D4-DC7D-2840-A04A-3C56C400D1C7}"/>
              </a:ext>
            </a:extLst>
          </p:cNvPr>
          <p:cNvSpPr/>
          <p:nvPr/>
        </p:nvSpPr>
        <p:spPr>
          <a:xfrm>
            <a:off x="1938728" y="2908288"/>
            <a:ext cx="648000" cy="360000"/>
          </a:xfrm>
          <a:prstGeom prst="cube">
            <a:avLst/>
          </a:prstGeom>
          <a:solidFill>
            <a:schemeClr val="accent1">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B,1</a:t>
            </a:r>
            <a:endParaRPr kumimoji="1" lang="zh-CN" altLang="en-US" dirty="0">
              <a:solidFill>
                <a:schemeClr val="tx1"/>
              </a:solidFill>
              <a:cs typeface="Calibri" panose="020F0502020204030204" pitchFamily="34" charset="0"/>
            </a:endParaRPr>
          </a:p>
        </p:txBody>
      </p:sp>
      <p:sp>
        <p:nvSpPr>
          <p:cNvPr id="27" name="立方体 26">
            <a:extLst>
              <a:ext uri="{FF2B5EF4-FFF2-40B4-BE49-F238E27FC236}">
                <a16:creationId xmlns:a16="http://schemas.microsoft.com/office/drawing/2014/main" id="{4E037075-1F46-D348-8466-31B5BF0A167A}"/>
              </a:ext>
            </a:extLst>
          </p:cNvPr>
          <p:cNvSpPr/>
          <p:nvPr/>
        </p:nvSpPr>
        <p:spPr>
          <a:xfrm>
            <a:off x="2730728" y="2434333"/>
            <a:ext cx="648000" cy="360000"/>
          </a:xfrm>
          <a:prstGeom prst="cube">
            <a:avLst/>
          </a:prstGeom>
          <a:solidFill>
            <a:schemeClr val="accent1">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C,1</a:t>
            </a:r>
            <a:endParaRPr kumimoji="1" lang="zh-CN" altLang="en-US" dirty="0">
              <a:solidFill>
                <a:schemeClr val="tx1"/>
              </a:solidFill>
              <a:cs typeface="Calibri" panose="020F0502020204030204" pitchFamily="34" charset="0"/>
            </a:endParaRPr>
          </a:p>
        </p:txBody>
      </p:sp>
      <p:sp>
        <p:nvSpPr>
          <p:cNvPr id="28" name="立方体 27">
            <a:extLst>
              <a:ext uri="{FF2B5EF4-FFF2-40B4-BE49-F238E27FC236}">
                <a16:creationId xmlns:a16="http://schemas.microsoft.com/office/drawing/2014/main" id="{8AD2C5E4-C788-BE42-BFC8-B88C6CD55299}"/>
              </a:ext>
            </a:extLst>
          </p:cNvPr>
          <p:cNvSpPr/>
          <p:nvPr/>
        </p:nvSpPr>
        <p:spPr>
          <a:xfrm>
            <a:off x="1938728" y="2434333"/>
            <a:ext cx="648000" cy="360000"/>
          </a:xfrm>
          <a:prstGeom prst="cube">
            <a:avLst/>
          </a:prstGeom>
          <a:solidFill>
            <a:schemeClr val="accent1">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C,1</a:t>
            </a:r>
            <a:endParaRPr kumimoji="1" lang="zh-CN" altLang="en-US" dirty="0">
              <a:solidFill>
                <a:schemeClr val="tx1"/>
              </a:solidFill>
              <a:cs typeface="Calibri" panose="020F0502020204030204" pitchFamily="34" charset="0"/>
            </a:endParaRPr>
          </a:p>
        </p:txBody>
      </p:sp>
      <p:sp>
        <p:nvSpPr>
          <p:cNvPr id="5" name="左大括号 4">
            <a:extLst>
              <a:ext uri="{FF2B5EF4-FFF2-40B4-BE49-F238E27FC236}">
                <a16:creationId xmlns:a16="http://schemas.microsoft.com/office/drawing/2014/main" id="{A2137F72-CA6C-094A-81B3-73D65FCF5E59}"/>
              </a:ext>
            </a:extLst>
          </p:cNvPr>
          <p:cNvSpPr/>
          <p:nvPr/>
        </p:nvSpPr>
        <p:spPr>
          <a:xfrm rot="16200000">
            <a:off x="2552991" y="2591045"/>
            <a:ext cx="215997" cy="1692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32" name="左大括号 31">
            <a:extLst>
              <a:ext uri="{FF2B5EF4-FFF2-40B4-BE49-F238E27FC236}">
                <a16:creationId xmlns:a16="http://schemas.microsoft.com/office/drawing/2014/main" id="{F56A5B92-1A09-C44E-8D86-DACAF52C54DE}"/>
              </a:ext>
            </a:extLst>
          </p:cNvPr>
          <p:cNvSpPr/>
          <p:nvPr/>
        </p:nvSpPr>
        <p:spPr>
          <a:xfrm rot="16200000">
            <a:off x="4236344" y="2595093"/>
            <a:ext cx="215995" cy="169120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33" name="左大括号 32">
            <a:extLst>
              <a:ext uri="{FF2B5EF4-FFF2-40B4-BE49-F238E27FC236}">
                <a16:creationId xmlns:a16="http://schemas.microsoft.com/office/drawing/2014/main" id="{95D38F0A-6D5F-BB4D-A7D2-CEE7D88692AF}"/>
              </a:ext>
            </a:extLst>
          </p:cNvPr>
          <p:cNvSpPr/>
          <p:nvPr/>
        </p:nvSpPr>
        <p:spPr>
          <a:xfrm rot="16200000">
            <a:off x="5927547" y="2595092"/>
            <a:ext cx="215995" cy="1691206"/>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6" name="矩形 5">
            <a:extLst>
              <a:ext uri="{FF2B5EF4-FFF2-40B4-BE49-F238E27FC236}">
                <a16:creationId xmlns:a16="http://schemas.microsoft.com/office/drawing/2014/main" id="{D2AF79CE-88B8-E948-9B46-90950F8740A7}"/>
              </a:ext>
            </a:extLst>
          </p:cNvPr>
          <p:cNvSpPr/>
          <p:nvPr/>
        </p:nvSpPr>
        <p:spPr>
          <a:xfrm>
            <a:off x="2090961" y="3545038"/>
            <a:ext cx="1199944" cy="400110"/>
          </a:xfrm>
          <a:prstGeom prst="rect">
            <a:avLst/>
          </a:prstGeom>
        </p:spPr>
        <p:txBody>
          <a:bodyPr wrap="none">
            <a:spAutoFit/>
          </a:bodyPr>
          <a:lstStyle/>
          <a:p>
            <a:r>
              <a:rPr lang="en-US" altLang="zh-CN" sz="2000" dirty="0">
                <a:cs typeface="Calibri" panose="020F0502020204030204" pitchFamily="34" charset="0"/>
              </a:rPr>
              <a:t>window 1</a:t>
            </a:r>
            <a:endParaRPr lang="zh-CN" altLang="en-US" sz="2000" dirty="0">
              <a:cs typeface="Calibri" panose="020F0502020204030204" pitchFamily="34" charset="0"/>
            </a:endParaRPr>
          </a:p>
        </p:txBody>
      </p:sp>
      <p:sp>
        <p:nvSpPr>
          <p:cNvPr id="36" name="矩形 35">
            <a:extLst>
              <a:ext uri="{FF2B5EF4-FFF2-40B4-BE49-F238E27FC236}">
                <a16:creationId xmlns:a16="http://schemas.microsoft.com/office/drawing/2014/main" id="{C56D6684-806D-304A-993E-E72B6AC04884}"/>
              </a:ext>
            </a:extLst>
          </p:cNvPr>
          <p:cNvSpPr/>
          <p:nvPr/>
        </p:nvSpPr>
        <p:spPr>
          <a:xfrm>
            <a:off x="3768280" y="3548697"/>
            <a:ext cx="1199944" cy="400110"/>
          </a:xfrm>
          <a:prstGeom prst="rect">
            <a:avLst/>
          </a:prstGeom>
        </p:spPr>
        <p:txBody>
          <a:bodyPr wrap="none">
            <a:spAutoFit/>
          </a:bodyPr>
          <a:lstStyle/>
          <a:p>
            <a:r>
              <a:rPr lang="en-US" altLang="zh-CN" sz="2000" dirty="0">
                <a:cs typeface="Calibri" panose="020F0502020204030204" pitchFamily="34" charset="0"/>
              </a:rPr>
              <a:t>window 2</a:t>
            </a:r>
            <a:endParaRPr lang="zh-CN" altLang="en-US" sz="2000" dirty="0">
              <a:cs typeface="Calibri" panose="020F0502020204030204" pitchFamily="34" charset="0"/>
            </a:endParaRPr>
          </a:p>
        </p:txBody>
      </p:sp>
      <p:sp>
        <p:nvSpPr>
          <p:cNvPr id="37" name="矩形 36">
            <a:extLst>
              <a:ext uri="{FF2B5EF4-FFF2-40B4-BE49-F238E27FC236}">
                <a16:creationId xmlns:a16="http://schemas.microsoft.com/office/drawing/2014/main" id="{680923D1-5BD7-4B46-8B92-5531732D6721}"/>
              </a:ext>
            </a:extLst>
          </p:cNvPr>
          <p:cNvSpPr/>
          <p:nvPr/>
        </p:nvSpPr>
        <p:spPr>
          <a:xfrm>
            <a:off x="5468922" y="3552332"/>
            <a:ext cx="1199944" cy="400110"/>
          </a:xfrm>
          <a:prstGeom prst="rect">
            <a:avLst/>
          </a:prstGeom>
        </p:spPr>
        <p:txBody>
          <a:bodyPr wrap="none">
            <a:spAutoFit/>
          </a:bodyPr>
          <a:lstStyle/>
          <a:p>
            <a:r>
              <a:rPr lang="en-US" altLang="zh-CN" sz="2000" dirty="0">
                <a:cs typeface="Calibri" panose="020F0502020204030204" pitchFamily="34" charset="0"/>
              </a:rPr>
              <a:t>window 3</a:t>
            </a:r>
            <a:endParaRPr lang="zh-CN" altLang="en-US" sz="2000" dirty="0">
              <a:cs typeface="Calibri" panose="020F0502020204030204" pitchFamily="34" charset="0"/>
            </a:endParaRPr>
          </a:p>
        </p:txBody>
      </p:sp>
      <p:sp>
        <p:nvSpPr>
          <p:cNvPr id="38" name="立方体 37">
            <a:extLst>
              <a:ext uri="{FF2B5EF4-FFF2-40B4-BE49-F238E27FC236}">
                <a16:creationId xmlns:a16="http://schemas.microsoft.com/office/drawing/2014/main" id="{CF0DD7D5-816D-7F42-88A5-2306A393E60E}"/>
              </a:ext>
            </a:extLst>
          </p:cNvPr>
          <p:cNvSpPr/>
          <p:nvPr/>
        </p:nvSpPr>
        <p:spPr>
          <a:xfrm>
            <a:off x="7024993" y="2432338"/>
            <a:ext cx="648000" cy="360000"/>
          </a:xfrm>
          <a:prstGeom prst="cube">
            <a:avLst/>
          </a:prstGeom>
          <a:solidFill>
            <a:schemeClr val="accent4">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B,4</a:t>
            </a:r>
            <a:endParaRPr kumimoji="1" lang="zh-CN" altLang="en-US" dirty="0">
              <a:solidFill>
                <a:schemeClr val="tx1"/>
              </a:solidFill>
              <a:cs typeface="Calibri" panose="020F0502020204030204" pitchFamily="34" charset="0"/>
            </a:endParaRPr>
          </a:p>
        </p:txBody>
      </p:sp>
      <p:sp>
        <p:nvSpPr>
          <p:cNvPr id="39" name="立方体 38">
            <a:extLst>
              <a:ext uri="{FF2B5EF4-FFF2-40B4-BE49-F238E27FC236}">
                <a16:creationId xmlns:a16="http://schemas.microsoft.com/office/drawing/2014/main" id="{74FF980E-A0F1-264E-9FA9-0EFC0FC93245}"/>
              </a:ext>
            </a:extLst>
          </p:cNvPr>
          <p:cNvSpPr/>
          <p:nvPr/>
        </p:nvSpPr>
        <p:spPr>
          <a:xfrm>
            <a:off x="9480632" y="2908288"/>
            <a:ext cx="648000" cy="360000"/>
          </a:xfrm>
          <a:prstGeom prst="cube">
            <a:avLst/>
          </a:prstGeom>
          <a:solidFill>
            <a:schemeClr val="accent6">
              <a:lumMod val="40000"/>
              <a:lumOff val="60000"/>
            </a:schemeClr>
          </a:solidFill>
          <a:ln w="19050">
            <a:solidFill>
              <a:srgbClr val="00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A,5</a:t>
            </a:r>
            <a:endParaRPr kumimoji="1" lang="zh-CN" altLang="en-US" dirty="0">
              <a:solidFill>
                <a:schemeClr val="tx1"/>
              </a:solidFill>
              <a:cs typeface="Calibri" panose="020F0502020204030204" pitchFamily="34" charset="0"/>
            </a:endParaRPr>
          </a:p>
        </p:txBody>
      </p:sp>
      <p:sp>
        <p:nvSpPr>
          <p:cNvPr id="40" name="立方体 39">
            <a:extLst>
              <a:ext uri="{FF2B5EF4-FFF2-40B4-BE49-F238E27FC236}">
                <a16:creationId xmlns:a16="http://schemas.microsoft.com/office/drawing/2014/main" id="{BAD5FFA1-965C-2E4C-88E8-0BEC6C0AD06C}"/>
              </a:ext>
            </a:extLst>
          </p:cNvPr>
          <p:cNvSpPr/>
          <p:nvPr/>
        </p:nvSpPr>
        <p:spPr>
          <a:xfrm>
            <a:off x="8688632" y="2908288"/>
            <a:ext cx="648000" cy="360000"/>
          </a:xfrm>
          <a:prstGeom prst="cube">
            <a:avLst/>
          </a:prstGeom>
          <a:solidFill>
            <a:schemeClr val="accent6">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B,5</a:t>
            </a:r>
            <a:endParaRPr kumimoji="1" lang="zh-CN" altLang="en-US" dirty="0">
              <a:solidFill>
                <a:schemeClr val="tx1"/>
              </a:solidFill>
              <a:cs typeface="Calibri" panose="020F0502020204030204" pitchFamily="34" charset="0"/>
            </a:endParaRPr>
          </a:p>
        </p:txBody>
      </p:sp>
      <p:sp>
        <p:nvSpPr>
          <p:cNvPr id="41" name="立方体 40">
            <a:extLst>
              <a:ext uri="{FF2B5EF4-FFF2-40B4-BE49-F238E27FC236}">
                <a16:creationId xmlns:a16="http://schemas.microsoft.com/office/drawing/2014/main" id="{D65A4AFD-9207-C54B-8372-52F5BA8EFD1A}"/>
              </a:ext>
            </a:extLst>
          </p:cNvPr>
          <p:cNvSpPr/>
          <p:nvPr/>
        </p:nvSpPr>
        <p:spPr>
          <a:xfrm>
            <a:off x="9480632" y="2429268"/>
            <a:ext cx="648000" cy="360000"/>
          </a:xfrm>
          <a:prstGeom prst="cube">
            <a:avLst/>
          </a:prstGeom>
          <a:solidFill>
            <a:schemeClr val="accent6">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C,5</a:t>
            </a:r>
            <a:endParaRPr kumimoji="1" lang="zh-CN" altLang="en-US" dirty="0">
              <a:solidFill>
                <a:schemeClr val="tx1"/>
              </a:solidFill>
              <a:cs typeface="Calibri" panose="020F0502020204030204" pitchFamily="34" charset="0"/>
            </a:endParaRPr>
          </a:p>
        </p:txBody>
      </p:sp>
      <p:sp>
        <p:nvSpPr>
          <p:cNvPr id="42" name="立方体 41">
            <a:extLst>
              <a:ext uri="{FF2B5EF4-FFF2-40B4-BE49-F238E27FC236}">
                <a16:creationId xmlns:a16="http://schemas.microsoft.com/office/drawing/2014/main" id="{C25F1E48-8D6F-3840-9A0C-D99410FE62DF}"/>
              </a:ext>
            </a:extLst>
          </p:cNvPr>
          <p:cNvSpPr/>
          <p:nvPr/>
        </p:nvSpPr>
        <p:spPr>
          <a:xfrm>
            <a:off x="8688632" y="2429268"/>
            <a:ext cx="648000" cy="360000"/>
          </a:xfrm>
          <a:prstGeom prst="cube">
            <a:avLst/>
          </a:prstGeom>
          <a:solidFill>
            <a:schemeClr val="accent6">
              <a:lumMod val="40000"/>
              <a:lumOff val="60000"/>
            </a:schemeClr>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cs typeface="Calibri" panose="020F0502020204030204" pitchFamily="34" charset="0"/>
              </a:rPr>
              <a:t>C,5</a:t>
            </a:r>
            <a:endParaRPr kumimoji="1" lang="zh-CN" altLang="en-US" dirty="0">
              <a:solidFill>
                <a:schemeClr val="tx1"/>
              </a:solidFill>
              <a:cs typeface="Calibri" panose="020F0502020204030204" pitchFamily="34" charset="0"/>
            </a:endParaRPr>
          </a:p>
        </p:txBody>
      </p:sp>
      <p:sp>
        <p:nvSpPr>
          <p:cNvPr id="43" name="左大括号 42">
            <a:extLst>
              <a:ext uri="{FF2B5EF4-FFF2-40B4-BE49-F238E27FC236}">
                <a16:creationId xmlns:a16="http://schemas.microsoft.com/office/drawing/2014/main" id="{C4C1942D-3183-164F-B511-54C97791DD6D}"/>
              </a:ext>
            </a:extLst>
          </p:cNvPr>
          <p:cNvSpPr/>
          <p:nvPr/>
        </p:nvSpPr>
        <p:spPr>
          <a:xfrm rot="16200000">
            <a:off x="7619149" y="2591044"/>
            <a:ext cx="215988" cy="1692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44" name="矩形 43">
            <a:extLst>
              <a:ext uri="{FF2B5EF4-FFF2-40B4-BE49-F238E27FC236}">
                <a16:creationId xmlns:a16="http://schemas.microsoft.com/office/drawing/2014/main" id="{12B5F9EF-A028-7E47-AA21-3DCBD1D79932}"/>
              </a:ext>
            </a:extLst>
          </p:cNvPr>
          <p:cNvSpPr/>
          <p:nvPr/>
        </p:nvSpPr>
        <p:spPr>
          <a:xfrm>
            <a:off x="7156268" y="3552332"/>
            <a:ext cx="1199944" cy="400110"/>
          </a:xfrm>
          <a:prstGeom prst="rect">
            <a:avLst/>
          </a:prstGeom>
        </p:spPr>
        <p:txBody>
          <a:bodyPr wrap="none">
            <a:spAutoFit/>
          </a:bodyPr>
          <a:lstStyle/>
          <a:p>
            <a:r>
              <a:rPr lang="en-US" altLang="zh-CN" sz="2000" dirty="0">
                <a:cs typeface="Calibri" panose="020F0502020204030204" pitchFamily="34" charset="0"/>
              </a:rPr>
              <a:t>window 4</a:t>
            </a:r>
            <a:endParaRPr lang="zh-CN" altLang="en-US" sz="2000" dirty="0">
              <a:cs typeface="Calibri" panose="020F0502020204030204" pitchFamily="34" charset="0"/>
            </a:endParaRPr>
          </a:p>
        </p:txBody>
      </p:sp>
      <p:sp>
        <p:nvSpPr>
          <p:cNvPr id="45" name="左大括号 44">
            <a:extLst>
              <a:ext uri="{FF2B5EF4-FFF2-40B4-BE49-F238E27FC236}">
                <a16:creationId xmlns:a16="http://schemas.microsoft.com/office/drawing/2014/main" id="{1003D73F-2681-114C-960A-5F8C77973C79}"/>
              </a:ext>
            </a:extLst>
          </p:cNvPr>
          <p:cNvSpPr/>
          <p:nvPr/>
        </p:nvSpPr>
        <p:spPr>
          <a:xfrm rot="16200000">
            <a:off x="9302500" y="2595091"/>
            <a:ext cx="215988" cy="1691199"/>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cs typeface="Calibri" panose="020F0502020204030204" pitchFamily="34" charset="0"/>
            </a:endParaRPr>
          </a:p>
        </p:txBody>
      </p:sp>
      <p:sp>
        <p:nvSpPr>
          <p:cNvPr id="46" name="矩形 45">
            <a:extLst>
              <a:ext uri="{FF2B5EF4-FFF2-40B4-BE49-F238E27FC236}">
                <a16:creationId xmlns:a16="http://schemas.microsoft.com/office/drawing/2014/main" id="{95C1F259-D6C7-C745-ADAA-726C0EEA25E1}"/>
              </a:ext>
            </a:extLst>
          </p:cNvPr>
          <p:cNvSpPr/>
          <p:nvPr/>
        </p:nvSpPr>
        <p:spPr>
          <a:xfrm>
            <a:off x="8837061" y="3552332"/>
            <a:ext cx="1199944" cy="400110"/>
          </a:xfrm>
          <a:prstGeom prst="rect">
            <a:avLst/>
          </a:prstGeom>
        </p:spPr>
        <p:txBody>
          <a:bodyPr wrap="none">
            <a:spAutoFit/>
          </a:bodyPr>
          <a:lstStyle/>
          <a:p>
            <a:r>
              <a:rPr lang="en-US" altLang="zh-CN" sz="2000" dirty="0">
                <a:cs typeface="Calibri" panose="020F0502020204030204" pitchFamily="34" charset="0"/>
              </a:rPr>
              <a:t>window 5</a:t>
            </a:r>
            <a:endParaRPr lang="zh-CN" altLang="en-US" sz="2000" dirty="0">
              <a:cs typeface="Calibri" panose="020F0502020204030204" pitchFamily="34" charset="0"/>
            </a:endParaRPr>
          </a:p>
        </p:txBody>
      </p:sp>
      <p:cxnSp>
        <p:nvCxnSpPr>
          <p:cNvPr id="3" name="直线箭头连接符 2">
            <a:extLst>
              <a:ext uri="{FF2B5EF4-FFF2-40B4-BE49-F238E27FC236}">
                <a16:creationId xmlns:a16="http://schemas.microsoft.com/office/drawing/2014/main" id="{8840EBC3-5A35-24F7-01E9-F2020FB8F4CD}"/>
              </a:ext>
            </a:extLst>
          </p:cNvPr>
          <p:cNvCxnSpPr/>
          <p:nvPr/>
        </p:nvCxnSpPr>
        <p:spPr>
          <a:xfrm>
            <a:off x="1553972" y="2294236"/>
            <a:ext cx="900000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8ECA1A2C-7B51-A1DA-B361-C876BC6EA627}"/>
              </a:ext>
            </a:extLst>
          </p:cNvPr>
          <p:cNvCxnSpPr>
            <a:cxnSpLocks/>
          </p:cNvCxnSpPr>
          <p:nvPr/>
        </p:nvCxnSpPr>
        <p:spPr>
          <a:xfrm>
            <a:off x="1814990"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直线连接符 81">
            <a:extLst>
              <a:ext uri="{FF2B5EF4-FFF2-40B4-BE49-F238E27FC236}">
                <a16:creationId xmlns:a16="http://schemas.microsoft.com/office/drawing/2014/main" id="{EC331423-C16D-8E2B-4226-9CC2843AEFF3}"/>
              </a:ext>
            </a:extLst>
          </p:cNvPr>
          <p:cNvCxnSpPr>
            <a:cxnSpLocks/>
          </p:cNvCxnSpPr>
          <p:nvPr/>
        </p:nvCxnSpPr>
        <p:spPr>
          <a:xfrm>
            <a:off x="3502466"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B9B6DD77-C8A7-A510-FEE6-9B77CC8FB38A}"/>
              </a:ext>
            </a:extLst>
          </p:cNvPr>
          <p:cNvCxnSpPr>
            <a:cxnSpLocks/>
          </p:cNvCxnSpPr>
          <p:nvPr/>
        </p:nvCxnSpPr>
        <p:spPr>
          <a:xfrm>
            <a:off x="5189942"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直线连接符 83">
            <a:extLst>
              <a:ext uri="{FF2B5EF4-FFF2-40B4-BE49-F238E27FC236}">
                <a16:creationId xmlns:a16="http://schemas.microsoft.com/office/drawing/2014/main" id="{75291E03-DE70-64B5-A484-518E9E0F5DF4}"/>
              </a:ext>
            </a:extLst>
          </p:cNvPr>
          <p:cNvCxnSpPr>
            <a:cxnSpLocks/>
          </p:cNvCxnSpPr>
          <p:nvPr/>
        </p:nvCxnSpPr>
        <p:spPr>
          <a:xfrm>
            <a:off x="6879600"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直线连接符 84">
            <a:extLst>
              <a:ext uri="{FF2B5EF4-FFF2-40B4-BE49-F238E27FC236}">
                <a16:creationId xmlns:a16="http://schemas.microsoft.com/office/drawing/2014/main" id="{A2058768-F36A-E969-F52E-06E6848D933A}"/>
              </a:ext>
            </a:extLst>
          </p:cNvPr>
          <p:cNvCxnSpPr>
            <a:cxnSpLocks/>
          </p:cNvCxnSpPr>
          <p:nvPr/>
        </p:nvCxnSpPr>
        <p:spPr>
          <a:xfrm>
            <a:off x="8564894"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直线连接符 85">
            <a:extLst>
              <a:ext uri="{FF2B5EF4-FFF2-40B4-BE49-F238E27FC236}">
                <a16:creationId xmlns:a16="http://schemas.microsoft.com/office/drawing/2014/main" id="{64FA834D-8B5A-7272-6B87-BD58234236FA}"/>
              </a:ext>
            </a:extLst>
          </p:cNvPr>
          <p:cNvCxnSpPr>
            <a:cxnSpLocks/>
          </p:cNvCxnSpPr>
          <p:nvPr/>
        </p:nvCxnSpPr>
        <p:spPr>
          <a:xfrm>
            <a:off x="10252370" y="2189066"/>
            <a:ext cx="0" cy="180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id="{38048CB9-8F8C-3973-2E59-A266DEA6EF4D}"/>
              </a:ext>
            </a:extLst>
          </p:cNvPr>
          <p:cNvSpPr/>
          <p:nvPr/>
        </p:nvSpPr>
        <p:spPr>
          <a:xfrm>
            <a:off x="1257015" y="1686783"/>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1:00 PM</a:t>
            </a:r>
            <a:endParaRPr lang="zh-CN" altLang="en-US" sz="2000" dirty="0">
              <a:solidFill>
                <a:srgbClr val="A50021"/>
              </a:solidFill>
              <a:cs typeface="Calibri" panose="020F0502020204030204" pitchFamily="34" charset="0"/>
            </a:endParaRPr>
          </a:p>
        </p:txBody>
      </p:sp>
      <p:sp>
        <p:nvSpPr>
          <p:cNvPr id="88" name="矩形 87">
            <a:extLst>
              <a:ext uri="{FF2B5EF4-FFF2-40B4-BE49-F238E27FC236}">
                <a16:creationId xmlns:a16="http://schemas.microsoft.com/office/drawing/2014/main" id="{8ABF7D6D-64D6-2D99-15CF-CAC5FA9C1D79}"/>
              </a:ext>
            </a:extLst>
          </p:cNvPr>
          <p:cNvSpPr/>
          <p:nvPr/>
        </p:nvSpPr>
        <p:spPr>
          <a:xfrm>
            <a:off x="2934334" y="1690442"/>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2:00 PM</a:t>
            </a:r>
            <a:endParaRPr lang="zh-CN" altLang="en-US" sz="2000" dirty="0">
              <a:solidFill>
                <a:srgbClr val="A50021"/>
              </a:solidFill>
              <a:cs typeface="Calibri" panose="020F0502020204030204" pitchFamily="34" charset="0"/>
            </a:endParaRPr>
          </a:p>
        </p:txBody>
      </p:sp>
      <p:sp>
        <p:nvSpPr>
          <p:cNvPr id="89" name="矩形 88">
            <a:extLst>
              <a:ext uri="{FF2B5EF4-FFF2-40B4-BE49-F238E27FC236}">
                <a16:creationId xmlns:a16="http://schemas.microsoft.com/office/drawing/2014/main" id="{9D4AC33A-A7FB-2133-0219-DE490917633E}"/>
              </a:ext>
            </a:extLst>
          </p:cNvPr>
          <p:cNvSpPr/>
          <p:nvPr/>
        </p:nvSpPr>
        <p:spPr>
          <a:xfrm>
            <a:off x="4634976" y="1694077"/>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3:00 PM</a:t>
            </a:r>
            <a:endParaRPr lang="zh-CN" altLang="en-US" sz="2000" dirty="0">
              <a:solidFill>
                <a:srgbClr val="A50021"/>
              </a:solidFill>
              <a:cs typeface="Calibri" panose="020F0502020204030204" pitchFamily="34" charset="0"/>
            </a:endParaRPr>
          </a:p>
        </p:txBody>
      </p:sp>
      <p:sp>
        <p:nvSpPr>
          <p:cNvPr id="90" name="矩形 89">
            <a:extLst>
              <a:ext uri="{FF2B5EF4-FFF2-40B4-BE49-F238E27FC236}">
                <a16:creationId xmlns:a16="http://schemas.microsoft.com/office/drawing/2014/main" id="{1FC809A3-FBB1-CC23-E702-ADC874E42D7A}"/>
              </a:ext>
            </a:extLst>
          </p:cNvPr>
          <p:cNvSpPr/>
          <p:nvPr/>
        </p:nvSpPr>
        <p:spPr>
          <a:xfrm>
            <a:off x="6322322" y="1694077"/>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4:00 PM</a:t>
            </a:r>
            <a:endParaRPr lang="zh-CN" altLang="en-US" sz="2000" dirty="0">
              <a:solidFill>
                <a:srgbClr val="A50021"/>
              </a:solidFill>
              <a:cs typeface="Calibri" panose="020F0502020204030204" pitchFamily="34" charset="0"/>
            </a:endParaRPr>
          </a:p>
        </p:txBody>
      </p:sp>
      <p:sp>
        <p:nvSpPr>
          <p:cNvPr id="91" name="矩形 90">
            <a:extLst>
              <a:ext uri="{FF2B5EF4-FFF2-40B4-BE49-F238E27FC236}">
                <a16:creationId xmlns:a16="http://schemas.microsoft.com/office/drawing/2014/main" id="{501F9B5C-E7B8-7B9C-C472-BEF28E7CDB4E}"/>
              </a:ext>
            </a:extLst>
          </p:cNvPr>
          <p:cNvSpPr/>
          <p:nvPr/>
        </p:nvSpPr>
        <p:spPr>
          <a:xfrm>
            <a:off x="8003115" y="1694077"/>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5:00 PM</a:t>
            </a:r>
            <a:endParaRPr lang="zh-CN" altLang="en-US" sz="2000" dirty="0">
              <a:solidFill>
                <a:srgbClr val="A50021"/>
              </a:solidFill>
              <a:cs typeface="Calibri" panose="020F0502020204030204" pitchFamily="34" charset="0"/>
            </a:endParaRPr>
          </a:p>
        </p:txBody>
      </p:sp>
      <p:sp>
        <p:nvSpPr>
          <p:cNvPr id="92" name="矩形 91">
            <a:extLst>
              <a:ext uri="{FF2B5EF4-FFF2-40B4-BE49-F238E27FC236}">
                <a16:creationId xmlns:a16="http://schemas.microsoft.com/office/drawing/2014/main" id="{C4EE44EF-A9CB-5968-E790-51B97FD5D048}"/>
              </a:ext>
            </a:extLst>
          </p:cNvPr>
          <p:cNvSpPr/>
          <p:nvPr/>
        </p:nvSpPr>
        <p:spPr>
          <a:xfrm>
            <a:off x="9682342" y="1682483"/>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6:00 PM</a:t>
            </a:r>
            <a:endParaRPr lang="zh-CN" altLang="en-US" sz="2000" dirty="0">
              <a:solidFill>
                <a:srgbClr val="A50021"/>
              </a:solidFill>
              <a:cs typeface="Calibri" panose="020F0502020204030204" pitchFamily="34" charset="0"/>
            </a:endParaRPr>
          </a:p>
        </p:txBody>
      </p:sp>
      <p:cxnSp>
        <p:nvCxnSpPr>
          <p:cNvPr id="93" name="直线连接符 92">
            <a:extLst>
              <a:ext uri="{FF2B5EF4-FFF2-40B4-BE49-F238E27FC236}">
                <a16:creationId xmlns:a16="http://schemas.microsoft.com/office/drawing/2014/main" id="{4361C066-EBCE-86D6-AE3E-47C828468EDA}"/>
              </a:ext>
            </a:extLst>
          </p:cNvPr>
          <p:cNvCxnSpPr>
            <a:cxnSpLocks/>
          </p:cNvCxnSpPr>
          <p:nvPr/>
        </p:nvCxnSpPr>
        <p:spPr>
          <a:xfrm>
            <a:off x="1814472" y="2369066"/>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00EDEA87-9091-D759-6805-D8E576D0F45D}"/>
              </a:ext>
            </a:extLst>
          </p:cNvPr>
          <p:cNvCxnSpPr>
            <a:cxnSpLocks/>
          </p:cNvCxnSpPr>
          <p:nvPr/>
        </p:nvCxnSpPr>
        <p:spPr>
          <a:xfrm>
            <a:off x="3502800" y="2372712"/>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线连接符 104">
            <a:extLst>
              <a:ext uri="{FF2B5EF4-FFF2-40B4-BE49-F238E27FC236}">
                <a16:creationId xmlns:a16="http://schemas.microsoft.com/office/drawing/2014/main" id="{4BC95865-32F0-5A05-0DF6-7DA30212A4F1}"/>
              </a:ext>
            </a:extLst>
          </p:cNvPr>
          <p:cNvCxnSpPr>
            <a:cxnSpLocks/>
          </p:cNvCxnSpPr>
          <p:nvPr/>
        </p:nvCxnSpPr>
        <p:spPr>
          <a:xfrm>
            <a:off x="5191200" y="2376358"/>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E5C25553-7234-8CEA-8C4E-EBAA846B75BC}"/>
              </a:ext>
            </a:extLst>
          </p:cNvPr>
          <p:cNvCxnSpPr>
            <a:cxnSpLocks/>
          </p:cNvCxnSpPr>
          <p:nvPr/>
        </p:nvCxnSpPr>
        <p:spPr>
          <a:xfrm>
            <a:off x="6879600" y="2380004"/>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线连接符 106">
            <a:extLst>
              <a:ext uri="{FF2B5EF4-FFF2-40B4-BE49-F238E27FC236}">
                <a16:creationId xmlns:a16="http://schemas.microsoft.com/office/drawing/2014/main" id="{4CDE2B93-8198-01E8-3757-2DC34211F63B}"/>
              </a:ext>
            </a:extLst>
          </p:cNvPr>
          <p:cNvCxnSpPr>
            <a:cxnSpLocks/>
          </p:cNvCxnSpPr>
          <p:nvPr/>
        </p:nvCxnSpPr>
        <p:spPr>
          <a:xfrm>
            <a:off x="8564400" y="2383650"/>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7BE91F61-D527-8586-3FA9-89B3EB8E8471}"/>
              </a:ext>
            </a:extLst>
          </p:cNvPr>
          <p:cNvCxnSpPr>
            <a:cxnSpLocks/>
          </p:cNvCxnSpPr>
          <p:nvPr/>
        </p:nvCxnSpPr>
        <p:spPr>
          <a:xfrm>
            <a:off x="10252800" y="2387296"/>
            <a:ext cx="1" cy="93600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23" name="表格 23">
            <a:extLst>
              <a:ext uri="{FF2B5EF4-FFF2-40B4-BE49-F238E27FC236}">
                <a16:creationId xmlns:a16="http://schemas.microsoft.com/office/drawing/2014/main" id="{81852920-217B-DD7B-A898-3AA8CD92E12B}"/>
              </a:ext>
            </a:extLst>
          </p:cNvPr>
          <p:cNvGraphicFramePr>
            <a:graphicFrameLocks noGrp="1"/>
          </p:cNvGraphicFramePr>
          <p:nvPr/>
        </p:nvGraphicFramePr>
        <p:xfrm>
          <a:off x="1896289" y="4036450"/>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57587866"/>
                  </a:ext>
                </a:extLst>
              </a:tr>
            </a:tbl>
          </a:graphicData>
        </a:graphic>
      </p:graphicFrame>
      <p:graphicFrame>
        <p:nvGraphicFramePr>
          <p:cNvPr id="109" name="表格 23">
            <a:extLst>
              <a:ext uri="{FF2B5EF4-FFF2-40B4-BE49-F238E27FC236}">
                <a16:creationId xmlns:a16="http://schemas.microsoft.com/office/drawing/2014/main" id="{38DF04CF-8E6B-E7B6-5A95-2F4AA08D9C4A}"/>
              </a:ext>
            </a:extLst>
          </p:cNvPr>
          <p:cNvGraphicFramePr>
            <a:graphicFrameLocks noGrp="1"/>
          </p:cNvGraphicFramePr>
          <p:nvPr/>
        </p:nvGraphicFramePr>
        <p:xfrm>
          <a:off x="3579641" y="4036450"/>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57587866"/>
                  </a:ext>
                </a:extLst>
              </a:tr>
            </a:tbl>
          </a:graphicData>
        </a:graphic>
      </p:graphicFrame>
      <p:graphicFrame>
        <p:nvGraphicFramePr>
          <p:cNvPr id="110" name="表格 23">
            <a:extLst>
              <a:ext uri="{FF2B5EF4-FFF2-40B4-BE49-F238E27FC236}">
                <a16:creationId xmlns:a16="http://schemas.microsoft.com/office/drawing/2014/main" id="{A7C0D564-2AA0-DC5F-5602-27F6BD670163}"/>
              </a:ext>
            </a:extLst>
          </p:cNvPr>
          <p:cNvGraphicFramePr>
            <a:graphicFrameLocks noGrp="1"/>
          </p:cNvGraphicFramePr>
          <p:nvPr/>
        </p:nvGraphicFramePr>
        <p:xfrm>
          <a:off x="5270844" y="4036450"/>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57587866"/>
                  </a:ext>
                </a:extLst>
              </a:tr>
            </a:tbl>
          </a:graphicData>
        </a:graphic>
      </p:graphicFrame>
      <p:graphicFrame>
        <p:nvGraphicFramePr>
          <p:cNvPr id="111" name="表格 23">
            <a:extLst>
              <a:ext uri="{FF2B5EF4-FFF2-40B4-BE49-F238E27FC236}">
                <a16:creationId xmlns:a16="http://schemas.microsoft.com/office/drawing/2014/main" id="{728AF3AE-EF77-033C-15AF-C5AF8A0EC520}"/>
              </a:ext>
            </a:extLst>
          </p:cNvPr>
          <p:cNvGraphicFramePr>
            <a:graphicFrameLocks noGrp="1"/>
          </p:cNvGraphicFramePr>
          <p:nvPr/>
        </p:nvGraphicFramePr>
        <p:xfrm>
          <a:off x="6962047" y="4036450"/>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857587866"/>
                  </a:ext>
                </a:extLst>
              </a:tr>
            </a:tbl>
          </a:graphicData>
        </a:graphic>
      </p:graphicFrame>
      <p:sp>
        <p:nvSpPr>
          <p:cNvPr id="112" name="矩形 111">
            <a:extLst>
              <a:ext uri="{FF2B5EF4-FFF2-40B4-BE49-F238E27FC236}">
                <a16:creationId xmlns:a16="http://schemas.microsoft.com/office/drawing/2014/main" id="{A463C670-3B12-130B-4090-C8E92BC95800}"/>
              </a:ext>
            </a:extLst>
          </p:cNvPr>
          <p:cNvSpPr/>
          <p:nvPr/>
        </p:nvSpPr>
        <p:spPr>
          <a:xfrm>
            <a:off x="688843" y="4036449"/>
            <a:ext cx="1111202" cy="400110"/>
          </a:xfrm>
          <a:prstGeom prst="rect">
            <a:avLst/>
          </a:prstGeom>
        </p:spPr>
        <p:txBody>
          <a:bodyPr wrap="none">
            <a:spAutoFit/>
          </a:bodyPr>
          <a:lstStyle/>
          <a:p>
            <a:r>
              <a:rPr lang="en-US" altLang="zh-CN" sz="2000" dirty="0">
                <a:solidFill>
                  <a:srgbClr val="A50021"/>
                </a:solidFill>
                <a:cs typeface="Calibri" panose="020F0502020204030204" pitchFamily="34" charset="0"/>
              </a:rPr>
              <a:t>5:00 PM </a:t>
            </a:r>
            <a:endParaRPr lang="zh-CN" altLang="en-US" sz="2000" dirty="0">
              <a:solidFill>
                <a:srgbClr val="A50021"/>
              </a:solidFill>
              <a:cs typeface="Calibri" panose="020F0502020204030204" pitchFamily="34" charset="0"/>
            </a:endParaRPr>
          </a:p>
        </p:txBody>
      </p:sp>
      <p:graphicFrame>
        <p:nvGraphicFramePr>
          <p:cNvPr id="113" name="表格 23">
            <a:extLst>
              <a:ext uri="{FF2B5EF4-FFF2-40B4-BE49-F238E27FC236}">
                <a16:creationId xmlns:a16="http://schemas.microsoft.com/office/drawing/2014/main" id="{FF735FFE-C5EC-FD86-9C82-6196316270E1}"/>
              </a:ext>
            </a:extLst>
          </p:cNvPr>
          <p:cNvGraphicFramePr>
            <a:graphicFrameLocks noGrp="1"/>
          </p:cNvGraphicFramePr>
          <p:nvPr/>
        </p:nvGraphicFramePr>
        <p:xfrm>
          <a:off x="8645794" y="5348329"/>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857587866"/>
                  </a:ext>
                </a:extLst>
              </a:tr>
            </a:tbl>
          </a:graphicData>
        </a:graphic>
      </p:graphicFrame>
      <p:graphicFrame>
        <p:nvGraphicFramePr>
          <p:cNvPr id="114" name="表格 23">
            <a:extLst>
              <a:ext uri="{FF2B5EF4-FFF2-40B4-BE49-F238E27FC236}">
                <a16:creationId xmlns:a16="http://schemas.microsoft.com/office/drawing/2014/main" id="{00F39A8B-CDD0-B2A7-EFB0-C7F4A54C98BE}"/>
              </a:ext>
            </a:extLst>
          </p:cNvPr>
          <p:cNvGraphicFramePr>
            <a:graphicFrameLocks noGrp="1"/>
          </p:cNvGraphicFramePr>
          <p:nvPr/>
        </p:nvGraphicFramePr>
        <p:xfrm>
          <a:off x="3579641" y="5348329"/>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57587866"/>
                  </a:ext>
                </a:extLst>
              </a:tr>
            </a:tbl>
          </a:graphicData>
        </a:graphic>
      </p:graphicFrame>
      <p:graphicFrame>
        <p:nvGraphicFramePr>
          <p:cNvPr id="115" name="表格 23">
            <a:extLst>
              <a:ext uri="{FF2B5EF4-FFF2-40B4-BE49-F238E27FC236}">
                <a16:creationId xmlns:a16="http://schemas.microsoft.com/office/drawing/2014/main" id="{2207C138-3F7A-A314-9BA2-B5CF24BD7D71}"/>
              </a:ext>
            </a:extLst>
          </p:cNvPr>
          <p:cNvGraphicFramePr>
            <a:graphicFrameLocks noGrp="1"/>
          </p:cNvGraphicFramePr>
          <p:nvPr/>
        </p:nvGraphicFramePr>
        <p:xfrm>
          <a:off x="5270844" y="5348329"/>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57587866"/>
                  </a:ext>
                </a:extLst>
              </a:tr>
            </a:tbl>
          </a:graphicData>
        </a:graphic>
      </p:graphicFrame>
      <p:graphicFrame>
        <p:nvGraphicFramePr>
          <p:cNvPr id="116" name="表格 23">
            <a:extLst>
              <a:ext uri="{FF2B5EF4-FFF2-40B4-BE49-F238E27FC236}">
                <a16:creationId xmlns:a16="http://schemas.microsoft.com/office/drawing/2014/main" id="{E5F51F11-2615-7DAB-1FB0-CF5720D0A4AD}"/>
              </a:ext>
            </a:extLst>
          </p:cNvPr>
          <p:cNvGraphicFramePr>
            <a:graphicFrameLocks noGrp="1"/>
          </p:cNvGraphicFramePr>
          <p:nvPr/>
        </p:nvGraphicFramePr>
        <p:xfrm>
          <a:off x="6962047" y="5348329"/>
          <a:ext cx="1529400" cy="400109"/>
        </p:xfrm>
        <a:graphic>
          <a:graphicData uri="http://schemas.openxmlformats.org/drawingml/2006/table">
            <a:tbl>
              <a:tblPr>
                <a:tableStyleId>{5C22544A-7EE6-4342-B048-85BDC9FD1C3A}</a:tableStyleId>
              </a:tblPr>
              <a:tblGrid>
                <a:gridCol w="382350">
                  <a:extLst>
                    <a:ext uri="{9D8B030D-6E8A-4147-A177-3AD203B41FA5}">
                      <a16:colId xmlns:a16="http://schemas.microsoft.com/office/drawing/2014/main" val="3133748952"/>
                    </a:ext>
                  </a:extLst>
                </a:gridCol>
                <a:gridCol w="382350">
                  <a:extLst>
                    <a:ext uri="{9D8B030D-6E8A-4147-A177-3AD203B41FA5}">
                      <a16:colId xmlns:a16="http://schemas.microsoft.com/office/drawing/2014/main" val="3990504276"/>
                    </a:ext>
                  </a:extLst>
                </a:gridCol>
                <a:gridCol w="382350">
                  <a:extLst>
                    <a:ext uri="{9D8B030D-6E8A-4147-A177-3AD203B41FA5}">
                      <a16:colId xmlns:a16="http://schemas.microsoft.com/office/drawing/2014/main" val="3064524045"/>
                    </a:ext>
                  </a:extLst>
                </a:gridCol>
                <a:gridCol w="382350">
                  <a:extLst>
                    <a:ext uri="{9D8B030D-6E8A-4147-A177-3AD203B41FA5}">
                      <a16:colId xmlns:a16="http://schemas.microsoft.com/office/drawing/2014/main" val="1629984725"/>
                    </a:ext>
                  </a:extLst>
                </a:gridCol>
              </a:tblGrid>
              <a:tr h="400109">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zh-CN" altLang="en-US" sz="10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857587866"/>
                  </a:ext>
                </a:extLst>
              </a:tr>
            </a:tbl>
          </a:graphicData>
        </a:graphic>
      </p:graphicFrame>
      <p:sp>
        <p:nvSpPr>
          <p:cNvPr id="117" name="矩形 116">
            <a:extLst>
              <a:ext uri="{FF2B5EF4-FFF2-40B4-BE49-F238E27FC236}">
                <a16:creationId xmlns:a16="http://schemas.microsoft.com/office/drawing/2014/main" id="{5633CB11-D545-4579-3333-D3B6E0EA6403}"/>
              </a:ext>
            </a:extLst>
          </p:cNvPr>
          <p:cNvSpPr/>
          <p:nvPr/>
        </p:nvSpPr>
        <p:spPr>
          <a:xfrm>
            <a:off x="688843" y="5348328"/>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6:00 PM</a:t>
            </a:r>
            <a:endParaRPr lang="zh-CN" altLang="en-US" sz="2000" dirty="0">
              <a:solidFill>
                <a:srgbClr val="A50021"/>
              </a:solidFill>
              <a:cs typeface="Calibri" panose="020F0502020204030204" pitchFamily="34" charset="0"/>
            </a:endParaRPr>
          </a:p>
        </p:txBody>
      </p:sp>
      <p:sp>
        <p:nvSpPr>
          <p:cNvPr id="118" name="矩形 117">
            <a:extLst>
              <a:ext uri="{FF2B5EF4-FFF2-40B4-BE49-F238E27FC236}">
                <a16:creationId xmlns:a16="http://schemas.microsoft.com/office/drawing/2014/main" id="{FB4D059B-2E00-C56B-8FF1-2ADD2E60335D}"/>
              </a:ext>
            </a:extLst>
          </p:cNvPr>
          <p:cNvSpPr/>
          <p:nvPr/>
        </p:nvSpPr>
        <p:spPr>
          <a:xfrm>
            <a:off x="2090961" y="4432905"/>
            <a:ext cx="1035925" cy="400110"/>
          </a:xfrm>
          <a:prstGeom prst="rect">
            <a:avLst/>
          </a:prstGeom>
        </p:spPr>
        <p:txBody>
          <a:bodyPr wrap="none">
            <a:spAutoFit/>
          </a:bodyPr>
          <a:lstStyle/>
          <a:p>
            <a:r>
              <a:rPr lang="en-US" altLang="zh-CN" sz="2000" dirty="0">
                <a:cs typeface="Calibri" panose="020F0502020204030204" pitchFamily="34" charset="0"/>
              </a:rPr>
              <a:t>sketch 1</a:t>
            </a:r>
            <a:endParaRPr lang="zh-CN" altLang="en-US" sz="2000" dirty="0">
              <a:cs typeface="Calibri" panose="020F0502020204030204" pitchFamily="34" charset="0"/>
            </a:endParaRPr>
          </a:p>
        </p:txBody>
      </p:sp>
      <p:sp>
        <p:nvSpPr>
          <p:cNvPr id="119" name="矩形 118">
            <a:extLst>
              <a:ext uri="{FF2B5EF4-FFF2-40B4-BE49-F238E27FC236}">
                <a16:creationId xmlns:a16="http://schemas.microsoft.com/office/drawing/2014/main" id="{CCBBE84E-959B-8431-75A9-62FC76541082}"/>
              </a:ext>
            </a:extLst>
          </p:cNvPr>
          <p:cNvSpPr/>
          <p:nvPr/>
        </p:nvSpPr>
        <p:spPr>
          <a:xfrm>
            <a:off x="3768280" y="4436564"/>
            <a:ext cx="1035925" cy="400110"/>
          </a:xfrm>
          <a:prstGeom prst="rect">
            <a:avLst/>
          </a:prstGeom>
        </p:spPr>
        <p:txBody>
          <a:bodyPr wrap="none">
            <a:spAutoFit/>
          </a:bodyPr>
          <a:lstStyle/>
          <a:p>
            <a:r>
              <a:rPr lang="en-US" altLang="zh-CN" sz="2000" dirty="0">
                <a:cs typeface="Calibri" panose="020F0502020204030204" pitchFamily="34" charset="0"/>
              </a:rPr>
              <a:t>sketch 2</a:t>
            </a:r>
            <a:endParaRPr lang="zh-CN" altLang="en-US" sz="2000" dirty="0">
              <a:cs typeface="Calibri" panose="020F0502020204030204" pitchFamily="34" charset="0"/>
            </a:endParaRPr>
          </a:p>
        </p:txBody>
      </p:sp>
      <p:sp>
        <p:nvSpPr>
          <p:cNvPr id="120" name="矩形 119">
            <a:extLst>
              <a:ext uri="{FF2B5EF4-FFF2-40B4-BE49-F238E27FC236}">
                <a16:creationId xmlns:a16="http://schemas.microsoft.com/office/drawing/2014/main" id="{65A7B809-B920-8A32-6136-62DAB8CB937D}"/>
              </a:ext>
            </a:extLst>
          </p:cNvPr>
          <p:cNvSpPr/>
          <p:nvPr/>
        </p:nvSpPr>
        <p:spPr>
          <a:xfrm>
            <a:off x="5468922" y="4440199"/>
            <a:ext cx="1035925" cy="400110"/>
          </a:xfrm>
          <a:prstGeom prst="rect">
            <a:avLst/>
          </a:prstGeom>
        </p:spPr>
        <p:txBody>
          <a:bodyPr wrap="none">
            <a:spAutoFit/>
          </a:bodyPr>
          <a:lstStyle/>
          <a:p>
            <a:r>
              <a:rPr lang="en-US" altLang="zh-CN" sz="2000" dirty="0">
                <a:cs typeface="Calibri" panose="020F0502020204030204" pitchFamily="34" charset="0"/>
              </a:rPr>
              <a:t>sketch 3</a:t>
            </a:r>
            <a:endParaRPr lang="zh-CN" altLang="en-US" sz="2000" dirty="0">
              <a:cs typeface="Calibri" panose="020F0502020204030204" pitchFamily="34" charset="0"/>
            </a:endParaRPr>
          </a:p>
        </p:txBody>
      </p:sp>
      <p:sp>
        <p:nvSpPr>
          <p:cNvPr id="121" name="矩形 120">
            <a:extLst>
              <a:ext uri="{FF2B5EF4-FFF2-40B4-BE49-F238E27FC236}">
                <a16:creationId xmlns:a16="http://schemas.microsoft.com/office/drawing/2014/main" id="{F42CB30B-7ED0-5AC0-57A4-2B5DD022DF71}"/>
              </a:ext>
            </a:extLst>
          </p:cNvPr>
          <p:cNvSpPr/>
          <p:nvPr/>
        </p:nvSpPr>
        <p:spPr>
          <a:xfrm>
            <a:off x="7156268" y="4440199"/>
            <a:ext cx="1035925" cy="400110"/>
          </a:xfrm>
          <a:prstGeom prst="rect">
            <a:avLst/>
          </a:prstGeom>
        </p:spPr>
        <p:txBody>
          <a:bodyPr wrap="none">
            <a:spAutoFit/>
          </a:bodyPr>
          <a:lstStyle/>
          <a:p>
            <a:r>
              <a:rPr lang="en-US" altLang="zh-CN" sz="2000" dirty="0">
                <a:cs typeface="Calibri" panose="020F0502020204030204" pitchFamily="34" charset="0"/>
              </a:rPr>
              <a:t>sketch 4</a:t>
            </a:r>
            <a:endParaRPr lang="zh-CN" altLang="en-US" sz="2000" dirty="0">
              <a:cs typeface="Calibri" panose="020F0502020204030204" pitchFamily="34" charset="0"/>
            </a:endParaRPr>
          </a:p>
        </p:txBody>
      </p:sp>
      <p:sp>
        <p:nvSpPr>
          <p:cNvPr id="124" name="矩形 123">
            <a:extLst>
              <a:ext uri="{FF2B5EF4-FFF2-40B4-BE49-F238E27FC236}">
                <a16:creationId xmlns:a16="http://schemas.microsoft.com/office/drawing/2014/main" id="{98221567-F6AE-73FE-C46A-CCAA4E596A91}"/>
              </a:ext>
            </a:extLst>
          </p:cNvPr>
          <p:cNvSpPr/>
          <p:nvPr/>
        </p:nvSpPr>
        <p:spPr>
          <a:xfrm>
            <a:off x="3768280" y="5753446"/>
            <a:ext cx="1035925" cy="400110"/>
          </a:xfrm>
          <a:prstGeom prst="rect">
            <a:avLst/>
          </a:prstGeom>
        </p:spPr>
        <p:txBody>
          <a:bodyPr wrap="none">
            <a:spAutoFit/>
          </a:bodyPr>
          <a:lstStyle/>
          <a:p>
            <a:r>
              <a:rPr lang="en-US" altLang="zh-CN" sz="2000" dirty="0">
                <a:cs typeface="Calibri" panose="020F0502020204030204" pitchFamily="34" charset="0"/>
              </a:rPr>
              <a:t>sketch 2</a:t>
            </a:r>
            <a:endParaRPr lang="zh-CN" altLang="en-US" sz="2000" dirty="0">
              <a:cs typeface="Calibri" panose="020F0502020204030204" pitchFamily="34" charset="0"/>
            </a:endParaRPr>
          </a:p>
        </p:txBody>
      </p:sp>
      <p:sp>
        <p:nvSpPr>
          <p:cNvPr id="125" name="矩形 124">
            <a:extLst>
              <a:ext uri="{FF2B5EF4-FFF2-40B4-BE49-F238E27FC236}">
                <a16:creationId xmlns:a16="http://schemas.microsoft.com/office/drawing/2014/main" id="{54EB814B-20E0-AA39-495D-A0E80F03E2BA}"/>
              </a:ext>
            </a:extLst>
          </p:cNvPr>
          <p:cNvSpPr/>
          <p:nvPr/>
        </p:nvSpPr>
        <p:spPr>
          <a:xfrm>
            <a:off x="5468922" y="5757081"/>
            <a:ext cx="1035925" cy="400110"/>
          </a:xfrm>
          <a:prstGeom prst="rect">
            <a:avLst/>
          </a:prstGeom>
        </p:spPr>
        <p:txBody>
          <a:bodyPr wrap="none">
            <a:spAutoFit/>
          </a:bodyPr>
          <a:lstStyle/>
          <a:p>
            <a:r>
              <a:rPr lang="en-US" altLang="zh-CN" sz="2000" dirty="0">
                <a:cs typeface="Calibri" panose="020F0502020204030204" pitchFamily="34" charset="0"/>
              </a:rPr>
              <a:t>sketch 3</a:t>
            </a:r>
            <a:endParaRPr lang="zh-CN" altLang="en-US" sz="2000" dirty="0">
              <a:cs typeface="Calibri" panose="020F0502020204030204" pitchFamily="34" charset="0"/>
            </a:endParaRPr>
          </a:p>
        </p:txBody>
      </p:sp>
      <p:sp>
        <p:nvSpPr>
          <p:cNvPr id="126" name="矩形 125">
            <a:extLst>
              <a:ext uri="{FF2B5EF4-FFF2-40B4-BE49-F238E27FC236}">
                <a16:creationId xmlns:a16="http://schemas.microsoft.com/office/drawing/2014/main" id="{8FE12209-CFFD-F554-0387-B965FAA4C858}"/>
              </a:ext>
            </a:extLst>
          </p:cNvPr>
          <p:cNvSpPr/>
          <p:nvPr/>
        </p:nvSpPr>
        <p:spPr>
          <a:xfrm>
            <a:off x="7156268" y="5757081"/>
            <a:ext cx="1035925" cy="400110"/>
          </a:xfrm>
          <a:prstGeom prst="rect">
            <a:avLst/>
          </a:prstGeom>
        </p:spPr>
        <p:txBody>
          <a:bodyPr wrap="none">
            <a:spAutoFit/>
          </a:bodyPr>
          <a:lstStyle/>
          <a:p>
            <a:r>
              <a:rPr lang="en-US" altLang="zh-CN" sz="2000" dirty="0">
                <a:cs typeface="Calibri" panose="020F0502020204030204" pitchFamily="34" charset="0"/>
              </a:rPr>
              <a:t>sketch 4</a:t>
            </a:r>
            <a:endParaRPr lang="zh-CN" altLang="en-US" sz="2000" dirty="0">
              <a:cs typeface="Calibri" panose="020F0502020204030204" pitchFamily="34" charset="0"/>
            </a:endParaRPr>
          </a:p>
        </p:txBody>
      </p:sp>
      <p:sp>
        <p:nvSpPr>
          <p:cNvPr id="127" name="矩形 126">
            <a:extLst>
              <a:ext uri="{FF2B5EF4-FFF2-40B4-BE49-F238E27FC236}">
                <a16:creationId xmlns:a16="http://schemas.microsoft.com/office/drawing/2014/main" id="{343DFB50-2CF1-E8B3-AC2C-D891BD03880C}"/>
              </a:ext>
            </a:extLst>
          </p:cNvPr>
          <p:cNvSpPr/>
          <p:nvPr/>
        </p:nvSpPr>
        <p:spPr>
          <a:xfrm>
            <a:off x="8837061" y="5757081"/>
            <a:ext cx="1035925" cy="400110"/>
          </a:xfrm>
          <a:prstGeom prst="rect">
            <a:avLst/>
          </a:prstGeom>
        </p:spPr>
        <p:txBody>
          <a:bodyPr wrap="none">
            <a:spAutoFit/>
          </a:bodyPr>
          <a:lstStyle/>
          <a:p>
            <a:r>
              <a:rPr lang="en-US" altLang="zh-CN" sz="2000" dirty="0">
                <a:cs typeface="Calibri" panose="020F0502020204030204" pitchFamily="34" charset="0"/>
              </a:rPr>
              <a:t>sketch 5</a:t>
            </a:r>
            <a:endParaRPr lang="zh-CN" altLang="en-US" sz="2000" dirty="0">
              <a:cs typeface="Calibri" panose="020F0502020204030204" pitchFamily="34" charset="0"/>
            </a:endParaRPr>
          </a:p>
        </p:txBody>
      </p:sp>
      <p:cxnSp>
        <p:nvCxnSpPr>
          <p:cNvPr id="25" name="直线箭头连接符 24">
            <a:extLst>
              <a:ext uri="{FF2B5EF4-FFF2-40B4-BE49-F238E27FC236}">
                <a16:creationId xmlns:a16="http://schemas.microsoft.com/office/drawing/2014/main" id="{EF2E9F44-478F-2A95-30AF-9FF650AE04F1}"/>
              </a:ext>
            </a:extLst>
          </p:cNvPr>
          <p:cNvCxnSpPr>
            <a:stCxn id="119" idx="1"/>
          </p:cNvCxnSpPr>
          <p:nvPr/>
        </p:nvCxnSpPr>
        <p:spPr>
          <a:xfrm>
            <a:off x="3768280" y="4636619"/>
            <a:ext cx="0" cy="612000"/>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28" name="矩形 127">
            <a:extLst>
              <a:ext uri="{FF2B5EF4-FFF2-40B4-BE49-F238E27FC236}">
                <a16:creationId xmlns:a16="http://schemas.microsoft.com/office/drawing/2014/main" id="{597E9D1E-881B-C3D0-4898-9F10E2A6292D}"/>
              </a:ext>
            </a:extLst>
          </p:cNvPr>
          <p:cNvSpPr/>
          <p:nvPr/>
        </p:nvSpPr>
        <p:spPr>
          <a:xfrm>
            <a:off x="3934271" y="4809668"/>
            <a:ext cx="651140" cy="400110"/>
          </a:xfrm>
          <a:prstGeom prst="rect">
            <a:avLst/>
          </a:prstGeom>
        </p:spPr>
        <p:txBody>
          <a:bodyPr wrap="none">
            <a:spAutoFit/>
          </a:bodyPr>
          <a:lstStyle/>
          <a:p>
            <a:r>
              <a:rPr lang="en-US" altLang="zh-CN" sz="2000" i="1" dirty="0">
                <a:cs typeface="Calibri" panose="020F0502020204030204" pitchFamily="34" charset="0"/>
              </a:rPr>
              <a:t>hold</a:t>
            </a:r>
            <a:endParaRPr lang="zh-CN" altLang="en-US" sz="2000" i="1" dirty="0">
              <a:cs typeface="Calibri" panose="020F0502020204030204" pitchFamily="34" charset="0"/>
            </a:endParaRPr>
          </a:p>
        </p:txBody>
      </p:sp>
      <p:cxnSp>
        <p:nvCxnSpPr>
          <p:cNvPr id="129" name="直线箭头连接符 128">
            <a:extLst>
              <a:ext uri="{FF2B5EF4-FFF2-40B4-BE49-F238E27FC236}">
                <a16:creationId xmlns:a16="http://schemas.microsoft.com/office/drawing/2014/main" id="{F190C7C2-9C78-F3E9-961D-B56910B39B0E}"/>
              </a:ext>
            </a:extLst>
          </p:cNvPr>
          <p:cNvCxnSpPr>
            <a:cxnSpLocks/>
            <a:stCxn id="120" idx="1"/>
          </p:cNvCxnSpPr>
          <p:nvPr/>
        </p:nvCxnSpPr>
        <p:spPr>
          <a:xfrm>
            <a:off x="5468922" y="4640253"/>
            <a:ext cx="0" cy="612000"/>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30" name="矩形 129">
            <a:extLst>
              <a:ext uri="{FF2B5EF4-FFF2-40B4-BE49-F238E27FC236}">
                <a16:creationId xmlns:a16="http://schemas.microsoft.com/office/drawing/2014/main" id="{B421A2E1-DF16-3F74-440E-E100EA641C30}"/>
              </a:ext>
            </a:extLst>
          </p:cNvPr>
          <p:cNvSpPr/>
          <p:nvPr/>
        </p:nvSpPr>
        <p:spPr>
          <a:xfrm>
            <a:off x="5638892" y="4809668"/>
            <a:ext cx="651140" cy="400110"/>
          </a:xfrm>
          <a:prstGeom prst="rect">
            <a:avLst/>
          </a:prstGeom>
        </p:spPr>
        <p:txBody>
          <a:bodyPr wrap="none">
            <a:spAutoFit/>
          </a:bodyPr>
          <a:lstStyle/>
          <a:p>
            <a:r>
              <a:rPr lang="en-US" altLang="zh-CN" sz="2000" i="1" dirty="0">
                <a:cs typeface="Calibri" panose="020F0502020204030204" pitchFamily="34" charset="0"/>
              </a:rPr>
              <a:t>hold</a:t>
            </a:r>
            <a:endParaRPr lang="zh-CN" altLang="en-US" sz="2000" i="1" dirty="0">
              <a:cs typeface="Calibri" panose="020F0502020204030204" pitchFamily="34" charset="0"/>
            </a:endParaRPr>
          </a:p>
        </p:txBody>
      </p:sp>
      <p:cxnSp>
        <p:nvCxnSpPr>
          <p:cNvPr id="131" name="直线箭头连接符 130">
            <a:extLst>
              <a:ext uri="{FF2B5EF4-FFF2-40B4-BE49-F238E27FC236}">
                <a16:creationId xmlns:a16="http://schemas.microsoft.com/office/drawing/2014/main" id="{945D453D-A8E4-6890-C33E-2AC15151DADE}"/>
              </a:ext>
            </a:extLst>
          </p:cNvPr>
          <p:cNvCxnSpPr>
            <a:cxnSpLocks/>
            <a:stCxn id="121" idx="1"/>
          </p:cNvCxnSpPr>
          <p:nvPr/>
        </p:nvCxnSpPr>
        <p:spPr>
          <a:xfrm>
            <a:off x="7156268" y="4640253"/>
            <a:ext cx="0" cy="612000"/>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32" name="矩形 131">
            <a:extLst>
              <a:ext uri="{FF2B5EF4-FFF2-40B4-BE49-F238E27FC236}">
                <a16:creationId xmlns:a16="http://schemas.microsoft.com/office/drawing/2014/main" id="{0FC89B6D-77FE-D9C8-3A89-465E75E368C2}"/>
              </a:ext>
            </a:extLst>
          </p:cNvPr>
          <p:cNvSpPr/>
          <p:nvPr/>
        </p:nvSpPr>
        <p:spPr>
          <a:xfrm>
            <a:off x="7328326" y="4809668"/>
            <a:ext cx="651140" cy="400110"/>
          </a:xfrm>
          <a:prstGeom prst="rect">
            <a:avLst/>
          </a:prstGeom>
        </p:spPr>
        <p:txBody>
          <a:bodyPr wrap="none">
            <a:spAutoFit/>
          </a:bodyPr>
          <a:lstStyle/>
          <a:p>
            <a:r>
              <a:rPr lang="en-US" altLang="zh-CN" sz="2000" i="1" dirty="0">
                <a:cs typeface="Calibri" panose="020F0502020204030204" pitchFamily="34" charset="0"/>
              </a:rPr>
              <a:t>hold</a:t>
            </a:r>
            <a:endParaRPr lang="zh-CN" altLang="en-US" sz="2000" i="1" dirty="0">
              <a:cs typeface="Calibri" panose="020F0502020204030204" pitchFamily="34" charset="0"/>
            </a:endParaRPr>
          </a:p>
        </p:txBody>
      </p:sp>
      <p:cxnSp>
        <p:nvCxnSpPr>
          <p:cNvPr id="133" name="直线箭头连接符 132">
            <a:extLst>
              <a:ext uri="{FF2B5EF4-FFF2-40B4-BE49-F238E27FC236}">
                <a16:creationId xmlns:a16="http://schemas.microsoft.com/office/drawing/2014/main" id="{D5CEB30B-7E55-4D44-F2B3-646CF5EC1650}"/>
              </a:ext>
            </a:extLst>
          </p:cNvPr>
          <p:cNvCxnSpPr/>
          <p:nvPr/>
        </p:nvCxnSpPr>
        <p:spPr>
          <a:xfrm>
            <a:off x="8851769" y="4636619"/>
            <a:ext cx="0" cy="612000"/>
          </a:xfrm>
          <a:prstGeom prst="straightConnector1">
            <a:avLst/>
          </a:prstGeom>
          <a:ln w="25400">
            <a:solidFill>
              <a:srgbClr val="A5002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34" name="矩形 133">
            <a:extLst>
              <a:ext uri="{FF2B5EF4-FFF2-40B4-BE49-F238E27FC236}">
                <a16:creationId xmlns:a16="http://schemas.microsoft.com/office/drawing/2014/main" id="{D8E87FFB-D24B-C30F-7543-F370F191BBA5}"/>
              </a:ext>
            </a:extLst>
          </p:cNvPr>
          <p:cNvSpPr/>
          <p:nvPr/>
        </p:nvSpPr>
        <p:spPr>
          <a:xfrm>
            <a:off x="9017760" y="4809668"/>
            <a:ext cx="839140" cy="400110"/>
          </a:xfrm>
          <a:prstGeom prst="rect">
            <a:avLst/>
          </a:prstGeom>
        </p:spPr>
        <p:txBody>
          <a:bodyPr wrap="none">
            <a:spAutoFit/>
          </a:bodyPr>
          <a:lstStyle/>
          <a:p>
            <a:r>
              <a:rPr lang="en-US" altLang="zh-CN" sz="2000" i="1" dirty="0">
                <a:solidFill>
                  <a:srgbClr val="A50021"/>
                </a:solidFill>
                <a:cs typeface="Calibri" panose="020F0502020204030204" pitchFamily="34" charset="0"/>
              </a:rPr>
              <a:t>create</a:t>
            </a:r>
            <a:endParaRPr lang="zh-CN" altLang="en-US" sz="2000" i="1" dirty="0">
              <a:solidFill>
                <a:srgbClr val="A50021"/>
              </a:solidFill>
              <a:cs typeface="Calibri" panose="020F0502020204030204" pitchFamily="34" charset="0"/>
            </a:endParaRPr>
          </a:p>
        </p:txBody>
      </p:sp>
      <p:cxnSp>
        <p:nvCxnSpPr>
          <p:cNvPr id="135" name="直线箭头连接符 134">
            <a:extLst>
              <a:ext uri="{FF2B5EF4-FFF2-40B4-BE49-F238E27FC236}">
                <a16:creationId xmlns:a16="http://schemas.microsoft.com/office/drawing/2014/main" id="{5D024D31-368E-D7AF-81C5-5AF3904783B7}"/>
              </a:ext>
            </a:extLst>
          </p:cNvPr>
          <p:cNvCxnSpPr>
            <a:cxnSpLocks/>
            <a:stCxn id="118" idx="1"/>
          </p:cNvCxnSpPr>
          <p:nvPr/>
        </p:nvCxnSpPr>
        <p:spPr>
          <a:xfrm flipH="1">
            <a:off x="2078846" y="4632959"/>
            <a:ext cx="0" cy="612000"/>
          </a:xfrm>
          <a:prstGeom prst="straightConnector1">
            <a:avLst/>
          </a:prstGeom>
          <a:ln w="25400">
            <a:solidFill>
              <a:srgbClr val="A5002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B9C877A1-1F0A-2634-9615-4564097EF36A}"/>
              </a:ext>
            </a:extLst>
          </p:cNvPr>
          <p:cNvSpPr/>
          <p:nvPr/>
        </p:nvSpPr>
        <p:spPr>
          <a:xfrm>
            <a:off x="2244837" y="4811262"/>
            <a:ext cx="823367" cy="400110"/>
          </a:xfrm>
          <a:prstGeom prst="rect">
            <a:avLst/>
          </a:prstGeom>
        </p:spPr>
        <p:txBody>
          <a:bodyPr wrap="none">
            <a:spAutoFit/>
          </a:bodyPr>
          <a:lstStyle/>
          <a:p>
            <a:r>
              <a:rPr lang="en-US" altLang="zh-CN" sz="2000" i="1" dirty="0">
                <a:solidFill>
                  <a:srgbClr val="A50021"/>
                </a:solidFill>
                <a:cs typeface="Calibri" panose="020F0502020204030204" pitchFamily="34" charset="0"/>
              </a:rPr>
              <a:t>delete</a:t>
            </a:r>
            <a:endParaRPr lang="zh-CN" altLang="en-US" sz="2000" i="1" dirty="0">
              <a:solidFill>
                <a:srgbClr val="A50021"/>
              </a:solidFill>
              <a:cs typeface="Calibri" panose="020F0502020204030204" pitchFamily="34" charset="0"/>
            </a:endParaRPr>
          </a:p>
        </p:txBody>
      </p:sp>
      <p:sp>
        <p:nvSpPr>
          <p:cNvPr id="137" name="下箭头 136">
            <a:extLst>
              <a:ext uri="{FF2B5EF4-FFF2-40B4-BE49-F238E27FC236}">
                <a16:creationId xmlns:a16="http://schemas.microsoft.com/office/drawing/2014/main" id="{4288A9E5-2028-DB1C-4016-AC1497D43FED}"/>
              </a:ext>
            </a:extLst>
          </p:cNvPr>
          <p:cNvSpPr/>
          <p:nvPr/>
        </p:nvSpPr>
        <p:spPr>
          <a:xfrm>
            <a:off x="940023" y="4640253"/>
            <a:ext cx="540000" cy="540000"/>
          </a:xfrm>
          <a:prstGeom prst="downArrow">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ustDataLst>
      <p:tags r:id="rId1"/>
    </p:custDataLst>
    <p:extLst>
      <p:ext uri="{BB962C8B-B14F-4D97-AF65-F5344CB8AC3E}">
        <p14:creationId xmlns:p14="http://schemas.microsoft.com/office/powerpoint/2010/main" val="4153249042"/>
      </p:ext>
    </p:extLst>
  </p:cSld>
  <p:clrMapOvr>
    <a:masterClrMapping/>
  </p:clrMapOvr>
  <mc:AlternateContent xmlns:mc="http://schemas.openxmlformats.org/markup-compatibility/2006" xmlns:p14="http://schemas.microsoft.com/office/powerpoint/2010/main">
    <mc:Choice Requires="p14">
      <p:transition spd="med" p14:dur="700" advTm="47446">
        <p:fade/>
      </p:transition>
    </mc:Choice>
    <mc:Fallback xmlns="">
      <p:transition spd="med" advTm="4744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9460EA-9356-A02A-651B-B34ACECADEDF}"/>
              </a:ext>
            </a:extLst>
          </p:cNvPr>
          <p:cNvSpPr/>
          <p:nvPr/>
        </p:nvSpPr>
        <p:spPr>
          <a:xfrm>
            <a:off x="1279814" y="2497288"/>
            <a:ext cx="4566540" cy="3580376"/>
          </a:xfrm>
          <a:prstGeom prst="rect">
            <a:avLst/>
          </a:prstGeom>
          <a:solidFill>
            <a:schemeClr val="bg1">
              <a:lumMod val="75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框 20"/>
          <p:cNvSpPr txBox="1"/>
          <p:nvPr/>
        </p:nvSpPr>
        <p:spPr>
          <a:xfrm>
            <a:off x="1671546" y="308511"/>
            <a:ext cx="6569324" cy="461665"/>
          </a:xfrm>
          <a:prstGeom prst="rect">
            <a:avLst/>
          </a:prstGeom>
          <a:noFill/>
        </p:spPr>
        <p:txBody>
          <a:bodyPr wrap="square" rtlCol="0">
            <a:spAutoFit/>
          </a:bodyPr>
          <a:lstStyle/>
          <a:p>
            <a:r>
              <a:rPr lang="en-US" altLang="zh-CN" sz="2400" dirty="0"/>
              <a:t>Background</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66" name="文本框 65">
            <a:extLst>
              <a:ext uri="{FF2B5EF4-FFF2-40B4-BE49-F238E27FC236}">
                <a16:creationId xmlns:a16="http://schemas.microsoft.com/office/drawing/2014/main" id="{31F93E39-1B96-A44E-B540-A30E3AF325E6}"/>
              </a:ext>
            </a:extLst>
          </p:cNvPr>
          <p:cNvSpPr txBox="1"/>
          <p:nvPr/>
        </p:nvSpPr>
        <p:spPr>
          <a:xfrm>
            <a:off x="835298" y="1215517"/>
            <a:ext cx="9893662" cy="861774"/>
          </a:xfrm>
          <a:prstGeom prst="rect">
            <a:avLst/>
          </a:prstGeom>
          <a:noFill/>
        </p:spPr>
        <p:txBody>
          <a:bodyPr wrap="square" rtlCol="0">
            <a:spAutoFit/>
          </a:bodyPr>
          <a:lstStyle/>
          <a:p>
            <a:pPr marL="800100" lvl="1" indent="-342900" algn="just">
              <a:spcAft>
                <a:spcPts val="1200"/>
              </a:spcAft>
              <a:buFont typeface="Arial" panose="020B0604020202020204" pitchFamily="34" charset="0"/>
              <a:buChar char="•"/>
            </a:pPr>
            <a:r>
              <a:rPr lang="en-US" altLang="zh-CN" sz="2000" dirty="0">
                <a:solidFill>
                  <a:srgbClr val="A50021"/>
                </a:solidFill>
                <a:cs typeface="Calibri" panose="020F0502020204030204" pitchFamily="34" charset="0"/>
              </a:rPr>
              <a:t>memorize recent events with higher accuracy</a:t>
            </a:r>
          </a:p>
          <a:p>
            <a:pPr marL="1257300" lvl="2" indent="-342900" algn="just">
              <a:spcAft>
                <a:spcPts val="1200"/>
              </a:spcAft>
              <a:buFont typeface="Arial" panose="020B0604020202020204" pitchFamily="34" charset="0"/>
              <a:buChar char="•"/>
            </a:pPr>
            <a:r>
              <a:rPr lang="en-US" altLang="zh-CN" sz="2000" dirty="0"/>
              <a:t>prior art – </a:t>
            </a:r>
            <a:r>
              <a:rPr lang="en-US" altLang="zh-CN" sz="2000" dirty="0">
                <a:latin typeface="Arial" panose="020B0604020202020204" pitchFamily="34" charset="0"/>
                <a:cs typeface="Arial" panose="020B0604020202020204" pitchFamily="34" charset="0"/>
              </a:rPr>
              <a:t>Hokusai</a:t>
            </a:r>
          </a:p>
        </p:txBody>
      </p:sp>
      <p:graphicFrame>
        <p:nvGraphicFramePr>
          <p:cNvPr id="76" name="表格 2">
            <a:extLst>
              <a:ext uri="{FF2B5EF4-FFF2-40B4-BE49-F238E27FC236}">
                <a16:creationId xmlns:a16="http://schemas.microsoft.com/office/drawing/2014/main" id="{8C4E6226-0394-ABD4-54B8-525CCE270120}"/>
              </a:ext>
            </a:extLst>
          </p:cNvPr>
          <p:cNvGraphicFramePr>
            <a:graphicFrameLocks noGrp="1"/>
          </p:cNvGraphicFramePr>
          <p:nvPr>
            <p:extLst>
              <p:ext uri="{D42A27DB-BD31-4B8C-83A1-F6EECF244321}">
                <p14:modId xmlns:p14="http://schemas.microsoft.com/office/powerpoint/2010/main" val="2354217891"/>
              </p:ext>
            </p:extLst>
          </p:nvPr>
        </p:nvGraphicFramePr>
        <p:xfrm>
          <a:off x="2840092" y="2642018"/>
          <a:ext cx="2891968"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gridCol w="361496">
                  <a:extLst>
                    <a:ext uri="{9D8B030D-6E8A-4147-A177-3AD203B41FA5}">
                      <a16:colId xmlns:a16="http://schemas.microsoft.com/office/drawing/2014/main" val="2062302168"/>
                    </a:ext>
                  </a:extLst>
                </a:gridCol>
                <a:gridCol w="361496">
                  <a:extLst>
                    <a:ext uri="{9D8B030D-6E8A-4147-A177-3AD203B41FA5}">
                      <a16:colId xmlns:a16="http://schemas.microsoft.com/office/drawing/2014/main" val="4232514290"/>
                    </a:ext>
                  </a:extLst>
                </a:gridCol>
                <a:gridCol w="361496">
                  <a:extLst>
                    <a:ext uri="{9D8B030D-6E8A-4147-A177-3AD203B41FA5}">
                      <a16:colId xmlns:a16="http://schemas.microsoft.com/office/drawing/2014/main" val="1619999873"/>
                    </a:ext>
                  </a:extLst>
                </a:gridCol>
                <a:gridCol w="361496">
                  <a:extLst>
                    <a:ext uri="{9D8B030D-6E8A-4147-A177-3AD203B41FA5}">
                      <a16:colId xmlns:a16="http://schemas.microsoft.com/office/drawing/2014/main" val="2366199968"/>
                    </a:ext>
                  </a:extLst>
                </a:gridCol>
              </a:tblGrid>
              <a:tr h="370840">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77" name="表格 2">
            <a:extLst>
              <a:ext uri="{FF2B5EF4-FFF2-40B4-BE49-F238E27FC236}">
                <a16:creationId xmlns:a16="http://schemas.microsoft.com/office/drawing/2014/main" id="{64ABBE32-0240-4E13-EB2A-0EB1D37A4604}"/>
              </a:ext>
            </a:extLst>
          </p:cNvPr>
          <p:cNvGraphicFramePr>
            <a:graphicFrameLocks noGrp="1"/>
          </p:cNvGraphicFramePr>
          <p:nvPr>
            <p:extLst>
              <p:ext uri="{D42A27DB-BD31-4B8C-83A1-F6EECF244321}">
                <p14:modId xmlns:p14="http://schemas.microsoft.com/office/powerpoint/2010/main" val="2471231106"/>
              </p:ext>
            </p:extLst>
          </p:nvPr>
        </p:nvGraphicFramePr>
        <p:xfrm>
          <a:off x="2840092" y="3123313"/>
          <a:ext cx="1445984"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tblGrid>
              <a:tr h="370840">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78" name="表格 2">
            <a:extLst>
              <a:ext uri="{FF2B5EF4-FFF2-40B4-BE49-F238E27FC236}">
                <a16:creationId xmlns:a16="http://schemas.microsoft.com/office/drawing/2014/main" id="{0A0EBA76-2B23-2F4E-CAC8-C54666786E63}"/>
              </a:ext>
            </a:extLst>
          </p:cNvPr>
          <p:cNvGraphicFramePr>
            <a:graphicFrameLocks noGrp="1"/>
          </p:cNvGraphicFramePr>
          <p:nvPr>
            <p:extLst>
              <p:ext uri="{D42A27DB-BD31-4B8C-83A1-F6EECF244321}">
                <p14:modId xmlns:p14="http://schemas.microsoft.com/office/powerpoint/2010/main" val="3637092437"/>
              </p:ext>
            </p:extLst>
          </p:nvPr>
        </p:nvGraphicFramePr>
        <p:xfrm>
          <a:off x="2840092" y="3602620"/>
          <a:ext cx="1445984"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79" name="表格 2">
            <a:extLst>
              <a:ext uri="{FF2B5EF4-FFF2-40B4-BE49-F238E27FC236}">
                <a16:creationId xmlns:a16="http://schemas.microsoft.com/office/drawing/2014/main" id="{E5086654-0D6A-775C-29DD-75CF4817AC07}"/>
              </a:ext>
            </a:extLst>
          </p:cNvPr>
          <p:cNvGraphicFramePr>
            <a:graphicFrameLocks noGrp="1"/>
          </p:cNvGraphicFramePr>
          <p:nvPr>
            <p:extLst>
              <p:ext uri="{D42A27DB-BD31-4B8C-83A1-F6EECF244321}">
                <p14:modId xmlns:p14="http://schemas.microsoft.com/office/powerpoint/2010/main" val="917251914"/>
              </p:ext>
            </p:extLst>
          </p:nvPr>
        </p:nvGraphicFramePr>
        <p:xfrm>
          <a:off x="2840092" y="4081927"/>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80" name="表格 2">
            <a:extLst>
              <a:ext uri="{FF2B5EF4-FFF2-40B4-BE49-F238E27FC236}">
                <a16:creationId xmlns:a16="http://schemas.microsoft.com/office/drawing/2014/main" id="{BDBA19CC-1076-9DA0-6AD4-4DB30A667D3C}"/>
              </a:ext>
            </a:extLst>
          </p:cNvPr>
          <p:cNvGraphicFramePr>
            <a:graphicFrameLocks noGrp="1"/>
          </p:cNvGraphicFramePr>
          <p:nvPr>
            <p:extLst>
              <p:ext uri="{D42A27DB-BD31-4B8C-83A1-F6EECF244321}">
                <p14:modId xmlns:p14="http://schemas.microsoft.com/office/powerpoint/2010/main" val="3379204331"/>
              </p:ext>
            </p:extLst>
          </p:nvPr>
        </p:nvGraphicFramePr>
        <p:xfrm>
          <a:off x="2840092" y="4561234"/>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81" name="表格 2">
            <a:extLst>
              <a:ext uri="{FF2B5EF4-FFF2-40B4-BE49-F238E27FC236}">
                <a16:creationId xmlns:a16="http://schemas.microsoft.com/office/drawing/2014/main" id="{5530E715-4899-B606-099D-30C0D9B0827C}"/>
              </a:ext>
            </a:extLst>
          </p:cNvPr>
          <p:cNvGraphicFramePr>
            <a:graphicFrameLocks noGrp="1"/>
          </p:cNvGraphicFramePr>
          <p:nvPr>
            <p:extLst>
              <p:ext uri="{D42A27DB-BD31-4B8C-83A1-F6EECF244321}">
                <p14:modId xmlns:p14="http://schemas.microsoft.com/office/powerpoint/2010/main" val="3993515752"/>
              </p:ext>
            </p:extLst>
          </p:nvPr>
        </p:nvGraphicFramePr>
        <p:xfrm>
          <a:off x="2840092" y="5040541"/>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94" name="表格 2">
            <a:extLst>
              <a:ext uri="{FF2B5EF4-FFF2-40B4-BE49-F238E27FC236}">
                <a16:creationId xmlns:a16="http://schemas.microsoft.com/office/drawing/2014/main" id="{D2A876F1-3540-992B-3406-1C897D01ED40}"/>
              </a:ext>
            </a:extLst>
          </p:cNvPr>
          <p:cNvGraphicFramePr>
            <a:graphicFrameLocks noGrp="1"/>
          </p:cNvGraphicFramePr>
          <p:nvPr>
            <p:extLst>
              <p:ext uri="{D42A27DB-BD31-4B8C-83A1-F6EECF244321}">
                <p14:modId xmlns:p14="http://schemas.microsoft.com/office/powerpoint/2010/main" val="3609953874"/>
              </p:ext>
            </p:extLst>
          </p:nvPr>
        </p:nvGraphicFramePr>
        <p:xfrm>
          <a:off x="2840092" y="5519848"/>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sp>
        <p:nvSpPr>
          <p:cNvPr id="102" name="矩形 101">
            <a:extLst>
              <a:ext uri="{FF2B5EF4-FFF2-40B4-BE49-F238E27FC236}">
                <a16:creationId xmlns:a16="http://schemas.microsoft.com/office/drawing/2014/main" id="{E4E175B6-CAE5-F06A-1DCF-F94E47F2DFAC}"/>
              </a:ext>
            </a:extLst>
          </p:cNvPr>
          <p:cNvSpPr/>
          <p:nvPr/>
        </p:nvSpPr>
        <p:spPr>
          <a:xfrm>
            <a:off x="1509428" y="5490578"/>
            <a:ext cx="1199944" cy="400110"/>
          </a:xfrm>
          <a:prstGeom prst="rect">
            <a:avLst/>
          </a:prstGeom>
        </p:spPr>
        <p:txBody>
          <a:bodyPr wrap="none">
            <a:spAutoFit/>
          </a:bodyPr>
          <a:lstStyle/>
          <a:p>
            <a:r>
              <a:rPr lang="en-US" altLang="zh-CN" sz="2000" dirty="0">
                <a:cs typeface="Calibri" panose="020F0502020204030204" pitchFamily="34" charset="0"/>
              </a:rPr>
              <a:t>window 1</a:t>
            </a:r>
            <a:endParaRPr lang="zh-CN" altLang="en-US" sz="2000" dirty="0">
              <a:cs typeface="Calibri" panose="020F0502020204030204" pitchFamily="34" charset="0"/>
            </a:endParaRPr>
          </a:p>
        </p:txBody>
      </p:sp>
      <p:sp>
        <p:nvSpPr>
          <p:cNvPr id="138" name="矩形 137">
            <a:extLst>
              <a:ext uri="{FF2B5EF4-FFF2-40B4-BE49-F238E27FC236}">
                <a16:creationId xmlns:a16="http://schemas.microsoft.com/office/drawing/2014/main" id="{05D22608-8EEE-8643-0724-819E4258047F}"/>
              </a:ext>
            </a:extLst>
          </p:cNvPr>
          <p:cNvSpPr/>
          <p:nvPr/>
        </p:nvSpPr>
        <p:spPr>
          <a:xfrm>
            <a:off x="1509428" y="5011271"/>
            <a:ext cx="1199944" cy="400110"/>
          </a:xfrm>
          <a:prstGeom prst="rect">
            <a:avLst/>
          </a:prstGeom>
        </p:spPr>
        <p:txBody>
          <a:bodyPr wrap="none">
            <a:spAutoFit/>
          </a:bodyPr>
          <a:lstStyle/>
          <a:p>
            <a:r>
              <a:rPr lang="en-US" altLang="zh-CN" sz="2000" dirty="0">
                <a:cs typeface="Calibri" panose="020F0502020204030204" pitchFamily="34" charset="0"/>
              </a:rPr>
              <a:t>window 2</a:t>
            </a:r>
            <a:endParaRPr lang="zh-CN" altLang="en-US" sz="2000" dirty="0">
              <a:cs typeface="Calibri" panose="020F0502020204030204" pitchFamily="34" charset="0"/>
            </a:endParaRPr>
          </a:p>
        </p:txBody>
      </p:sp>
      <p:sp>
        <p:nvSpPr>
          <p:cNvPr id="139" name="矩形 138">
            <a:extLst>
              <a:ext uri="{FF2B5EF4-FFF2-40B4-BE49-F238E27FC236}">
                <a16:creationId xmlns:a16="http://schemas.microsoft.com/office/drawing/2014/main" id="{8D1691A4-B507-ED5D-EBF5-5AE35BCB1563}"/>
              </a:ext>
            </a:extLst>
          </p:cNvPr>
          <p:cNvSpPr/>
          <p:nvPr/>
        </p:nvSpPr>
        <p:spPr>
          <a:xfrm>
            <a:off x="1509428" y="4531964"/>
            <a:ext cx="1199944" cy="400110"/>
          </a:xfrm>
          <a:prstGeom prst="rect">
            <a:avLst/>
          </a:prstGeom>
        </p:spPr>
        <p:txBody>
          <a:bodyPr wrap="none">
            <a:spAutoFit/>
          </a:bodyPr>
          <a:lstStyle/>
          <a:p>
            <a:r>
              <a:rPr lang="en-US" altLang="zh-CN" sz="2000" dirty="0">
                <a:cs typeface="Calibri" panose="020F0502020204030204" pitchFamily="34" charset="0"/>
              </a:rPr>
              <a:t>window 3</a:t>
            </a:r>
            <a:endParaRPr lang="zh-CN" altLang="en-US" sz="2000" dirty="0">
              <a:cs typeface="Calibri" panose="020F0502020204030204" pitchFamily="34" charset="0"/>
            </a:endParaRPr>
          </a:p>
        </p:txBody>
      </p:sp>
      <p:sp>
        <p:nvSpPr>
          <p:cNvPr id="140" name="矩形 139">
            <a:extLst>
              <a:ext uri="{FF2B5EF4-FFF2-40B4-BE49-F238E27FC236}">
                <a16:creationId xmlns:a16="http://schemas.microsoft.com/office/drawing/2014/main" id="{CA82C96D-BD17-5E97-2F5C-CC74BF5A401D}"/>
              </a:ext>
            </a:extLst>
          </p:cNvPr>
          <p:cNvSpPr/>
          <p:nvPr/>
        </p:nvSpPr>
        <p:spPr>
          <a:xfrm>
            <a:off x="1509428" y="4052657"/>
            <a:ext cx="1199944" cy="400110"/>
          </a:xfrm>
          <a:prstGeom prst="rect">
            <a:avLst/>
          </a:prstGeom>
        </p:spPr>
        <p:txBody>
          <a:bodyPr wrap="none">
            <a:spAutoFit/>
          </a:bodyPr>
          <a:lstStyle/>
          <a:p>
            <a:r>
              <a:rPr lang="en-US" altLang="zh-CN" sz="2000" dirty="0">
                <a:cs typeface="Calibri" panose="020F0502020204030204" pitchFamily="34" charset="0"/>
              </a:rPr>
              <a:t>window 4</a:t>
            </a:r>
            <a:endParaRPr lang="zh-CN" altLang="en-US" sz="2000" dirty="0">
              <a:cs typeface="Calibri" panose="020F0502020204030204" pitchFamily="34" charset="0"/>
            </a:endParaRPr>
          </a:p>
        </p:txBody>
      </p:sp>
      <p:sp>
        <p:nvSpPr>
          <p:cNvPr id="141" name="矩形 140">
            <a:extLst>
              <a:ext uri="{FF2B5EF4-FFF2-40B4-BE49-F238E27FC236}">
                <a16:creationId xmlns:a16="http://schemas.microsoft.com/office/drawing/2014/main" id="{C8DDB56D-82E1-F3EB-F0AB-399A7D4D8313}"/>
              </a:ext>
            </a:extLst>
          </p:cNvPr>
          <p:cNvSpPr/>
          <p:nvPr/>
        </p:nvSpPr>
        <p:spPr>
          <a:xfrm>
            <a:off x="1509428" y="3573350"/>
            <a:ext cx="1199944" cy="400110"/>
          </a:xfrm>
          <a:prstGeom prst="rect">
            <a:avLst/>
          </a:prstGeom>
        </p:spPr>
        <p:txBody>
          <a:bodyPr wrap="none">
            <a:spAutoFit/>
          </a:bodyPr>
          <a:lstStyle/>
          <a:p>
            <a:r>
              <a:rPr lang="en-US" altLang="zh-CN" sz="2000" dirty="0">
                <a:cs typeface="Calibri" panose="020F0502020204030204" pitchFamily="34" charset="0"/>
              </a:rPr>
              <a:t>window 5</a:t>
            </a:r>
            <a:endParaRPr lang="zh-CN" altLang="en-US" sz="2000" dirty="0">
              <a:cs typeface="Calibri" panose="020F0502020204030204" pitchFamily="34" charset="0"/>
            </a:endParaRPr>
          </a:p>
        </p:txBody>
      </p:sp>
      <p:sp>
        <p:nvSpPr>
          <p:cNvPr id="142" name="矩形 141">
            <a:extLst>
              <a:ext uri="{FF2B5EF4-FFF2-40B4-BE49-F238E27FC236}">
                <a16:creationId xmlns:a16="http://schemas.microsoft.com/office/drawing/2014/main" id="{3E41019A-DB06-8333-20D0-67495C586E76}"/>
              </a:ext>
            </a:extLst>
          </p:cNvPr>
          <p:cNvSpPr/>
          <p:nvPr/>
        </p:nvSpPr>
        <p:spPr>
          <a:xfrm>
            <a:off x="1509428" y="3094043"/>
            <a:ext cx="1199944" cy="400110"/>
          </a:xfrm>
          <a:prstGeom prst="rect">
            <a:avLst/>
          </a:prstGeom>
        </p:spPr>
        <p:txBody>
          <a:bodyPr wrap="none">
            <a:spAutoFit/>
          </a:bodyPr>
          <a:lstStyle/>
          <a:p>
            <a:r>
              <a:rPr lang="en-US" altLang="zh-CN" sz="2000" dirty="0">
                <a:cs typeface="Calibri" panose="020F0502020204030204" pitchFamily="34" charset="0"/>
              </a:rPr>
              <a:t>window 6</a:t>
            </a:r>
            <a:endParaRPr lang="zh-CN" altLang="en-US" sz="2000" dirty="0">
              <a:cs typeface="Calibri" panose="020F0502020204030204" pitchFamily="34" charset="0"/>
            </a:endParaRPr>
          </a:p>
        </p:txBody>
      </p:sp>
      <p:sp>
        <p:nvSpPr>
          <p:cNvPr id="143" name="矩形 142">
            <a:extLst>
              <a:ext uri="{FF2B5EF4-FFF2-40B4-BE49-F238E27FC236}">
                <a16:creationId xmlns:a16="http://schemas.microsoft.com/office/drawing/2014/main" id="{8EAA9098-6454-C6BD-B421-215B37C80C51}"/>
              </a:ext>
            </a:extLst>
          </p:cNvPr>
          <p:cNvSpPr/>
          <p:nvPr/>
        </p:nvSpPr>
        <p:spPr>
          <a:xfrm>
            <a:off x="1509428" y="2614736"/>
            <a:ext cx="1199944" cy="400110"/>
          </a:xfrm>
          <a:prstGeom prst="rect">
            <a:avLst/>
          </a:prstGeom>
        </p:spPr>
        <p:txBody>
          <a:bodyPr wrap="none">
            <a:spAutoFit/>
          </a:bodyPr>
          <a:lstStyle/>
          <a:p>
            <a:r>
              <a:rPr lang="en-US" altLang="zh-CN" sz="2000" dirty="0">
                <a:cs typeface="Calibri" panose="020F0502020204030204" pitchFamily="34" charset="0"/>
              </a:rPr>
              <a:t>window 7</a:t>
            </a:r>
            <a:endParaRPr lang="zh-CN" altLang="en-US" sz="2000" dirty="0">
              <a:cs typeface="Calibri" panose="020F0502020204030204" pitchFamily="34" charset="0"/>
            </a:endParaRPr>
          </a:p>
        </p:txBody>
      </p:sp>
      <p:sp>
        <p:nvSpPr>
          <p:cNvPr id="157" name="矩形 156">
            <a:extLst>
              <a:ext uri="{FF2B5EF4-FFF2-40B4-BE49-F238E27FC236}">
                <a16:creationId xmlns:a16="http://schemas.microsoft.com/office/drawing/2014/main" id="{B5C6F3E3-6727-7E18-C525-F7B9D5275376}"/>
              </a:ext>
            </a:extLst>
          </p:cNvPr>
          <p:cNvSpPr/>
          <p:nvPr/>
        </p:nvSpPr>
        <p:spPr>
          <a:xfrm>
            <a:off x="3036337" y="2031352"/>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7:00 PM</a:t>
            </a:r>
            <a:endParaRPr lang="zh-CN" altLang="en-US" sz="2000" dirty="0">
              <a:solidFill>
                <a:srgbClr val="A50021"/>
              </a:solidFill>
              <a:cs typeface="Calibri" panose="020F0502020204030204" pitchFamily="34" charset="0"/>
            </a:endParaRPr>
          </a:p>
        </p:txBody>
      </p:sp>
    </p:spTree>
    <p:custDataLst>
      <p:tags r:id="rId1"/>
    </p:custDataLst>
    <p:extLst>
      <p:ext uri="{BB962C8B-B14F-4D97-AF65-F5344CB8AC3E}">
        <p14:creationId xmlns:p14="http://schemas.microsoft.com/office/powerpoint/2010/main" val="4204404391"/>
      </p:ext>
    </p:extLst>
  </p:cSld>
  <p:clrMapOvr>
    <a:masterClrMapping/>
  </p:clrMapOvr>
  <mc:AlternateContent xmlns:mc="http://schemas.openxmlformats.org/markup-compatibility/2006" xmlns:p14="http://schemas.microsoft.com/office/powerpoint/2010/main">
    <mc:Choice Requires="p14">
      <p:transition spd="med" p14:dur="700" advTm="47446">
        <p:fade/>
      </p:transition>
    </mc:Choice>
    <mc:Fallback xmlns="">
      <p:transition spd="med" advTm="4744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矩形 159">
            <a:extLst>
              <a:ext uri="{FF2B5EF4-FFF2-40B4-BE49-F238E27FC236}">
                <a16:creationId xmlns:a16="http://schemas.microsoft.com/office/drawing/2014/main" id="{63618910-B147-77BC-4BFC-46FEA68D03C6}"/>
              </a:ext>
            </a:extLst>
          </p:cNvPr>
          <p:cNvSpPr/>
          <p:nvPr/>
        </p:nvSpPr>
        <p:spPr>
          <a:xfrm>
            <a:off x="6780858" y="2497288"/>
            <a:ext cx="4566540" cy="3580376"/>
          </a:xfrm>
          <a:prstGeom prst="rect">
            <a:avLst/>
          </a:prstGeom>
          <a:solidFill>
            <a:schemeClr val="bg1">
              <a:lumMod val="75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509460EA-9356-A02A-651B-B34ACECADEDF}"/>
              </a:ext>
            </a:extLst>
          </p:cNvPr>
          <p:cNvSpPr/>
          <p:nvPr/>
        </p:nvSpPr>
        <p:spPr>
          <a:xfrm>
            <a:off x="1279814" y="2497288"/>
            <a:ext cx="4566540" cy="3580376"/>
          </a:xfrm>
          <a:prstGeom prst="rect">
            <a:avLst/>
          </a:prstGeom>
          <a:solidFill>
            <a:schemeClr val="bg1">
              <a:lumMod val="75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框 20"/>
          <p:cNvSpPr txBox="1"/>
          <p:nvPr/>
        </p:nvSpPr>
        <p:spPr>
          <a:xfrm>
            <a:off x="1671546" y="308511"/>
            <a:ext cx="6569324" cy="461665"/>
          </a:xfrm>
          <a:prstGeom prst="rect">
            <a:avLst/>
          </a:prstGeom>
          <a:noFill/>
        </p:spPr>
        <p:txBody>
          <a:bodyPr wrap="square" rtlCol="0">
            <a:spAutoFit/>
          </a:bodyPr>
          <a:lstStyle/>
          <a:p>
            <a:r>
              <a:rPr lang="en-US" altLang="zh-CN" sz="2400" dirty="0"/>
              <a:t>Background</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66" name="文本框 65">
            <a:extLst>
              <a:ext uri="{FF2B5EF4-FFF2-40B4-BE49-F238E27FC236}">
                <a16:creationId xmlns:a16="http://schemas.microsoft.com/office/drawing/2014/main" id="{31F93E39-1B96-A44E-B540-A30E3AF325E6}"/>
              </a:ext>
            </a:extLst>
          </p:cNvPr>
          <p:cNvSpPr txBox="1"/>
          <p:nvPr/>
        </p:nvSpPr>
        <p:spPr>
          <a:xfrm>
            <a:off x="835298" y="1215517"/>
            <a:ext cx="9893662" cy="861774"/>
          </a:xfrm>
          <a:prstGeom prst="rect">
            <a:avLst/>
          </a:prstGeom>
          <a:noFill/>
        </p:spPr>
        <p:txBody>
          <a:bodyPr wrap="square" rtlCol="0">
            <a:spAutoFit/>
          </a:bodyPr>
          <a:lstStyle/>
          <a:p>
            <a:pPr marL="800100" lvl="1" indent="-342900" algn="just">
              <a:spcAft>
                <a:spcPts val="1200"/>
              </a:spcAft>
              <a:buFont typeface="Arial" panose="020B0604020202020204" pitchFamily="34" charset="0"/>
              <a:buChar char="•"/>
            </a:pPr>
            <a:r>
              <a:rPr lang="en-US" altLang="zh-CN" sz="2000" dirty="0">
                <a:cs typeface="Calibri" panose="020F0502020204030204" pitchFamily="34" charset="0"/>
              </a:rPr>
              <a:t>memorize recent events with higher accuracy</a:t>
            </a:r>
          </a:p>
          <a:p>
            <a:pPr marL="1257300" lvl="2" indent="-342900" algn="just">
              <a:spcAft>
                <a:spcPts val="1200"/>
              </a:spcAft>
              <a:buFont typeface="Arial" panose="020B0604020202020204" pitchFamily="34" charset="0"/>
              <a:buChar char="•"/>
            </a:pPr>
            <a:r>
              <a:rPr lang="en-US" altLang="zh-CN" sz="2000" dirty="0"/>
              <a:t>prior art – </a:t>
            </a:r>
            <a:r>
              <a:rPr lang="en-US" altLang="zh-CN" sz="2000" dirty="0">
                <a:latin typeface="Arial" panose="020B0604020202020204" pitchFamily="34" charset="0"/>
                <a:cs typeface="Arial" panose="020B0604020202020204" pitchFamily="34" charset="0"/>
              </a:rPr>
              <a:t>Hokusai (</a:t>
            </a:r>
            <a:r>
              <a:rPr lang="en-US" altLang="zh-CN" sz="2000" dirty="0">
                <a:solidFill>
                  <a:srgbClr val="A50021"/>
                </a:solidFill>
                <a:latin typeface="Arial" panose="020B0604020202020204" pitchFamily="34" charset="0"/>
                <a:cs typeface="Arial" panose="020B0604020202020204" pitchFamily="34" charset="0"/>
              </a:rPr>
              <a:t>imbalanced, inaccurate, time-consuming</a:t>
            </a:r>
            <a:r>
              <a:rPr lang="en-US" altLang="zh-CN" sz="2000" dirty="0">
                <a:latin typeface="Arial" panose="020B0604020202020204" pitchFamily="34" charset="0"/>
                <a:cs typeface="Arial" panose="020B0604020202020204" pitchFamily="34" charset="0"/>
              </a:rPr>
              <a:t>)</a:t>
            </a:r>
          </a:p>
        </p:txBody>
      </p:sp>
      <p:graphicFrame>
        <p:nvGraphicFramePr>
          <p:cNvPr id="76" name="表格 2">
            <a:extLst>
              <a:ext uri="{FF2B5EF4-FFF2-40B4-BE49-F238E27FC236}">
                <a16:creationId xmlns:a16="http://schemas.microsoft.com/office/drawing/2014/main" id="{8C4E6226-0394-ABD4-54B8-525CCE270120}"/>
              </a:ext>
            </a:extLst>
          </p:cNvPr>
          <p:cNvGraphicFramePr>
            <a:graphicFrameLocks noGrp="1"/>
          </p:cNvGraphicFramePr>
          <p:nvPr/>
        </p:nvGraphicFramePr>
        <p:xfrm>
          <a:off x="2840092" y="2642018"/>
          <a:ext cx="2891968"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gridCol w="361496">
                  <a:extLst>
                    <a:ext uri="{9D8B030D-6E8A-4147-A177-3AD203B41FA5}">
                      <a16:colId xmlns:a16="http://schemas.microsoft.com/office/drawing/2014/main" val="2062302168"/>
                    </a:ext>
                  </a:extLst>
                </a:gridCol>
                <a:gridCol w="361496">
                  <a:extLst>
                    <a:ext uri="{9D8B030D-6E8A-4147-A177-3AD203B41FA5}">
                      <a16:colId xmlns:a16="http://schemas.microsoft.com/office/drawing/2014/main" val="4232514290"/>
                    </a:ext>
                  </a:extLst>
                </a:gridCol>
                <a:gridCol w="361496">
                  <a:extLst>
                    <a:ext uri="{9D8B030D-6E8A-4147-A177-3AD203B41FA5}">
                      <a16:colId xmlns:a16="http://schemas.microsoft.com/office/drawing/2014/main" val="1619999873"/>
                    </a:ext>
                  </a:extLst>
                </a:gridCol>
                <a:gridCol w="361496">
                  <a:extLst>
                    <a:ext uri="{9D8B030D-6E8A-4147-A177-3AD203B41FA5}">
                      <a16:colId xmlns:a16="http://schemas.microsoft.com/office/drawing/2014/main" val="2366199968"/>
                    </a:ext>
                  </a:extLst>
                </a:gridCol>
              </a:tblGrid>
              <a:tr h="370840">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77" name="表格 2">
            <a:extLst>
              <a:ext uri="{FF2B5EF4-FFF2-40B4-BE49-F238E27FC236}">
                <a16:creationId xmlns:a16="http://schemas.microsoft.com/office/drawing/2014/main" id="{64ABBE32-0240-4E13-EB2A-0EB1D37A4604}"/>
              </a:ext>
            </a:extLst>
          </p:cNvPr>
          <p:cNvGraphicFramePr>
            <a:graphicFrameLocks noGrp="1"/>
          </p:cNvGraphicFramePr>
          <p:nvPr/>
        </p:nvGraphicFramePr>
        <p:xfrm>
          <a:off x="2840092" y="3123313"/>
          <a:ext cx="1445984"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tblGrid>
              <a:tr h="370840">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78" name="表格 2">
            <a:extLst>
              <a:ext uri="{FF2B5EF4-FFF2-40B4-BE49-F238E27FC236}">
                <a16:creationId xmlns:a16="http://schemas.microsoft.com/office/drawing/2014/main" id="{0A0EBA76-2B23-2F4E-CAC8-C54666786E63}"/>
              </a:ext>
            </a:extLst>
          </p:cNvPr>
          <p:cNvGraphicFramePr>
            <a:graphicFrameLocks noGrp="1"/>
          </p:cNvGraphicFramePr>
          <p:nvPr/>
        </p:nvGraphicFramePr>
        <p:xfrm>
          <a:off x="2840092" y="3602620"/>
          <a:ext cx="1445984"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79" name="表格 2">
            <a:extLst>
              <a:ext uri="{FF2B5EF4-FFF2-40B4-BE49-F238E27FC236}">
                <a16:creationId xmlns:a16="http://schemas.microsoft.com/office/drawing/2014/main" id="{E5086654-0D6A-775C-29DD-75CF4817AC07}"/>
              </a:ext>
            </a:extLst>
          </p:cNvPr>
          <p:cNvGraphicFramePr>
            <a:graphicFrameLocks noGrp="1"/>
          </p:cNvGraphicFramePr>
          <p:nvPr/>
        </p:nvGraphicFramePr>
        <p:xfrm>
          <a:off x="2840092" y="4081927"/>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80" name="表格 2">
            <a:extLst>
              <a:ext uri="{FF2B5EF4-FFF2-40B4-BE49-F238E27FC236}">
                <a16:creationId xmlns:a16="http://schemas.microsoft.com/office/drawing/2014/main" id="{BDBA19CC-1076-9DA0-6AD4-4DB30A667D3C}"/>
              </a:ext>
            </a:extLst>
          </p:cNvPr>
          <p:cNvGraphicFramePr>
            <a:graphicFrameLocks noGrp="1"/>
          </p:cNvGraphicFramePr>
          <p:nvPr/>
        </p:nvGraphicFramePr>
        <p:xfrm>
          <a:off x="2840092" y="4561234"/>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81" name="表格 2">
            <a:extLst>
              <a:ext uri="{FF2B5EF4-FFF2-40B4-BE49-F238E27FC236}">
                <a16:creationId xmlns:a16="http://schemas.microsoft.com/office/drawing/2014/main" id="{5530E715-4899-B606-099D-30C0D9B0827C}"/>
              </a:ext>
            </a:extLst>
          </p:cNvPr>
          <p:cNvGraphicFramePr>
            <a:graphicFrameLocks noGrp="1"/>
          </p:cNvGraphicFramePr>
          <p:nvPr/>
        </p:nvGraphicFramePr>
        <p:xfrm>
          <a:off x="2840092" y="5040541"/>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94" name="表格 2">
            <a:extLst>
              <a:ext uri="{FF2B5EF4-FFF2-40B4-BE49-F238E27FC236}">
                <a16:creationId xmlns:a16="http://schemas.microsoft.com/office/drawing/2014/main" id="{D2A876F1-3540-992B-3406-1C897D01ED40}"/>
              </a:ext>
            </a:extLst>
          </p:cNvPr>
          <p:cNvGraphicFramePr>
            <a:graphicFrameLocks noGrp="1"/>
          </p:cNvGraphicFramePr>
          <p:nvPr/>
        </p:nvGraphicFramePr>
        <p:xfrm>
          <a:off x="2840092" y="5519848"/>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95" name="表格 2">
            <a:extLst>
              <a:ext uri="{FF2B5EF4-FFF2-40B4-BE49-F238E27FC236}">
                <a16:creationId xmlns:a16="http://schemas.microsoft.com/office/drawing/2014/main" id="{D6B9D2CE-552E-558D-03C9-8780D235239F}"/>
              </a:ext>
            </a:extLst>
          </p:cNvPr>
          <p:cNvGraphicFramePr>
            <a:graphicFrameLocks noGrp="1"/>
          </p:cNvGraphicFramePr>
          <p:nvPr/>
        </p:nvGraphicFramePr>
        <p:xfrm>
          <a:off x="8330313" y="2642018"/>
          <a:ext cx="2891968"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gridCol w="361496">
                  <a:extLst>
                    <a:ext uri="{9D8B030D-6E8A-4147-A177-3AD203B41FA5}">
                      <a16:colId xmlns:a16="http://schemas.microsoft.com/office/drawing/2014/main" val="2062302168"/>
                    </a:ext>
                  </a:extLst>
                </a:gridCol>
                <a:gridCol w="361496">
                  <a:extLst>
                    <a:ext uri="{9D8B030D-6E8A-4147-A177-3AD203B41FA5}">
                      <a16:colId xmlns:a16="http://schemas.microsoft.com/office/drawing/2014/main" val="4232514290"/>
                    </a:ext>
                  </a:extLst>
                </a:gridCol>
                <a:gridCol w="361496">
                  <a:extLst>
                    <a:ext uri="{9D8B030D-6E8A-4147-A177-3AD203B41FA5}">
                      <a16:colId xmlns:a16="http://schemas.microsoft.com/office/drawing/2014/main" val="1619999873"/>
                    </a:ext>
                  </a:extLst>
                </a:gridCol>
                <a:gridCol w="361496">
                  <a:extLst>
                    <a:ext uri="{9D8B030D-6E8A-4147-A177-3AD203B41FA5}">
                      <a16:colId xmlns:a16="http://schemas.microsoft.com/office/drawing/2014/main" val="2366199968"/>
                    </a:ext>
                  </a:extLst>
                </a:gridCol>
              </a:tblGrid>
              <a:tr h="370840">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96" name="表格 2">
            <a:extLst>
              <a:ext uri="{FF2B5EF4-FFF2-40B4-BE49-F238E27FC236}">
                <a16:creationId xmlns:a16="http://schemas.microsoft.com/office/drawing/2014/main" id="{5F37D85E-14BC-2E79-4CB5-D6F47BFF0E74}"/>
              </a:ext>
            </a:extLst>
          </p:cNvPr>
          <p:cNvGraphicFramePr>
            <a:graphicFrameLocks noGrp="1"/>
          </p:cNvGraphicFramePr>
          <p:nvPr/>
        </p:nvGraphicFramePr>
        <p:xfrm>
          <a:off x="8330313" y="3123313"/>
          <a:ext cx="1445984"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97" name="表格 2">
            <a:extLst>
              <a:ext uri="{FF2B5EF4-FFF2-40B4-BE49-F238E27FC236}">
                <a16:creationId xmlns:a16="http://schemas.microsoft.com/office/drawing/2014/main" id="{E5F034B5-35BB-0B67-9800-90D38951C845}"/>
              </a:ext>
            </a:extLst>
          </p:cNvPr>
          <p:cNvGraphicFramePr>
            <a:graphicFrameLocks noGrp="1"/>
          </p:cNvGraphicFramePr>
          <p:nvPr/>
        </p:nvGraphicFramePr>
        <p:xfrm>
          <a:off x="8330313" y="3602620"/>
          <a:ext cx="1445984"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98" name="表格 2">
            <a:extLst>
              <a:ext uri="{FF2B5EF4-FFF2-40B4-BE49-F238E27FC236}">
                <a16:creationId xmlns:a16="http://schemas.microsoft.com/office/drawing/2014/main" id="{1E635B4D-9265-2E3B-BE48-68FB65D71813}"/>
              </a:ext>
            </a:extLst>
          </p:cNvPr>
          <p:cNvGraphicFramePr>
            <a:graphicFrameLocks noGrp="1"/>
          </p:cNvGraphicFramePr>
          <p:nvPr/>
        </p:nvGraphicFramePr>
        <p:xfrm>
          <a:off x="8330313" y="4081927"/>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99" name="表格 2">
            <a:extLst>
              <a:ext uri="{FF2B5EF4-FFF2-40B4-BE49-F238E27FC236}">
                <a16:creationId xmlns:a16="http://schemas.microsoft.com/office/drawing/2014/main" id="{C9991774-DB9C-C307-8CAC-DD403578DEA4}"/>
              </a:ext>
            </a:extLst>
          </p:cNvPr>
          <p:cNvGraphicFramePr>
            <a:graphicFrameLocks noGrp="1"/>
          </p:cNvGraphicFramePr>
          <p:nvPr/>
        </p:nvGraphicFramePr>
        <p:xfrm>
          <a:off x="8330313" y="4561234"/>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100" name="表格 2">
            <a:extLst>
              <a:ext uri="{FF2B5EF4-FFF2-40B4-BE49-F238E27FC236}">
                <a16:creationId xmlns:a16="http://schemas.microsoft.com/office/drawing/2014/main" id="{EC402A14-2929-053B-3FD6-24A748DA370E}"/>
              </a:ext>
            </a:extLst>
          </p:cNvPr>
          <p:cNvGraphicFramePr>
            <a:graphicFrameLocks noGrp="1"/>
          </p:cNvGraphicFramePr>
          <p:nvPr/>
        </p:nvGraphicFramePr>
        <p:xfrm>
          <a:off x="8330313" y="5040541"/>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101" name="表格 2">
            <a:extLst>
              <a:ext uri="{FF2B5EF4-FFF2-40B4-BE49-F238E27FC236}">
                <a16:creationId xmlns:a16="http://schemas.microsoft.com/office/drawing/2014/main" id="{4A971B0B-9FBB-DAB2-E198-0C99498F78D9}"/>
              </a:ext>
            </a:extLst>
          </p:cNvPr>
          <p:cNvGraphicFramePr>
            <a:graphicFrameLocks noGrp="1"/>
          </p:cNvGraphicFramePr>
          <p:nvPr/>
        </p:nvGraphicFramePr>
        <p:xfrm>
          <a:off x="8330313" y="5519848"/>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sp>
        <p:nvSpPr>
          <p:cNvPr id="102" name="矩形 101">
            <a:extLst>
              <a:ext uri="{FF2B5EF4-FFF2-40B4-BE49-F238E27FC236}">
                <a16:creationId xmlns:a16="http://schemas.microsoft.com/office/drawing/2014/main" id="{E4E175B6-CAE5-F06A-1DCF-F94E47F2DFAC}"/>
              </a:ext>
            </a:extLst>
          </p:cNvPr>
          <p:cNvSpPr/>
          <p:nvPr/>
        </p:nvSpPr>
        <p:spPr>
          <a:xfrm>
            <a:off x="1509428" y="5490578"/>
            <a:ext cx="1199944" cy="400110"/>
          </a:xfrm>
          <a:prstGeom prst="rect">
            <a:avLst/>
          </a:prstGeom>
        </p:spPr>
        <p:txBody>
          <a:bodyPr wrap="none">
            <a:spAutoFit/>
          </a:bodyPr>
          <a:lstStyle/>
          <a:p>
            <a:r>
              <a:rPr lang="en-US" altLang="zh-CN" sz="2000" dirty="0">
                <a:cs typeface="Calibri" panose="020F0502020204030204" pitchFamily="34" charset="0"/>
              </a:rPr>
              <a:t>window 1</a:t>
            </a:r>
            <a:endParaRPr lang="zh-CN" altLang="en-US" sz="2000" dirty="0">
              <a:cs typeface="Calibri" panose="020F0502020204030204" pitchFamily="34" charset="0"/>
            </a:endParaRPr>
          </a:p>
        </p:txBody>
      </p:sp>
      <p:sp>
        <p:nvSpPr>
          <p:cNvPr id="138" name="矩形 137">
            <a:extLst>
              <a:ext uri="{FF2B5EF4-FFF2-40B4-BE49-F238E27FC236}">
                <a16:creationId xmlns:a16="http://schemas.microsoft.com/office/drawing/2014/main" id="{05D22608-8EEE-8643-0724-819E4258047F}"/>
              </a:ext>
            </a:extLst>
          </p:cNvPr>
          <p:cNvSpPr/>
          <p:nvPr/>
        </p:nvSpPr>
        <p:spPr>
          <a:xfrm>
            <a:off x="1509428" y="5011271"/>
            <a:ext cx="1199944" cy="400110"/>
          </a:xfrm>
          <a:prstGeom prst="rect">
            <a:avLst/>
          </a:prstGeom>
        </p:spPr>
        <p:txBody>
          <a:bodyPr wrap="none">
            <a:spAutoFit/>
          </a:bodyPr>
          <a:lstStyle/>
          <a:p>
            <a:r>
              <a:rPr lang="en-US" altLang="zh-CN" sz="2000" dirty="0">
                <a:cs typeface="Calibri" panose="020F0502020204030204" pitchFamily="34" charset="0"/>
              </a:rPr>
              <a:t>window 2</a:t>
            </a:r>
            <a:endParaRPr lang="zh-CN" altLang="en-US" sz="2000" dirty="0">
              <a:cs typeface="Calibri" panose="020F0502020204030204" pitchFamily="34" charset="0"/>
            </a:endParaRPr>
          </a:p>
        </p:txBody>
      </p:sp>
      <p:sp>
        <p:nvSpPr>
          <p:cNvPr id="139" name="矩形 138">
            <a:extLst>
              <a:ext uri="{FF2B5EF4-FFF2-40B4-BE49-F238E27FC236}">
                <a16:creationId xmlns:a16="http://schemas.microsoft.com/office/drawing/2014/main" id="{8D1691A4-B507-ED5D-EBF5-5AE35BCB1563}"/>
              </a:ext>
            </a:extLst>
          </p:cNvPr>
          <p:cNvSpPr/>
          <p:nvPr/>
        </p:nvSpPr>
        <p:spPr>
          <a:xfrm>
            <a:off x="1509428" y="4531964"/>
            <a:ext cx="1199944" cy="400110"/>
          </a:xfrm>
          <a:prstGeom prst="rect">
            <a:avLst/>
          </a:prstGeom>
        </p:spPr>
        <p:txBody>
          <a:bodyPr wrap="none">
            <a:spAutoFit/>
          </a:bodyPr>
          <a:lstStyle/>
          <a:p>
            <a:r>
              <a:rPr lang="en-US" altLang="zh-CN" sz="2000" dirty="0">
                <a:cs typeface="Calibri" panose="020F0502020204030204" pitchFamily="34" charset="0"/>
              </a:rPr>
              <a:t>window 3</a:t>
            </a:r>
            <a:endParaRPr lang="zh-CN" altLang="en-US" sz="2000" dirty="0">
              <a:cs typeface="Calibri" panose="020F0502020204030204" pitchFamily="34" charset="0"/>
            </a:endParaRPr>
          </a:p>
        </p:txBody>
      </p:sp>
      <p:sp>
        <p:nvSpPr>
          <p:cNvPr id="140" name="矩形 139">
            <a:extLst>
              <a:ext uri="{FF2B5EF4-FFF2-40B4-BE49-F238E27FC236}">
                <a16:creationId xmlns:a16="http://schemas.microsoft.com/office/drawing/2014/main" id="{CA82C96D-BD17-5E97-2F5C-CC74BF5A401D}"/>
              </a:ext>
            </a:extLst>
          </p:cNvPr>
          <p:cNvSpPr/>
          <p:nvPr/>
        </p:nvSpPr>
        <p:spPr>
          <a:xfrm>
            <a:off x="1509428" y="4052657"/>
            <a:ext cx="1199944" cy="400110"/>
          </a:xfrm>
          <a:prstGeom prst="rect">
            <a:avLst/>
          </a:prstGeom>
        </p:spPr>
        <p:txBody>
          <a:bodyPr wrap="none">
            <a:spAutoFit/>
          </a:bodyPr>
          <a:lstStyle/>
          <a:p>
            <a:r>
              <a:rPr lang="en-US" altLang="zh-CN" sz="2000" dirty="0">
                <a:cs typeface="Calibri" panose="020F0502020204030204" pitchFamily="34" charset="0"/>
              </a:rPr>
              <a:t>window 4</a:t>
            </a:r>
            <a:endParaRPr lang="zh-CN" altLang="en-US" sz="2000" dirty="0">
              <a:cs typeface="Calibri" panose="020F0502020204030204" pitchFamily="34" charset="0"/>
            </a:endParaRPr>
          </a:p>
        </p:txBody>
      </p:sp>
      <p:sp>
        <p:nvSpPr>
          <p:cNvPr id="141" name="矩形 140">
            <a:extLst>
              <a:ext uri="{FF2B5EF4-FFF2-40B4-BE49-F238E27FC236}">
                <a16:creationId xmlns:a16="http://schemas.microsoft.com/office/drawing/2014/main" id="{C8DDB56D-82E1-F3EB-F0AB-399A7D4D8313}"/>
              </a:ext>
            </a:extLst>
          </p:cNvPr>
          <p:cNvSpPr/>
          <p:nvPr/>
        </p:nvSpPr>
        <p:spPr>
          <a:xfrm>
            <a:off x="1509428" y="3573350"/>
            <a:ext cx="1199944" cy="400110"/>
          </a:xfrm>
          <a:prstGeom prst="rect">
            <a:avLst/>
          </a:prstGeom>
        </p:spPr>
        <p:txBody>
          <a:bodyPr wrap="none">
            <a:spAutoFit/>
          </a:bodyPr>
          <a:lstStyle/>
          <a:p>
            <a:r>
              <a:rPr lang="en-US" altLang="zh-CN" sz="2000" dirty="0">
                <a:cs typeface="Calibri" panose="020F0502020204030204" pitchFamily="34" charset="0"/>
              </a:rPr>
              <a:t>window 5</a:t>
            </a:r>
            <a:endParaRPr lang="zh-CN" altLang="en-US" sz="2000" dirty="0">
              <a:cs typeface="Calibri" panose="020F0502020204030204" pitchFamily="34" charset="0"/>
            </a:endParaRPr>
          </a:p>
        </p:txBody>
      </p:sp>
      <p:sp>
        <p:nvSpPr>
          <p:cNvPr id="142" name="矩形 141">
            <a:extLst>
              <a:ext uri="{FF2B5EF4-FFF2-40B4-BE49-F238E27FC236}">
                <a16:creationId xmlns:a16="http://schemas.microsoft.com/office/drawing/2014/main" id="{3E41019A-DB06-8333-20D0-67495C586E76}"/>
              </a:ext>
            </a:extLst>
          </p:cNvPr>
          <p:cNvSpPr/>
          <p:nvPr/>
        </p:nvSpPr>
        <p:spPr>
          <a:xfrm>
            <a:off x="1509428" y="3094043"/>
            <a:ext cx="1199944" cy="400110"/>
          </a:xfrm>
          <a:prstGeom prst="rect">
            <a:avLst/>
          </a:prstGeom>
        </p:spPr>
        <p:txBody>
          <a:bodyPr wrap="none">
            <a:spAutoFit/>
          </a:bodyPr>
          <a:lstStyle/>
          <a:p>
            <a:r>
              <a:rPr lang="en-US" altLang="zh-CN" sz="2000" dirty="0">
                <a:cs typeface="Calibri" panose="020F0502020204030204" pitchFamily="34" charset="0"/>
              </a:rPr>
              <a:t>window 6</a:t>
            </a:r>
            <a:endParaRPr lang="zh-CN" altLang="en-US" sz="2000" dirty="0">
              <a:cs typeface="Calibri" panose="020F0502020204030204" pitchFamily="34" charset="0"/>
            </a:endParaRPr>
          </a:p>
        </p:txBody>
      </p:sp>
      <p:sp>
        <p:nvSpPr>
          <p:cNvPr id="143" name="矩形 142">
            <a:extLst>
              <a:ext uri="{FF2B5EF4-FFF2-40B4-BE49-F238E27FC236}">
                <a16:creationId xmlns:a16="http://schemas.microsoft.com/office/drawing/2014/main" id="{8EAA9098-6454-C6BD-B421-215B37C80C51}"/>
              </a:ext>
            </a:extLst>
          </p:cNvPr>
          <p:cNvSpPr/>
          <p:nvPr/>
        </p:nvSpPr>
        <p:spPr>
          <a:xfrm>
            <a:off x="1509428" y="2614736"/>
            <a:ext cx="1199944" cy="400110"/>
          </a:xfrm>
          <a:prstGeom prst="rect">
            <a:avLst/>
          </a:prstGeom>
        </p:spPr>
        <p:txBody>
          <a:bodyPr wrap="none">
            <a:spAutoFit/>
          </a:bodyPr>
          <a:lstStyle/>
          <a:p>
            <a:r>
              <a:rPr lang="en-US" altLang="zh-CN" sz="2000" dirty="0">
                <a:cs typeface="Calibri" panose="020F0502020204030204" pitchFamily="34" charset="0"/>
              </a:rPr>
              <a:t>window 7</a:t>
            </a:r>
            <a:endParaRPr lang="zh-CN" altLang="en-US" sz="2000" dirty="0">
              <a:cs typeface="Calibri" panose="020F0502020204030204" pitchFamily="34" charset="0"/>
            </a:endParaRPr>
          </a:p>
        </p:txBody>
      </p:sp>
      <p:sp>
        <p:nvSpPr>
          <p:cNvPr id="150" name="矩形 149">
            <a:extLst>
              <a:ext uri="{FF2B5EF4-FFF2-40B4-BE49-F238E27FC236}">
                <a16:creationId xmlns:a16="http://schemas.microsoft.com/office/drawing/2014/main" id="{0BA517F5-8327-176F-F82C-FA18FA0B3B2E}"/>
              </a:ext>
            </a:extLst>
          </p:cNvPr>
          <p:cNvSpPr/>
          <p:nvPr/>
        </p:nvSpPr>
        <p:spPr>
          <a:xfrm>
            <a:off x="6999649" y="5490578"/>
            <a:ext cx="1199944" cy="400110"/>
          </a:xfrm>
          <a:prstGeom prst="rect">
            <a:avLst/>
          </a:prstGeom>
        </p:spPr>
        <p:txBody>
          <a:bodyPr wrap="none">
            <a:spAutoFit/>
          </a:bodyPr>
          <a:lstStyle/>
          <a:p>
            <a:r>
              <a:rPr lang="en-US" altLang="zh-CN" sz="2000" dirty="0">
                <a:cs typeface="Calibri" panose="020F0502020204030204" pitchFamily="34" charset="0"/>
              </a:rPr>
              <a:t>window 2</a:t>
            </a:r>
            <a:endParaRPr lang="zh-CN" altLang="en-US" sz="2000" dirty="0">
              <a:cs typeface="Calibri" panose="020F0502020204030204" pitchFamily="34" charset="0"/>
            </a:endParaRPr>
          </a:p>
        </p:txBody>
      </p:sp>
      <p:sp>
        <p:nvSpPr>
          <p:cNvPr id="151" name="矩形 150">
            <a:extLst>
              <a:ext uri="{FF2B5EF4-FFF2-40B4-BE49-F238E27FC236}">
                <a16:creationId xmlns:a16="http://schemas.microsoft.com/office/drawing/2014/main" id="{26B359D0-55B5-9CF4-A4C3-4B1D83F79EE3}"/>
              </a:ext>
            </a:extLst>
          </p:cNvPr>
          <p:cNvSpPr/>
          <p:nvPr/>
        </p:nvSpPr>
        <p:spPr>
          <a:xfrm>
            <a:off x="6999649" y="5011271"/>
            <a:ext cx="1199944" cy="400110"/>
          </a:xfrm>
          <a:prstGeom prst="rect">
            <a:avLst/>
          </a:prstGeom>
        </p:spPr>
        <p:txBody>
          <a:bodyPr wrap="none">
            <a:spAutoFit/>
          </a:bodyPr>
          <a:lstStyle/>
          <a:p>
            <a:r>
              <a:rPr lang="en-US" altLang="zh-CN" sz="2000" dirty="0">
                <a:cs typeface="Calibri" panose="020F0502020204030204" pitchFamily="34" charset="0"/>
              </a:rPr>
              <a:t>window 3</a:t>
            </a:r>
            <a:endParaRPr lang="zh-CN" altLang="en-US" sz="2000" dirty="0">
              <a:cs typeface="Calibri" panose="020F0502020204030204" pitchFamily="34" charset="0"/>
            </a:endParaRPr>
          </a:p>
        </p:txBody>
      </p:sp>
      <p:sp>
        <p:nvSpPr>
          <p:cNvPr id="152" name="矩形 151">
            <a:extLst>
              <a:ext uri="{FF2B5EF4-FFF2-40B4-BE49-F238E27FC236}">
                <a16:creationId xmlns:a16="http://schemas.microsoft.com/office/drawing/2014/main" id="{2D1EBE33-C7E4-F239-4930-DF4B7EBFDCA7}"/>
              </a:ext>
            </a:extLst>
          </p:cNvPr>
          <p:cNvSpPr/>
          <p:nvPr/>
        </p:nvSpPr>
        <p:spPr>
          <a:xfrm>
            <a:off x="6999649" y="4531964"/>
            <a:ext cx="1199944" cy="400110"/>
          </a:xfrm>
          <a:prstGeom prst="rect">
            <a:avLst/>
          </a:prstGeom>
        </p:spPr>
        <p:txBody>
          <a:bodyPr wrap="none">
            <a:spAutoFit/>
          </a:bodyPr>
          <a:lstStyle/>
          <a:p>
            <a:r>
              <a:rPr lang="en-US" altLang="zh-CN" sz="2000" dirty="0">
                <a:cs typeface="Calibri" panose="020F0502020204030204" pitchFamily="34" charset="0"/>
              </a:rPr>
              <a:t>window 4</a:t>
            </a:r>
            <a:endParaRPr lang="zh-CN" altLang="en-US" sz="2000" dirty="0">
              <a:cs typeface="Calibri" panose="020F0502020204030204" pitchFamily="34" charset="0"/>
            </a:endParaRPr>
          </a:p>
        </p:txBody>
      </p:sp>
      <p:sp>
        <p:nvSpPr>
          <p:cNvPr id="153" name="矩形 152">
            <a:extLst>
              <a:ext uri="{FF2B5EF4-FFF2-40B4-BE49-F238E27FC236}">
                <a16:creationId xmlns:a16="http://schemas.microsoft.com/office/drawing/2014/main" id="{35EB2D90-7A4E-A2C8-64A3-42622532B802}"/>
              </a:ext>
            </a:extLst>
          </p:cNvPr>
          <p:cNvSpPr/>
          <p:nvPr/>
        </p:nvSpPr>
        <p:spPr>
          <a:xfrm>
            <a:off x="6999649" y="4052657"/>
            <a:ext cx="1199944" cy="400110"/>
          </a:xfrm>
          <a:prstGeom prst="rect">
            <a:avLst/>
          </a:prstGeom>
        </p:spPr>
        <p:txBody>
          <a:bodyPr wrap="none">
            <a:spAutoFit/>
          </a:bodyPr>
          <a:lstStyle/>
          <a:p>
            <a:r>
              <a:rPr lang="en-US" altLang="zh-CN" sz="2000" dirty="0">
                <a:cs typeface="Calibri" panose="020F0502020204030204" pitchFamily="34" charset="0"/>
              </a:rPr>
              <a:t>window 5</a:t>
            </a:r>
            <a:endParaRPr lang="zh-CN" altLang="en-US" sz="2000" dirty="0">
              <a:cs typeface="Calibri" panose="020F0502020204030204" pitchFamily="34" charset="0"/>
            </a:endParaRPr>
          </a:p>
        </p:txBody>
      </p:sp>
      <p:sp>
        <p:nvSpPr>
          <p:cNvPr id="154" name="矩形 153">
            <a:extLst>
              <a:ext uri="{FF2B5EF4-FFF2-40B4-BE49-F238E27FC236}">
                <a16:creationId xmlns:a16="http://schemas.microsoft.com/office/drawing/2014/main" id="{CC6E2382-5668-2FC1-421B-157CBB1180A3}"/>
              </a:ext>
            </a:extLst>
          </p:cNvPr>
          <p:cNvSpPr/>
          <p:nvPr/>
        </p:nvSpPr>
        <p:spPr>
          <a:xfrm>
            <a:off x="6999649" y="3573350"/>
            <a:ext cx="1199944" cy="400110"/>
          </a:xfrm>
          <a:prstGeom prst="rect">
            <a:avLst/>
          </a:prstGeom>
        </p:spPr>
        <p:txBody>
          <a:bodyPr wrap="none">
            <a:spAutoFit/>
          </a:bodyPr>
          <a:lstStyle/>
          <a:p>
            <a:r>
              <a:rPr lang="en-US" altLang="zh-CN" sz="2000" dirty="0">
                <a:cs typeface="Calibri" panose="020F0502020204030204" pitchFamily="34" charset="0"/>
              </a:rPr>
              <a:t>window 6</a:t>
            </a:r>
            <a:endParaRPr lang="zh-CN" altLang="en-US" sz="2000" dirty="0">
              <a:cs typeface="Calibri" panose="020F0502020204030204" pitchFamily="34" charset="0"/>
            </a:endParaRPr>
          </a:p>
        </p:txBody>
      </p:sp>
      <p:sp>
        <p:nvSpPr>
          <p:cNvPr id="155" name="矩形 154">
            <a:extLst>
              <a:ext uri="{FF2B5EF4-FFF2-40B4-BE49-F238E27FC236}">
                <a16:creationId xmlns:a16="http://schemas.microsoft.com/office/drawing/2014/main" id="{B3E0C63A-B761-7249-2FCB-82F7CFEC712F}"/>
              </a:ext>
            </a:extLst>
          </p:cNvPr>
          <p:cNvSpPr/>
          <p:nvPr/>
        </p:nvSpPr>
        <p:spPr>
          <a:xfrm>
            <a:off x="6999649" y="3094043"/>
            <a:ext cx="1199944" cy="400110"/>
          </a:xfrm>
          <a:prstGeom prst="rect">
            <a:avLst/>
          </a:prstGeom>
        </p:spPr>
        <p:txBody>
          <a:bodyPr wrap="none">
            <a:spAutoFit/>
          </a:bodyPr>
          <a:lstStyle/>
          <a:p>
            <a:r>
              <a:rPr lang="en-US" altLang="zh-CN" sz="2000" dirty="0">
                <a:cs typeface="Calibri" panose="020F0502020204030204" pitchFamily="34" charset="0"/>
              </a:rPr>
              <a:t>window 7</a:t>
            </a:r>
            <a:endParaRPr lang="zh-CN" altLang="en-US" sz="2000" dirty="0">
              <a:cs typeface="Calibri" panose="020F0502020204030204" pitchFamily="34" charset="0"/>
            </a:endParaRPr>
          </a:p>
        </p:txBody>
      </p:sp>
      <p:sp>
        <p:nvSpPr>
          <p:cNvPr id="156" name="矩形 155">
            <a:extLst>
              <a:ext uri="{FF2B5EF4-FFF2-40B4-BE49-F238E27FC236}">
                <a16:creationId xmlns:a16="http://schemas.microsoft.com/office/drawing/2014/main" id="{FFDD198A-52B7-E4EA-ADDB-5241717F3DF6}"/>
              </a:ext>
            </a:extLst>
          </p:cNvPr>
          <p:cNvSpPr/>
          <p:nvPr/>
        </p:nvSpPr>
        <p:spPr>
          <a:xfrm>
            <a:off x="6999649" y="2614736"/>
            <a:ext cx="1199944" cy="400110"/>
          </a:xfrm>
          <a:prstGeom prst="rect">
            <a:avLst/>
          </a:prstGeom>
        </p:spPr>
        <p:txBody>
          <a:bodyPr wrap="none">
            <a:spAutoFit/>
          </a:bodyPr>
          <a:lstStyle/>
          <a:p>
            <a:r>
              <a:rPr lang="en-US" altLang="zh-CN" sz="2000" dirty="0">
                <a:cs typeface="Calibri" panose="020F0502020204030204" pitchFamily="34" charset="0"/>
              </a:rPr>
              <a:t>window 8</a:t>
            </a:r>
            <a:endParaRPr lang="zh-CN" altLang="en-US" sz="2000" dirty="0">
              <a:cs typeface="Calibri" panose="020F0502020204030204" pitchFamily="34" charset="0"/>
            </a:endParaRPr>
          </a:p>
        </p:txBody>
      </p:sp>
      <p:sp>
        <p:nvSpPr>
          <p:cNvPr id="157" name="矩形 156">
            <a:extLst>
              <a:ext uri="{FF2B5EF4-FFF2-40B4-BE49-F238E27FC236}">
                <a16:creationId xmlns:a16="http://schemas.microsoft.com/office/drawing/2014/main" id="{B5C6F3E3-6727-7E18-C525-F7B9D5275376}"/>
              </a:ext>
            </a:extLst>
          </p:cNvPr>
          <p:cNvSpPr/>
          <p:nvPr/>
        </p:nvSpPr>
        <p:spPr>
          <a:xfrm>
            <a:off x="3036337" y="2031352"/>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7:00 PM</a:t>
            </a:r>
            <a:endParaRPr lang="zh-CN" altLang="en-US" sz="2000" dirty="0">
              <a:solidFill>
                <a:srgbClr val="A50021"/>
              </a:solidFill>
              <a:cs typeface="Calibri" panose="020F0502020204030204" pitchFamily="34" charset="0"/>
            </a:endParaRPr>
          </a:p>
        </p:txBody>
      </p:sp>
      <p:sp>
        <p:nvSpPr>
          <p:cNvPr id="158" name="矩形 157">
            <a:extLst>
              <a:ext uri="{FF2B5EF4-FFF2-40B4-BE49-F238E27FC236}">
                <a16:creationId xmlns:a16="http://schemas.microsoft.com/office/drawing/2014/main" id="{5B8C6957-B1DB-56E3-F676-38256F64214C}"/>
              </a:ext>
            </a:extLst>
          </p:cNvPr>
          <p:cNvSpPr/>
          <p:nvPr/>
        </p:nvSpPr>
        <p:spPr>
          <a:xfrm>
            <a:off x="8526558" y="2028575"/>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8:00 PM</a:t>
            </a:r>
            <a:endParaRPr lang="zh-CN" altLang="en-US" sz="2000" dirty="0">
              <a:solidFill>
                <a:srgbClr val="A50021"/>
              </a:solidFill>
              <a:cs typeface="Calibri" panose="020F0502020204030204" pitchFamily="34" charset="0"/>
            </a:endParaRPr>
          </a:p>
        </p:txBody>
      </p:sp>
      <p:sp>
        <p:nvSpPr>
          <p:cNvPr id="159" name="下箭头 158">
            <a:extLst>
              <a:ext uri="{FF2B5EF4-FFF2-40B4-BE49-F238E27FC236}">
                <a16:creationId xmlns:a16="http://schemas.microsoft.com/office/drawing/2014/main" id="{911369BF-ED32-CC5C-C0B4-BB5603DEAFD7}"/>
              </a:ext>
            </a:extLst>
          </p:cNvPr>
          <p:cNvSpPr/>
          <p:nvPr/>
        </p:nvSpPr>
        <p:spPr>
          <a:xfrm rot="-5400000">
            <a:off x="6135122" y="1798013"/>
            <a:ext cx="360000" cy="900000"/>
          </a:xfrm>
          <a:prstGeom prst="downArrow">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1" name="直线箭头连接符 160">
            <a:extLst>
              <a:ext uri="{FF2B5EF4-FFF2-40B4-BE49-F238E27FC236}">
                <a16:creationId xmlns:a16="http://schemas.microsoft.com/office/drawing/2014/main" id="{CA347DA6-716E-ECF1-8D02-8450E0E39108}"/>
              </a:ext>
            </a:extLst>
          </p:cNvPr>
          <p:cNvCxnSpPr>
            <a:cxnSpLocks/>
          </p:cNvCxnSpPr>
          <p:nvPr/>
        </p:nvCxnSpPr>
        <p:spPr>
          <a:xfrm>
            <a:off x="5855738" y="2827438"/>
            <a:ext cx="915736" cy="469668"/>
          </a:xfrm>
          <a:prstGeom prst="straightConnector1">
            <a:avLst/>
          </a:prstGeom>
          <a:ln w="25400">
            <a:solidFill>
              <a:srgbClr val="A5002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1" name="直线箭头连接符 170">
            <a:extLst>
              <a:ext uri="{FF2B5EF4-FFF2-40B4-BE49-F238E27FC236}">
                <a16:creationId xmlns:a16="http://schemas.microsoft.com/office/drawing/2014/main" id="{6201CA43-F4B6-314E-7B09-85BC9F985F00}"/>
              </a:ext>
            </a:extLst>
          </p:cNvPr>
          <p:cNvCxnSpPr>
            <a:cxnSpLocks/>
          </p:cNvCxnSpPr>
          <p:nvPr/>
        </p:nvCxnSpPr>
        <p:spPr>
          <a:xfrm>
            <a:off x="5843476" y="3308733"/>
            <a:ext cx="915736" cy="469668"/>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2" name="直线箭头连接符 171">
            <a:extLst>
              <a:ext uri="{FF2B5EF4-FFF2-40B4-BE49-F238E27FC236}">
                <a16:creationId xmlns:a16="http://schemas.microsoft.com/office/drawing/2014/main" id="{0AA818E2-9D7B-B1D8-08F4-D7105FA3C930}"/>
              </a:ext>
            </a:extLst>
          </p:cNvPr>
          <p:cNvCxnSpPr>
            <a:cxnSpLocks/>
          </p:cNvCxnSpPr>
          <p:nvPr/>
        </p:nvCxnSpPr>
        <p:spPr>
          <a:xfrm>
            <a:off x="5831214" y="3790028"/>
            <a:ext cx="915736" cy="469668"/>
          </a:xfrm>
          <a:prstGeom prst="straightConnector1">
            <a:avLst/>
          </a:prstGeom>
          <a:ln w="25400">
            <a:solidFill>
              <a:srgbClr val="A5002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484CAAB4-F4AC-0895-58A8-99799302F7D3}"/>
              </a:ext>
            </a:extLst>
          </p:cNvPr>
          <p:cNvCxnSpPr>
            <a:cxnSpLocks/>
          </p:cNvCxnSpPr>
          <p:nvPr/>
        </p:nvCxnSpPr>
        <p:spPr>
          <a:xfrm>
            <a:off x="5818952" y="4271323"/>
            <a:ext cx="915736" cy="469668"/>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4" name="直线箭头连接符 173">
            <a:extLst>
              <a:ext uri="{FF2B5EF4-FFF2-40B4-BE49-F238E27FC236}">
                <a16:creationId xmlns:a16="http://schemas.microsoft.com/office/drawing/2014/main" id="{174F0CB3-5A18-D620-78F2-9D956B8EEAA6}"/>
              </a:ext>
            </a:extLst>
          </p:cNvPr>
          <p:cNvCxnSpPr>
            <a:cxnSpLocks/>
          </p:cNvCxnSpPr>
          <p:nvPr/>
        </p:nvCxnSpPr>
        <p:spPr>
          <a:xfrm>
            <a:off x="5806690" y="4752618"/>
            <a:ext cx="915736" cy="469668"/>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5" name="直线箭头连接符 174">
            <a:extLst>
              <a:ext uri="{FF2B5EF4-FFF2-40B4-BE49-F238E27FC236}">
                <a16:creationId xmlns:a16="http://schemas.microsoft.com/office/drawing/2014/main" id="{07B1D618-C63B-575B-75EB-DF48BE50C138}"/>
              </a:ext>
            </a:extLst>
          </p:cNvPr>
          <p:cNvCxnSpPr>
            <a:cxnSpLocks/>
          </p:cNvCxnSpPr>
          <p:nvPr/>
        </p:nvCxnSpPr>
        <p:spPr>
          <a:xfrm>
            <a:off x="5794428" y="5233913"/>
            <a:ext cx="915736" cy="469668"/>
          </a:xfrm>
          <a:prstGeom prst="straightConnector1">
            <a:avLst/>
          </a:prstGeom>
          <a:ln w="254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6" name="直线箭头连接符 175">
            <a:extLst>
              <a:ext uri="{FF2B5EF4-FFF2-40B4-BE49-F238E27FC236}">
                <a16:creationId xmlns:a16="http://schemas.microsoft.com/office/drawing/2014/main" id="{71380907-42D8-DC79-3A61-DA7B4B74D557}"/>
              </a:ext>
            </a:extLst>
          </p:cNvPr>
          <p:cNvCxnSpPr>
            <a:cxnSpLocks/>
          </p:cNvCxnSpPr>
          <p:nvPr/>
        </p:nvCxnSpPr>
        <p:spPr>
          <a:xfrm>
            <a:off x="5782166" y="5715208"/>
            <a:ext cx="915736" cy="469668"/>
          </a:xfrm>
          <a:prstGeom prst="straightConnector1">
            <a:avLst/>
          </a:prstGeom>
          <a:ln w="25400">
            <a:solidFill>
              <a:srgbClr val="A5002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77" name="矩形 176">
            <a:extLst>
              <a:ext uri="{FF2B5EF4-FFF2-40B4-BE49-F238E27FC236}">
                <a16:creationId xmlns:a16="http://schemas.microsoft.com/office/drawing/2014/main" id="{B5FE3AB2-98F8-6260-6A00-F1B2F7E55EFD}"/>
              </a:ext>
            </a:extLst>
          </p:cNvPr>
          <p:cNvSpPr/>
          <p:nvPr/>
        </p:nvSpPr>
        <p:spPr>
          <a:xfrm>
            <a:off x="5902299" y="5241295"/>
            <a:ext cx="651140" cy="400110"/>
          </a:xfrm>
          <a:prstGeom prst="rect">
            <a:avLst/>
          </a:prstGeom>
          <a:solidFill>
            <a:schemeClr val="bg1">
              <a:alpha val="80000"/>
            </a:schemeClr>
          </a:solidFill>
        </p:spPr>
        <p:txBody>
          <a:bodyPr wrap="none">
            <a:spAutoFit/>
          </a:bodyPr>
          <a:lstStyle/>
          <a:p>
            <a:r>
              <a:rPr lang="en-US" altLang="zh-CN" sz="2000" i="1" dirty="0">
                <a:cs typeface="Calibri" panose="020F0502020204030204" pitchFamily="34" charset="0"/>
              </a:rPr>
              <a:t>hold</a:t>
            </a:r>
            <a:endParaRPr lang="zh-CN" altLang="en-US" sz="2000" i="1" dirty="0">
              <a:cs typeface="Calibri" panose="020F0502020204030204" pitchFamily="34" charset="0"/>
            </a:endParaRPr>
          </a:p>
        </p:txBody>
      </p:sp>
      <p:sp>
        <p:nvSpPr>
          <p:cNvPr id="178" name="矩形 177">
            <a:extLst>
              <a:ext uri="{FF2B5EF4-FFF2-40B4-BE49-F238E27FC236}">
                <a16:creationId xmlns:a16="http://schemas.microsoft.com/office/drawing/2014/main" id="{219048F6-CD47-7281-C13B-AEDD45C8CBBB}"/>
              </a:ext>
            </a:extLst>
          </p:cNvPr>
          <p:cNvSpPr/>
          <p:nvPr/>
        </p:nvSpPr>
        <p:spPr>
          <a:xfrm>
            <a:off x="5902299" y="4756732"/>
            <a:ext cx="651140" cy="400110"/>
          </a:xfrm>
          <a:prstGeom prst="rect">
            <a:avLst/>
          </a:prstGeom>
          <a:solidFill>
            <a:schemeClr val="bg1">
              <a:alpha val="80000"/>
            </a:schemeClr>
          </a:solidFill>
        </p:spPr>
        <p:txBody>
          <a:bodyPr wrap="none">
            <a:spAutoFit/>
          </a:bodyPr>
          <a:lstStyle/>
          <a:p>
            <a:r>
              <a:rPr lang="en-US" altLang="zh-CN" sz="2000" i="1" dirty="0">
                <a:cs typeface="Calibri" panose="020F0502020204030204" pitchFamily="34" charset="0"/>
              </a:rPr>
              <a:t>hold</a:t>
            </a:r>
            <a:endParaRPr lang="zh-CN" altLang="en-US" sz="2000" i="1" dirty="0">
              <a:cs typeface="Calibri" panose="020F0502020204030204" pitchFamily="34" charset="0"/>
            </a:endParaRPr>
          </a:p>
        </p:txBody>
      </p:sp>
      <p:sp>
        <p:nvSpPr>
          <p:cNvPr id="179" name="矩形 178">
            <a:extLst>
              <a:ext uri="{FF2B5EF4-FFF2-40B4-BE49-F238E27FC236}">
                <a16:creationId xmlns:a16="http://schemas.microsoft.com/office/drawing/2014/main" id="{DC50B875-C6C6-83FC-6A6D-C460C3D26FF9}"/>
              </a:ext>
            </a:extLst>
          </p:cNvPr>
          <p:cNvSpPr/>
          <p:nvPr/>
        </p:nvSpPr>
        <p:spPr>
          <a:xfrm>
            <a:off x="5902299" y="4272169"/>
            <a:ext cx="651140" cy="400110"/>
          </a:xfrm>
          <a:prstGeom prst="rect">
            <a:avLst/>
          </a:prstGeom>
          <a:solidFill>
            <a:schemeClr val="bg1">
              <a:alpha val="80000"/>
            </a:schemeClr>
          </a:solidFill>
        </p:spPr>
        <p:txBody>
          <a:bodyPr wrap="none">
            <a:spAutoFit/>
          </a:bodyPr>
          <a:lstStyle/>
          <a:p>
            <a:r>
              <a:rPr lang="en-US" altLang="zh-CN" sz="2000" i="1" dirty="0">
                <a:cs typeface="Calibri" panose="020F0502020204030204" pitchFamily="34" charset="0"/>
              </a:rPr>
              <a:t>hold</a:t>
            </a:r>
            <a:endParaRPr lang="zh-CN" altLang="en-US" sz="2000" i="1" dirty="0">
              <a:cs typeface="Calibri" panose="020F0502020204030204" pitchFamily="34" charset="0"/>
            </a:endParaRPr>
          </a:p>
        </p:txBody>
      </p:sp>
      <p:sp>
        <p:nvSpPr>
          <p:cNvPr id="180" name="矩形 179">
            <a:extLst>
              <a:ext uri="{FF2B5EF4-FFF2-40B4-BE49-F238E27FC236}">
                <a16:creationId xmlns:a16="http://schemas.microsoft.com/office/drawing/2014/main" id="{2927065A-0765-CFBB-6371-39AA194337C2}"/>
              </a:ext>
            </a:extLst>
          </p:cNvPr>
          <p:cNvSpPr/>
          <p:nvPr/>
        </p:nvSpPr>
        <p:spPr>
          <a:xfrm>
            <a:off x="5902299" y="3787606"/>
            <a:ext cx="1165191" cy="400110"/>
          </a:xfrm>
          <a:prstGeom prst="rect">
            <a:avLst/>
          </a:prstGeom>
          <a:solidFill>
            <a:schemeClr val="bg1">
              <a:alpha val="80000"/>
            </a:schemeClr>
          </a:solidFill>
        </p:spPr>
        <p:txBody>
          <a:bodyPr wrap="none">
            <a:spAutoFit/>
          </a:bodyPr>
          <a:lstStyle/>
          <a:p>
            <a:r>
              <a:rPr lang="en-US" altLang="zh-CN" sz="2000" i="1" dirty="0">
                <a:solidFill>
                  <a:srgbClr val="A50021"/>
                </a:solidFill>
                <a:cs typeface="Calibri" panose="020F0502020204030204" pitchFamily="34" charset="0"/>
              </a:rPr>
              <a:t>compress</a:t>
            </a:r>
            <a:endParaRPr lang="zh-CN" altLang="en-US" sz="2000" i="1" dirty="0">
              <a:solidFill>
                <a:srgbClr val="A50021"/>
              </a:solidFill>
              <a:cs typeface="Calibri" panose="020F0502020204030204" pitchFamily="34" charset="0"/>
            </a:endParaRPr>
          </a:p>
        </p:txBody>
      </p:sp>
      <p:sp>
        <p:nvSpPr>
          <p:cNvPr id="181" name="矩形 180">
            <a:extLst>
              <a:ext uri="{FF2B5EF4-FFF2-40B4-BE49-F238E27FC236}">
                <a16:creationId xmlns:a16="http://schemas.microsoft.com/office/drawing/2014/main" id="{249BD678-3F97-4779-EBA1-6530EE41E9FE}"/>
              </a:ext>
            </a:extLst>
          </p:cNvPr>
          <p:cNvSpPr/>
          <p:nvPr/>
        </p:nvSpPr>
        <p:spPr>
          <a:xfrm>
            <a:off x="5902299" y="3303043"/>
            <a:ext cx="651140" cy="400110"/>
          </a:xfrm>
          <a:prstGeom prst="rect">
            <a:avLst/>
          </a:prstGeom>
          <a:solidFill>
            <a:schemeClr val="bg1">
              <a:alpha val="80000"/>
            </a:schemeClr>
          </a:solidFill>
        </p:spPr>
        <p:txBody>
          <a:bodyPr wrap="none">
            <a:spAutoFit/>
          </a:bodyPr>
          <a:lstStyle/>
          <a:p>
            <a:r>
              <a:rPr lang="en-US" altLang="zh-CN" sz="2000" i="1" dirty="0">
                <a:cs typeface="Calibri" panose="020F0502020204030204" pitchFamily="34" charset="0"/>
              </a:rPr>
              <a:t>hold</a:t>
            </a:r>
            <a:endParaRPr lang="zh-CN" altLang="en-US" sz="2000" i="1" dirty="0">
              <a:cs typeface="Calibri" panose="020F0502020204030204" pitchFamily="34" charset="0"/>
            </a:endParaRPr>
          </a:p>
        </p:txBody>
      </p:sp>
      <p:sp>
        <p:nvSpPr>
          <p:cNvPr id="182" name="矩形 181">
            <a:extLst>
              <a:ext uri="{FF2B5EF4-FFF2-40B4-BE49-F238E27FC236}">
                <a16:creationId xmlns:a16="http://schemas.microsoft.com/office/drawing/2014/main" id="{C06F8BC8-04EC-E80D-096D-898E1579EE5F}"/>
              </a:ext>
            </a:extLst>
          </p:cNvPr>
          <p:cNvSpPr/>
          <p:nvPr/>
        </p:nvSpPr>
        <p:spPr>
          <a:xfrm>
            <a:off x="5902299" y="2818480"/>
            <a:ext cx="1165191" cy="400110"/>
          </a:xfrm>
          <a:prstGeom prst="rect">
            <a:avLst/>
          </a:prstGeom>
          <a:solidFill>
            <a:schemeClr val="bg1">
              <a:alpha val="80000"/>
            </a:schemeClr>
          </a:solidFill>
        </p:spPr>
        <p:txBody>
          <a:bodyPr wrap="none">
            <a:spAutoFit/>
          </a:bodyPr>
          <a:lstStyle/>
          <a:p>
            <a:r>
              <a:rPr lang="en-US" altLang="zh-CN" sz="2000" i="1" dirty="0">
                <a:solidFill>
                  <a:srgbClr val="A50021"/>
                </a:solidFill>
                <a:cs typeface="Calibri" panose="020F0502020204030204" pitchFamily="34" charset="0"/>
              </a:rPr>
              <a:t>compress</a:t>
            </a:r>
            <a:endParaRPr lang="zh-CN" altLang="en-US" sz="2000" i="1" dirty="0">
              <a:solidFill>
                <a:srgbClr val="A50021"/>
              </a:solidFill>
              <a:cs typeface="Calibri" panose="020F0502020204030204" pitchFamily="34" charset="0"/>
            </a:endParaRPr>
          </a:p>
        </p:txBody>
      </p:sp>
      <p:sp>
        <p:nvSpPr>
          <p:cNvPr id="183" name="矩形 182">
            <a:extLst>
              <a:ext uri="{FF2B5EF4-FFF2-40B4-BE49-F238E27FC236}">
                <a16:creationId xmlns:a16="http://schemas.microsoft.com/office/drawing/2014/main" id="{1926B018-47FB-9886-CADA-2C3BFD150411}"/>
              </a:ext>
            </a:extLst>
          </p:cNvPr>
          <p:cNvSpPr/>
          <p:nvPr/>
        </p:nvSpPr>
        <p:spPr>
          <a:xfrm>
            <a:off x="5902299" y="5724002"/>
            <a:ext cx="823367" cy="400110"/>
          </a:xfrm>
          <a:prstGeom prst="rect">
            <a:avLst/>
          </a:prstGeom>
          <a:solidFill>
            <a:schemeClr val="bg1">
              <a:alpha val="80000"/>
            </a:schemeClr>
          </a:solidFill>
        </p:spPr>
        <p:txBody>
          <a:bodyPr wrap="none">
            <a:spAutoFit/>
          </a:bodyPr>
          <a:lstStyle/>
          <a:p>
            <a:r>
              <a:rPr lang="en-US" altLang="zh-CN" sz="2000" i="1" dirty="0">
                <a:solidFill>
                  <a:srgbClr val="A50021"/>
                </a:solidFill>
                <a:cs typeface="Calibri" panose="020F0502020204030204" pitchFamily="34" charset="0"/>
              </a:rPr>
              <a:t>delete</a:t>
            </a:r>
            <a:endParaRPr lang="zh-CN" altLang="en-US" sz="2000" i="1" dirty="0">
              <a:solidFill>
                <a:srgbClr val="A50021"/>
              </a:solidFill>
              <a:cs typeface="Calibri" panose="020F0502020204030204" pitchFamily="34" charset="0"/>
            </a:endParaRPr>
          </a:p>
        </p:txBody>
      </p:sp>
    </p:spTree>
    <p:custDataLst>
      <p:tags r:id="rId1"/>
    </p:custDataLst>
    <p:extLst>
      <p:ext uri="{BB962C8B-B14F-4D97-AF65-F5344CB8AC3E}">
        <p14:creationId xmlns:p14="http://schemas.microsoft.com/office/powerpoint/2010/main" val="2638278888"/>
      </p:ext>
    </p:extLst>
  </p:cSld>
  <p:clrMapOvr>
    <a:masterClrMapping/>
  </p:clrMapOvr>
  <mc:AlternateContent xmlns:mc="http://schemas.openxmlformats.org/markup-compatibility/2006" xmlns:p14="http://schemas.microsoft.com/office/powerpoint/2010/main">
    <mc:Choice Requires="p14">
      <p:transition spd="med" p14:dur="700" advTm="47446">
        <p:fade/>
      </p:transition>
    </mc:Choice>
    <mc:Fallback xmlns="">
      <p:transition spd="med" advTm="4744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a:extLst>
              <a:ext uri="{FF2B5EF4-FFF2-40B4-BE49-F238E27FC236}">
                <a16:creationId xmlns:a16="http://schemas.microsoft.com/office/drawing/2014/main" id="{5C2F8571-8A26-623B-BCF2-059C0286AFA1}"/>
              </a:ext>
            </a:extLst>
          </p:cNvPr>
          <p:cNvSpPr/>
          <p:nvPr/>
        </p:nvSpPr>
        <p:spPr>
          <a:xfrm>
            <a:off x="1406705" y="2477159"/>
            <a:ext cx="4566540" cy="3580376"/>
          </a:xfrm>
          <a:prstGeom prst="rect">
            <a:avLst/>
          </a:prstGeom>
          <a:solidFill>
            <a:schemeClr val="bg1">
              <a:lumMod val="75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矩形 159">
            <a:extLst>
              <a:ext uri="{FF2B5EF4-FFF2-40B4-BE49-F238E27FC236}">
                <a16:creationId xmlns:a16="http://schemas.microsoft.com/office/drawing/2014/main" id="{63618910-B147-77BC-4BFC-46FEA68D03C6}"/>
              </a:ext>
            </a:extLst>
          </p:cNvPr>
          <p:cNvSpPr/>
          <p:nvPr/>
        </p:nvSpPr>
        <p:spPr>
          <a:xfrm>
            <a:off x="6780858" y="2497288"/>
            <a:ext cx="4566540" cy="3580376"/>
          </a:xfrm>
          <a:prstGeom prst="rect">
            <a:avLst/>
          </a:prstGeom>
          <a:solidFill>
            <a:schemeClr val="bg1">
              <a:lumMod val="75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p:cNvSpPr txBox="1"/>
          <p:nvPr/>
        </p:nvSpPr>
        <p:spPr>
          <a:xfrm>
            <a:off x="1671546" y="308511"/>
            <a:ext cx="6569324" cy="461665"/>
          </a:xfrm>
          <a:prstGeom prst="rect">
            <a:avLst/>
          </a:prstGeom>
          <a:noFill/>
        </p:spPr>
        <p:txBody>
          <a:bodyPr wrap="square" rtlCol="0">
            <a:spAutoFit/>
          </a:bodyPr>
          <a:lstStyle/>
          <a:p>
            <a:r>
              <a:rPr lang="en-US" altLang="zh-CN" sz="2400" dirty="0"/>
              <a:t>Background</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66" name="文本框 65">
            <a:extLst>
              <a:ext uri="{FF2B5EF4-FFF2-40B4-BE49-F238E27FC236}">
                <a16:creationId xmlns:a16="http://schemas.microsoft.com/office/drawing/2014/main" id="{31F93E39-1B96-A44E-B540-A30E3AF325E6}"/>
              </a:ext>
            </a:extLst>
          </p:cNvPr>
          <p:cNvSpPr txBox="1"/>
          <p:nvPr/>
        </p:nvSpPr>
        <p:spPr>
          <a:xfrm>
            <a:off x="835298" y="1215517"/>
            <a:ext cx="9893662" cy="861774"/>
          </a:xfrm>
          <a:prstGeom prst="rect">
            <a:avLst/>
          </a:prstGeom>
          <a:noFill/>
        </p:spPr>
        <p:txBody>
          <a:bodyPr wrap="square" rtlCol="0">
            <a:spAutoFit/>
          </a:bodyPr>
          <a:lstStyle/>
          <a:p>
            <a:pPr marL="800100" lvl="1" indent="-342900" algn="just">
              <a:spcAft>
                <a:spcPts val="1200"/>
              </a:spcAft>
              <a:buFont typeface="Arial" panose="020B0604020202020204" pitchFamily="34" charset="0"/>
              <a:buChar char="•"/>
            </a:pPr>
            <a:r>
              <a:rPr lang="en-US" altLang="zh-CN" sz="2000" dirty="0">
                <a:cs typeface="Calibri" panose="020F0502020204030204" pitchFamily="34" charset="0"/>
              </a:rPr>
              <a:t>memorize recent events with higher accuracy</a:t>
            </a:r>
          </a:p>
          <a:p>
            <a:pPr marL="1257300" lvl="2" indent="-342900" algn="just">
              <a:spcAft>
                <a:spcPts val="1200"/>
              </a:spcAft>
              <a:buFont typeface="Arial" panose="020B0604020202020204" pitchFamily="34" charset="0"/>
              <a:buChar char="•"/>
            </a:pPr>
            <a:r>
              <a:rPr lang="en-US" altLang="zh-CN" sz="2000" dirty="0"/>
              <a:t>prior art – </a:t>
            </a:r>
            <a:r>
              <a:rPr lang="en-US" altLang="zh-CN" sz="2000" dirty="0">
                <a:latin typeface="Arial" panose="020B0604020202020204" pitchFamily="34" charset="0"/>
                <a:cs typeface="Arial" panose="020B0604020202020204" pitchFamily="34" charset="0"/>
              </a:rPr>
              <a:t>Hokusai (imbalanced, inaccurate, time-consuming)</a:t>
            </a:r>
          </a:p>
        </p:txBody>
      </p:sp>
      <p:graphicFrame>
        <p:nvGraphicFramePr>
          <p:cNvPr id="95" name="表格 2">
            <a:extLst>
              <a:ext uri="{FF2B5EF4-FFF2-40B4-BE49-F238E27FC236}">
                <a16:creationId xmlns:a16="http://schemas.microsoft.com/office/drawing/2014/main" id="{D6B9D2CE-552E-558D-03C9-8780D235239F}"/>
              </a:ext>
            </a:extLst>
          </p:cNvPr>
          <p:cNvGraphicFramePr>
            <a:graphicFrameLocks noGrp="1"/>
          </p:cNvGraphicFramePr>
          <p:nvPr/>
        </p:nvGraphicFramePr>
        <p:xfrm>
          <a:off x="8330313" y="2642018"/>
          <a:ext cx="2891968"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gridCol w="361496">
                  <a:extLst>
                    <a:ext uri="{9D8B030D-6E8A-4147-A177-3AD203B41FA5}">
                      <a16:colId xmlns:a16="http://schemas.microsoft.com/office/drawing/2014/main" val="2062302168"/>
                    </a:ext>
                  </a:extLst>
                </a:gridCol>
                <a:gridCol w="361496">
                  <a:extLst>
                    <a:ext uri="{9D8B030D-6E8A-4147-A177-3AD203B41FA5}">
                      <a16:colId xmlns:a16="http://schemas.microsoft.com/office/drawing/2014/main" val="4232514290"/>
                    </a:ext>
                  </a:extLst>
                </a:gridCol>
                <a:gridCol w="361496">
                  <a:extLst>
                    <a:ext uri="{9D8B030D-6E8A-4147-A177-3AD203B41FA5}">
                      <a16:colId xmlns:a16="http://schemas.microsoft.com/office/drawing/2014/main" val="1619999873"/>
                    </a:ext>
                  </a:extLst>
                </a:gridCol>
                <a:gridCol w="361496">
                  <a:extLst>
                    <a:ext uri="{9D8B030D-6E8A-4147-A177-3AD203B41FA5}">
                      <a16:colId xmlns:a16="http://schemas.microsoft.com/office/drawing/2014/main" val="2366199968"/>
                    </a:ext>
                  </a:extLst>
                </a:gridCol>
              </a:tblGrid>
              <a:tr h="370840">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96" name="表格 2">
            <a:extLst>
              <a:ext uri="{FF2B5EF4-FFF2-40B4-BE49-F238E27FC236}">
                <a16:creationId xmlns:a16="http://schemas.microsoft.com/office/drawing/2014/main" id="{5F37D85E-14BC-2E79-4CB5-D6F47BFF0E74}"/>
              </a:ext>
            </a:extLst>
          </p:cNvPr>
          <p:cNvGraphicFramePr>
            <a:graphicFrameLocks noGrp="1"/>
          </p:cNvGraphicFramePr>
          <p:nvPr/>
        </p:nvGraphicFramePr>
        <p:xfrm>
          <a:off x="8330313" y="3123313"/>
          <a:ext cx="1445984"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97" name="表格 2">
            <a:extLst>
              <a:ext uri="{FF2B5EF4-FFF2-40B4-BE49-F238E27FC236}">
                <a16:creationId xmlns:a16="http://schemas.microsoft.com/office/drawing/2014/main" id="{E5F034B5-35BB-0B67-9800-90D38951C845}"/>
              </a:ext>
            </a:extLst>
          </p:cNvPr>
          <p:cNvGraphicFramePr>
            <a:graphicFrameLocks noGrp="1"/>
          </p:cNvGraphicFramePr>
          <p:nvPr/>
        </p:nvGraphicFramePr>
        <p:xfrm>
          <a:off x="8330313" y="3602620"/>
          <a:ext cx="1445984"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98" name="表格 2">
            <a:extLst>
              <a:ext uri="{FF2B5EF4-FFF2-40B4-BE49-F238E27FC236}">
                <a16:creationId xmlns:a16="http://schemas.microsoft.com/office/drawing/2014/main" id="{1E635B4D-9265-2E3B-BE48-68FB65D71813}"/>
              </a:ext>
            </a:extLst>
          </p:cNvPr>
          <p:cNvGraphicFramePr>
            <a:graphicFrameLocks noGrp="1"/>
          </p:cNvGraphicFramePr>
          <p:nvPr/>
        </p:nvGraphicFramePr>
        <p:xfrm>
          <a:off x="8330313" y="4081927"/>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99" name="表格 2">
            <a:extLst>
              <a:ext uri="{FF2B5EF4-FFF2-40B4-BE49-F238E27FC236}">
                <a16:creationId xmlns:a16="http://schemas.microsoft.com/office/drawing/2014/main" id="{C9991774-DB9C-C307-8CAC-DD403578DEA4}"/>
              </a:ext>
            </a:extLst>
          </p:cNvPr>
          <p:cNvGraphicFramePr>
            <a:graphicFrameLocks noGrp="1"/>
          </p:cNvGraphicFramePr>
          <p:nvPr/>
        </p:nvGraphicFramePr>
        <p:xfrm>
          <a:off x="8330313" y="4561234"/>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100" name="表格 2">
            <a:extLst>
              <a:ext uri="{FF2B5EF4-FFF2-40B4-BE49-F238E27FC236}">
                <a16:creationId xmlns:a16="http://schemas.microsoft.com/office/drawing/2014/main" id="{EC402A14-2929-053B-3FD6-24A748DA370E}"/>
              </a:ext>
            </a:extLst>
          </p:cNvPr>
          <p:cNvGraphicFramePr>
            <a:graphicFrameLocks noGrp="1"/>
          </p:cNvGraphicFramePr>
          <p:nvPr/>
        </p:nvGraphicFramePr>
        <p:xfrm>
          <a:off x="8330313" y="5040541"/>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101" name="表格 2">
            <a:extLst>
              <a:ext uri="{FF2B5EF4-FFF2-40B4-BE49-F238E27FC236}">
                <a16:creationId xmlns:a16="http://schemas.microsoft.com/office/drawing/2014/main" id="{4A971B0B-9FBB-DAB2-E198-0C99498F78D9}"/>
              </a:ext>
            </a:extLst>
          </p:cNvPr>
          <p:cNvGraphicFramePr>
            <a:graphicFrameLocks noGrp="1"/>
          </p:cNvGraphicFramePr>
          <p:nvPr/>
        </p:nvGraphicFramePr>
        <p:xfrm>
          <a:off x="8330313" y="5519848"/>
          <a:ext cx="722992"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tblGrid>
              <a:tr h="370840">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zh-CN"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6665724"/>
                  </a:ext>
                </a:extLst>
              </a:tr>
            </a:tbl>
          </a:graphicData>
        </a:graphic>
      </p:graphicFrame>
      <p:sp>
        <p:nvSpPr>
          <p:cNvPr id="150" name="矩形 149">
            <a:extLst>
              <a:ext uri="{FF2B5EF4-FFF2-40B4-BE49-F238E27FC236}">
                <a16:creationId xmlns:a16="http://schemas.microsoft.com/office/drawing/2014/main" id="{0BA517F5-8327-176F-F82C-FA18FA0B3B2E}"/>
              </a:ext>
            </a:extLst>
          </p:cNvPr>
          <p:cNvSpPr/>
          <p:nvPr/>
        </p:nvSpPr>
        <p:spPr>
          <a:xfrm>
            <a:off x="6999649" y="5490578"/>
            <a:ext cx="1199944" cy="400110"/>
          </a:xfrm>
          <a:prstGeom prst="rect">
            <a:avLst/>
          </a:prstGeom>
        </p:spPr>
        <p:txBody>
          <a:bodyPr wrap="none">
            <a:spAutoFit/>
          </a:bodyPr>
          <a:lstStyle/>
          <a:p>
            <a:r>
              <a:rPr lang="en-US" altLang="zh-CN" sz="2000" dirty="0">
                <a:cs typeface="Calibri" panose="020F0502020204030204" pitchFamily="34" charset="0"/>
              </a:rPr>
              <a:t>window 2</a:t>
            </a:r>
            <a:endParaRPr lang="zh-CN" altLang="en-US" sz="2000" dirty="0">
              <a:cs typeface="Calibri" panose="020F0502020204030204" pitchFamily="34" charset="0"/>
            </a:endParaRPr>
          </a:p>
        </p:txBody>
      </p:sp>
      <p:sp>
        <p:nvSpPr>
          <p:cNvPr id="151" name="矩形 150">
            <a:extLst>
              <a:ext uri="{FF2B5EF4-FFF2-40B4-BE49-F238E27FC236}">
                <a16:creationId xmlns:a16="http://schemas.microsoft.com/office/drawing/2014/main" id="{26B359D0-55B5-9CF4-A4C3-4B1D83F79EE3}"/>
              </a:ext>
            </a:extLst>
          </p:cNvPr>
          <p:cNvSpPr/>
          <p:nvPr/>
        </p:nvSpPr>
        <p:spPr>
          <a:xfrm>
            <a:off x="6999649" y="5011271"/>
            <a:ext cx="1244828" cy="400110"/>
          </a:xfrm>
          <a:prstGeom prst="rect">
            <a:avLst/>
          </a:prstGeom>
        </p:spPr>
        <p:txBody>
          <a:bodyPr wrap="none">
            <a:spAutoFit/>
          </a:bodyPr>
          <a:lstStyle/>
          <a:p>
            <a:r>
              <a:rPr lang="en-US" altLang="zh-CN" sz="2000" dirty="0">
                <a:cs typeface="Calibri" panose="020F0502020204030204" pitchFamily="34" charset="0"/>
              </a:rPr>
              <a:t>window 3</a:t>
            </a:r>
            <a:endParaRPr lang="zh-CN" altLang="en-US" sz="2000" dirty="0">
              <a:cs typeface="Calibri" panose="020F0502020204030204" pitchFamily="34" charset="0"/>
            </a:endParaRPr>
          </a:p>
        </p:txBody>
      </p:sp>
      <p:sp>
        <p:nvSpPr>
          <p:cNvPr id="152" name="矩形 151">
            <a:extLst>
              <a:ext uri="{FF2B5EF4-FFF2-40B4-BE49-F238E27FC236}">
                <a16:creationId xmlns:a16="http://schemas.microsoft.com/office/drawing/2014/main" id="{2D1EBE33-C7E4-F239-4930-DF4B7EBFDCA7}"/>
              </a:ext>
            </a:extLst>
          </p:cNvPr>
          <p:cNvSpPr/>
          <p:nvPr/>
        </p:nvSpPr>
        <p:spPr>
          <a:xfrm>
            <a:off x="6999649" y="4531964"/>
            <a:ext cx="1244828" cy="400110"/>
          </a:xfrm>
          <a:prstGeom prst="rect">
            <a:avLst/>
          </a:prstGeom>
        </p:spPr>
        <p:txBody>
          <a:bodyPr wrap="none">
            <a:spAutoFit/>
          </a:bodyPr>
          <a:lstStyle/>
          <a:p>
            <a:r>
              <a:rPr lang="en-US" altLang="zh-CN" sz="2000" dirty="0">
                <a:cs typeface="Calibri" panose="020F0502020204030204" pitchFamily="34" charset="0"/>
              </a:rPr>
              <a:t>window 4</a:t>
            </a:r>
            <a:endParaRPr lang="zh-CN" altLang="en-US" sz="2000" dirty="0">
              <a:cs typeface="Calibri" panose="020F0502020204030204" pitchFamily="34" charset="0"/>
            </a:endParaRPr>
          </a:p>
        </p:txBody>
      </p:sp>
      <p:sp>
        <p:nvSpPr>
          <p:cNvPr id="153" name="矩形 152">
            <a:extLst>
              <a:ext uri="{FF2B5EF4-FFF2-40B4-BE49-F238E27FC236}">
                <a16:creationId xmlns:a16="http://schemas.microsoft.com/office/drawing/2014/main" id="{35EB2D90-7A4E-A2C8-64A3-42622532B802}"/>
              </a:ext>
            </a:extLst>
          </p:cNvPr>
          <p:cNvSpPr/>
          <p:nvPr/>
        </p:nvSpPr>
        <p:spPr>
          <a:xfrm>
            <a:off x="6999649" y="4052657"/>
            <a:ext cx="1244828" cy="400110"/>
          </a:xfrm>
          <a:prstGeom prst="rect">
            <a:avLst/>
          </a:prstGeom>
        </p:spPr>
        <p:txBody>
          <a:bodyPr wrap="none">
            <a:spAutoFit/>
          </a:bodyPr>
          <a:lstStyle/>
          <a:p>
            <a:r>
              <a:rPr lang="en-US" altLang="zh-CN" sz="2000" dirty="0">
                <a:cs typeface="Calibri" panose="020F0502020204030204" pitchFamily="34" charset="0"/>
              </a:rPr>
              <a:t>window 5</a:t>
            </a:r>
            <a:endParaRPr lang="zh-CN" altLang="en-US" sz="2000" dirty="0">
              <a:cs typeface="Calibri" panose="020F0502020204030204" pitchFamily="34" charset="0"/>
            </a:endParaRPr>
          </a:p>
        </p:txBody>
      </p:sp>
      <p:sp>
        <p:nvSpPr>
          <p:cNvPr id="154" name="矩形 153">
            <a:extLst>
              <a:ext uri="{FF2B5EF4-FFF2-40B4-BE49-F238E27FC236}">
                <a16:creationId xmlns:a16="http://schemas.microsoft.com/office/drawing/2014/main" id="{CC6E2382-5668-2FC1-421B-157CBB1180A3}"/>
              </a:ext>
            </a:extLst>
          </p:cNvPr>
          <p:cNvSpPr/>
          <p:nvPr/>
        </p:nvSpPr>
        <p:spPr>
          <a:xfrm>
            <a:off x="6999649" y="3573350"/>
            <a:ext cx="1244828" cy="400110"/>
          </a:xfrm>
          <a:prstGeom prst="rect">
            <a:avLst/>
          </a:prstGeom>
        </p:spPr>
        <p:txBody>
          <a:bodyPr wrap="none">
            <a:spAutoFit/>
          </a:bodyPr>
          <a:lstStyle/>
          <a:p>
            <a:r>
              <a:rPr lang="en-US" altLang="zh-CN" sz="2000" dirty="0">
                <a:cs typeface="Calibri" panose="020F0502020204030204" pitchFamily="34" charset="0"/>
              </a:rPr>
              <a:t>window 6</a:t>
            </a:r>
            <a:endParaRPr lang="zh-CN" altLang="en-US" sz="2000" dirty="0">
              <a:cs typeface="Calibri" panose="020F0502020204030204" pitchFamily="34" charset="0"/>
            </a:endParaRPr>
          </a:p>
        </p:txBody>
      </p:sp>
      <p:sp>
        <p:nvSpPr>
          <p:cNvPr id="155" name="矩形 154">
            <a:extLst>
              <a:ext uri="{FF2B5EF4-FFF2-40B4-BE49-F238E27FC236}">
                <a16:creationId xmlns:a16="http://schemas.microsoft.com/office/drawing/2014/main" id="{B3E0C63A-B761-7249-2FCB-82F7CFEC712F}"/>
              </a:ext>
            </a:extLst>
          </p:cNvPr>
          <p:cNvSpPr/>
          <p:nvPr/>
        </p:nvSpPr>
        <p:spPr>
          <a:xfrm>
            <a:off x="6999649" y="3094043"/>
            <a:ext cx="1244828" cy="400110"/>
          </a:xfrm>
          <a:prstGeom prst="rect">
            <a:avLst/>
          </a:prstGeom>
        </p:spPr>
        <p:txBody>
          <a:bodyPr wrap="none">
            <a:spAutoFit/>
          </a:bodyPr>
          <a:lstStyle/>
          <a:p>
            <a:r>
              <a:rPr lang="en-US" altLang="zh-CN" sz="2000" dirty="0">
                <a:cs typeface="Calibri" panose="020F0502020204030204" pitchFamily="34" charset="0"/>
              </a:rPr>
              <a:t>window 7</a:t>
            </a:r>
            <a:endParaRPr lang="zh-CN" altLang="en-US" sz="2000" dirty="0">
              <a:cs typeface="Calibri" panose="020F0502020204030204" pitchFamily="34" charset="0"/>
            </a:endParaRPr>
          </a:p>
        </p:txBody>
      </p:sp>
      <p:sp>
        <p:nvSpPr>
          <p:cNvPr id="156" name="矩形 155">
            <a:extLst>
              <a:ext uri="{FF2B5EF4-FFF2-40B4-BE49-F238E27FC236}">
                <a16:creationId xmlns:a16="http://schemas.microsoft.com/office/drawing/2014/main" id="{FFDD198A-52B7-E4EA-ADDB-5241717F3DF6}"/>
              </a:ext>
            </a:extLst>
          </p:cNvPr>
          <p:cNvSpPr/>
          <p:nvPr/>
        </p:nvSpPr>
        <p:spPr>
          <a:xfrm>
            <a:off x="6999649" y="2614736"/>
            <a:ext cx="1244828" cy="400110"/>
          </a:xfrm>
          <a:prstGeom prst="rect">
            <a:avLst/>
          </a:prstGeom>
        </p:spPr>
        <p:txBody>
          <a:bodyPr wrap="none">
            <a:spAutoFit/>
          </a:bodyPr>
          <a:lstStyle/>
          <a:p>
            <a:r>
              <a:rPr lang="en-US" altLang="zh-CN" sz="2000" dirty="0">
                <a:cs typeface="Calibri" panose="020F0502020204030204" pitchFamily="34" charset="0"/>
              </a:rPr>
              <a:t>window 8</a:t>
            </a:r>
            <a:endParaRPr lang="zh-CN" altLang="en-US" sz="2000" dirty="0">
              <a:cs typeface="Calibri" panose="020F0502020204030204" pitchFamily="34" charset="0"/>
            </a:endParaRPr>
          </a:p>
        </p:txBody>
      </p:sp>
      <p:sp>
        <p:nvSpPr>
          <p:cNvPr id="158" name="矩形 157">
            <a:extLst>
              <a:ext uri="{FF2B5EF4-FFF2-40B4-BE49-F238E27FC236}">
                <a16:creationId xmlns:a16="http://schemas.microsoft.com/office/drawing/2014/main" id="{5B8C6957-B1DB-56E3-F676-38256F64214C}"/>
              </a:ext>
            </a:extLst>
          </p:cNvPr>
          <p:cNvSpPr/>
          <p:nvPr/>
        </p:nvSpPr>
        <p:spPr>
          <a:xfrm>
            <a:off x="8526558" y="2028575"/>
            <a:ext cx="1053494" cy="400110"/>
          </a:xfrm>
          <a:prstGeom prst="rect">
            <a:avLst/>
          </a:prstGeom>
        </p:spPr>
        <p:txBody>
          <a:bodyPr wrap="none">
            <a:spAutoFit/>
          </a:bodyPr>
          <a:lstStyle/>
          <a:p>
            <a:r>
              <a:rPr lang="en-US" altLang="zh-CN" sz="2000" dirty="0">
                <a:solidFill>
                  <a:srgbClr val="A50021"/>
                </a:solidFill>
                <a:cs typeface="Calibri" panose="020F0502020204030204" pitchFamily="34" charset="0"/>
              </a:rPr>
              <a:t>8:00 PM</a:t>
            </a:r>
            <a:endParaRPr lang="zh-CN" altLang="en-US" sz="2000" dirty="0">
              <a:solidFill>
                <a:srgbClr val="A50021"/>
              </a:solidFill>
              <a:cs typeface="Calibri" panose="020F0502020204030204" pitchFamily="34" charset="0"/>
            </a:endParaRPr>
          </a:p>
        </p:txBody>
      </p:sp>
      <p:sp>
        <p:nvSpPr>
          <p:cNvPr id="159" name="下箭头 158">
            <a:extLst>
              <a:ext uri="{FF2B5EF4-FFF2-40B4-BE49-F238E27FC236}">
                <a16:creationId xmlns:a16="http://schemas.microsoft.com/office/drawing/2014/main" id="{911369BF-ED32-CC5C-C0B4-BB5603DEAFD7}"/>
              </a:ext>
            </a:extLst>
          </p:cNvPr>
          <p:cNvSpPr/>
          <p:nvPr/>
        </p:nvSpPr>
        <p:spPr>
          <a:xfrm>
            <a:off x="2246987" y="4056516"/>
            <a:ext cx="720000" cy="540000"/>
          </a:xfrm>
          <a:prstGeom prst="down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DACC841-E86F-5591-1FA9-17F3051EF2B6}"/>
                  </a:ext>
                </a:extLst>
              </p:cNvPr>
              <p:cNvSpPr/>
              <p:nvPr/>
            </p:nvSpPr>
            <p:spPr>
              <a:xfrm>
                <a:off x="2218258" y="2039145"/>
                <a:ext cx="2943434" cy="369332"/>
              </a:xfrm>
              <a:prstGeom prst="rect">
                <a:avLst/>
              </a:prstGeom>
            </p:spPr>
            <p:txBody>
              <a:bodyPr wrap="none">
                <a:spAutoFit/>
              </a:bodyPr>
              <a:lstStyle/>
              <a:p>
                <a:r>
                  <a:rPr lang="en-US" altLang="zh-CN" dirty="0">
                    <a:solidFill>
                      <a:srgbClr val="A50021"/>
                    </a:solidFill>
                    <a:latin typeface="Arial" panose="020B0604020202020204" pitchFamily="34" charset="0"/>
                    <a:cs typeface="Arial" panose="020B0604020202020204" pitchFamily="34" charset="0"/>
                  </a:rPr>
                  <a:t>Inaccurate </a:t>
                </a:r>
                <a14:m>
                  <m:oMath xmlns:m="http://schemas.openxmlformats.org/officeDocument/2006/math">
                    <m:d>
                      <m:dPr>
                        <m:ctrlPr>
                          <a:rPr lang="en-US" altLang="zh-CN" b="0" i="1" smtClean="0">
                            <a:solidFill>
                              <a:srgbClr val="A50021"/>
                            </a:solidFill>
                            <a:latin typeface="Cambria Math" panose="02040503050406030204" pitchFamily="18" charset="0"/>
                            <a:cs typeface="Arial" panose="020B0604020202020204" pitchFamily="34" charset="0"/>
                          </a:rPr>
                        </m:ctrlPr>
                      </m:dPr>
                      <m:e>
                        <m:r>
                          <a:rPr lang="en-US" altLang="zh-CN" b="0" i="1" smtClean="0">
                            <a:solidFill>
                              <a:srgbClr val="A50021"/>
                            </a:solidFill>
                            <a:latin typeface="Cambria Math" panose="02040503050406030204" pitchFamily="18" charset="0"/>
                            <a:cs typeface="Arial" panose="020B0604020202020204" pitchFamily="34" charset="0"/>
                          </a:rPr>
                          <m:t>0.001→0.056</m:t>
                        </m:r>
                      </m:e>
                    </m:d>
                  </m:oMath>
                </a14:m>
                <a:endParaRPr lang="zh-CN" altLang="en-US" dirty="0">
                  <a:solidFill>
                    <a:srgbClr val="A50021"/>
                  </a:solidFill>
                </a:endParaRPr>
              </a:p>
            </p:txBody>
          </p:sp>
        </mc:Choice>
        <mc:Fallback xmlns="">
          <p:sp>
            <p:nvSpPr>
              <p:cNvPr id="3" name="矩形 2">
                <a:extLst>
                  <a:ext uri="{FF2B5EF4-FFF2-40B4-BE49-F238E27FC236}">
                    <a16:creationId xmlns:a16="http://schemas.microsoft.com/office/drawing/2014/main" id="{BDACC841-E86F-5591-1FA9-17F3051EF2B6}"/>
                  </a:ext>
                </a:extLst>
              </p:cNvPr>
              <p:cNvSpPr>
                <a:spLocks noRot="1" noChangeAspect="1" noMove="1" noResize="1" noEditPoints="1" noAdjustHandles="1" noChangeArrowheads="1" noChangeShapeType="1" noTextEdit="1"/>
              </p:cNvSpPr>
              <p:nvPr/>
            </p:nvSpPr>
            <p:spPr>
              <a:xfrm>
                <a:off x="2218258" y="2039145"/>
                <a:ext cx="2943434" cy="369332"/>
              </a:xfrm>
              <a:prstGeom prst="rect">
                <a:avLst/>
              </a:prstGeom>
              <a:blipFill>
                <a:blip r:embed="rId4"/>
                <a:stretch>
                  <a:fillRect l="-1717" t="-10000" b="-23333"/>
                </a:stretch>
              </a:blipFill>
            </p:spPr>
            <p:txBody>
              <a:bodyPr/>
              <a:lstStyle/>
              <a:p>
                <a:r>
                  <a:rPr lang="zh-CN" altLang="en-US">
                    <a:noFill/>
                  </a:rPr>
                  <a:t> </a:t>
                </a:r>
              </a:p>
            </p:txBody>
          </p:sp>
        </mc:Fallback>
      </mc:AlternateContent>
      <p:graphicFrame>
        <p:nvGraphicFramePr>
          <p:cNvPr id="53" name="表格 2">
            <a:extLst>
              <a:ext uri="{FF2B5EF4-FFF2-40B4-BE49-F238E27FC236}">
                <a16:creationId xmlns:a16="http://schemas.microsoft.com/office/drawing/2014/main" id="{BB8DF93C-6ECA-D61E-1434-58683EA3D111}"/>
              </a:ext>
            </a:extLst>
          </p:cNvPr>
          <p:cNvGraphicFramePr>
            <a:graphicFrameLocks noGrp="1"/>
          </p:cNvGraphicFramePr>
          <p:nvPr>
            <p:extLst>
              <p:ext uri="{D42A27DB-BD31-4B8C-83A1-F6EECF244321}">
                <p14:modId xmlns:p14="http://schemas.microsoft.com/office/powerpoint/2010/main" val="1736811093"/>
              </p:ext>
            </p:extLst>
          </p:nvPr>
        </p:nvGraphicFramePr>
        <p:xfrm>
          <a:off x="2243995" y="2599560"/>
          <a:ext cx="2891968"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gridCol w="361496">
                  <a:extLst>
                    <a:ext uri="{9D8B030D-6E8A-4147-A177-3AD203B41FA5}">
                      <a16:colId xmlns:a16="http://schemas.microsoft.com/office/drawing/2014/main" val="2062302168"/>
                    </a:ext>
                  </a:extLst>
                </a:gridCol>
                <a:gridCol w="361496">
                  <a:extLst>
                    <a:ext uri="{9D8B030D-6E8A-4147-A177-3AD203B41FA5}">
                      <a16:colId xmlns:a16="http://schemas.microsoft.com/office/drawing/2014/main" val="4232514290"/>
                    </a:ext>
                  </a:extLst>
                </a:gridCol>
                <a:gridCol w="361496">
                  <a:extLst>
                    <a:ext uri="{9D8B030D-6E8A-4147-A177-3AD203B41FA5}">
                      <a16:colId xmlns:a16="http://schemas.microsoft.com/office/drawing/2014/main" val="1619999873"/>
                    </a:ext>
                  </a:extLst>
                </a:gridCol>
                <a:gridCol w="361496">
                  <a:extLst>
                    <a:ext uri="{9D8B030D-6E8A-4147-A177-3AD203B41FA5}">
                      <a16:colId xmlns:a16="http://schemas.microsoft.com/office/drawing/2014/main" val="2366199968"/>
                    </a:ext>
                  </a:extLst>
                </a:gridCol>
              </a:tblGrid>
              <a:tr h="370840">
                <a:tc>
                  <a:txBody>
                    <a:bodyPr/>
                    <a:lstStyle/>
                    <a:p>
                      <a:pPr algn="ctr"/>
                      <a:r>
                        <a:rPr lang="en-US" altLang="zh-CN" dirty="0"/>
                        <a:t>1</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0</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1</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0</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0</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1</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1</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0</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66665724"/>
                  </a:ext>
                </a:extLst>
              </a:tr>
            </a:tbl>
          </a:graphicData>
        </a:graphic>
      </p:graphicFrame>
      <p:graphicFrame>
        <p:nvGraphicFramePr>
          <p:cNvPr id="54" name="表格 2">
            <a:extLst>
              <a:ext uri="{FF2B5EF4-FFF2-40B4-BE49-F238E27FC236}">
                <a16:creationId xmlns:a16="http://schemas.microsoft.com/office/drawing/2014/main" id="{680EE8DA-BE58-7DD9-57A9-6EDB1E8A6FDE}"/>
              </a:ext>
            </a:extLst>
          </p:cNvPr>
          <p:cNvGraphicFramePr>
            <a:graphicFrameLocks noGrp="1"/>
          </p:cNvGraphicFramePr>
          <p:nvPr>
            <p:extLst>
              <p:ext uri="{D42A27DB-BD31-4B8C-83A1-F6EECF244321}">
                <p14:modId xmlns:p14="http://schemas.microsoft.com/office/powerpoint/2010/main" val="638467960"/>
              </p:ext>
            </p:extLst>
          </p:nvPr>
        </p:nvGraphicFramePr>
        <p:xfrm>
          <a:off x="2966987" y="4665198"/>
          <a:ext cx="1445984" cy="370840"/>
        </p:xfrm>
        <a:graphic>
          <a:graphicData uri="http://schemas.openxmlformats.org/drawingml/2006/table">
            <a:tbl>
              <a:tblPr>
                <a:tableStyleId>{5C22544A-7EE6-4342-B048-85BDC9FD1C3A}</a:tableStyleId>
              </a:tblPr>
              <a:tblGrid>
                <a:gridCol w="361496">
                  <a:extLst>
                    <a:ext uri="{9D8B030D-6E8A-4147-A177-3AD203B41FA5}">
                      <a16:colId xmlns:a16="http://schemas.microsoft.com/office/drawing/2014/main" val="2221916920"/>
                    </a:ext>
                  </a:extLst>
                </a:gridCol>
                <a:gridCol w="361496">
                  <a:extLst>
                    <a:ext uri="{9D8B030D-6E8A-4147-A177-3AD203B41FA5}">
                      <a16:colId xmlns:a16="http://schemas.microsoft.com/office/drawing/2014/main" val="4000379031"/>
                    </a:ext>
                  </a:extLst>
                </a:gridCol>
                <a:gridCol w="361496">
                  <a:extLst>
                    <a:ext uri="{9D8B030D-6E8A-4147-A177-3AD203B41FA5}">
                      <a16:colId xmlns:a16="http://schemas.microsoft.com/office/drawing/2014/main" val="2993733349"/>
                    </a:ext>
                  </a:extLst>
                </a:gridCol>
                <a:gridCol w="361496">
                  <a:extLst>
                    <a:ext uri="{9D8B030D-6E8A-4147-A177-3AD203B41FA5}">
                      <a16:colId xmlns:a16="http://schemas.microsoft.com/office/drawing/2014/main" val="3848845790"/>
                    </a:ext>
                  </a:extLst>
                </a:gridCol>
              </a:tblGrid>
              <a:tr h="370840">
                <a:tc>
                  <a:txBody>
                    <a:bodyPr/>
                    <a:lstStyle/>
                    <a:p>
                      <a:pPr algn="ctr"/>
                      <a:r>
                        <a:rPr lang="en-US" altLang="zh-CN" dirty="0"/>
                        <a:t>1</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1</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1</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t>0</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66665724"/>
                  </a:ext>
                </a:extLst>
              </a:tr>
            </a:tbl>
          </a:graphicData>
        </a:graphic>
      </p:graphicFrame>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8E2FFEED-F7AC-4BEA-D978-C389654996E4}"/>
                  </a:ext>
                </a:extLst>
              </p:cNvPr>
              <p:cNvSpPr/>
              <p:nvPr/>
            </p:nvSpPr>
            <p:spPr>
              <a:xfrm>
                <a:off x="1715686" y="3074208"/>
                <a:ext cx="3948581" cy="951222"/>
              </a:xfrm>
              <a:prstGeom prst="rect">
                <a:avLst/>
              </a:prstGeom>
            </p:spPr>
            <p:txBody>
              <a:bodyPr wrap="none" anchor="ctr">
                <a:spAutoFit/>
              </a:bodyPr>
              <a:lstStyle/>
              <a:p>
                <a:pPr>
                  <a:lnSpc>
                    <a:spcPct val="150000"/>
                  </a:lnSpc>
                </a:pPr>
                <a14:m>
                  <m:oMathPara xmlns:m="http://schemas.openxmlformats.org/officeDocument/2006/math">
                    <m:oMathParaPr>
                      <m:jc m:val="centerGroup"/>
                    </m:oMathParaPr>
                    <m:oMath xmlns:m="http://schemas.openxmlformats.org/officeDocument/2006/math">
                      <m:func>
                        <m:funcPr>
                          <m:ctrlPr>
                            <a:rPr lang="en-US" altLang="zh-CN" b="0"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Pr</m:t>
                          </m:r>
                        </m:fName>
                        <m:e>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𝑏𝑖𝑡</m:t>
                              </m:r>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=0.5</m:t>
                          </m:r>
                        </m:e>
                      </m:func>
                      <m:r>
                        <a:rPr lang="en-US" altLang="zh-CN" b="0" i="0" smtClean="0">
                          <a:solidFill>
                            <a:schemeClr val="tx1"/>
                          </a:solidFill>
                          <a:latin typeface="Cambria Math" panose="02040503050406030204" pitchFamily="18" charset="0"/>
                        </a:rPr>
                        <m:t>, </m:t>
                      </m:r>
                      <m:func>
                        <m:funcPr>
                          <m:ctrlPr>
                            <a:rPr lang="en-US" altLang="zh-CN" b="0"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Pr</m:t>
                          </m:r>
                        </m:fName>
                        <m:e>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𝑏𝑖𝑡</m:t>
                              </m:r>
                              <m:r>
                                <a:rPr lang="en-US" altLang="zh-CN" b="0" i="1" smtClean="0">
                                  <a:solidFill>
                                    <a:schemeClr val="tx1"/>
                                  </a:solidFill>
                                  <a:latin typeface="Cambria Math" panose="02040503050406030204" pitchFamily="18" charset="0"/>
                                </a:rPr>
                                <m:t>=0</m:t>
                              </m:r>
                            </m:e>
                          </m:d>
                          <m:r>
                            <a:rPr lang="en-US" altLang="zh-CN" b="0" i="1" smtClean="0">
                              <a:solidFill>
                                <a:schemeClr val="tx1"/>
                              </a:solidFill>
                              <a:latin typeface="Cambria Math" panose="02040503050406030204" pitchFamily="18" charset="0"/>
                            </a:rPr>
                            <m:t>=0.5</m:t>
                          </m:r>
                        </m:e>
                      </m:func>
                    </m:oMath>
                  </m:oMathPara>
                </a14:m>
                <a:br>
                  <a:rPr lang="en-US" altLang="zh-CN" b="0" dirty="0">
                    <a:solidFill>
                      <a:schemeClr val="tx1"/>
                    </a:solidFill>
                  </a:rPr>
                </a:br>
                <a:endParaRPr lang="en-US" altLang="zh-CN" b="0" dirty="0">
                  <a:solidFill>
                    <a:schemeClr val="tx1"/>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𝐹𝑃𝑅</m:t>
                      </m:r>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0.5</m:t>
                          </m:r>
                        </m:e>
                        <m:sup>
                          <m:r>
                            <a:rPr lang="en-US" altLang="zh-CN" b="0" i="1" smtClean="0">
                              <a:solidFill>
                                <a:schemeClr val="tx1"/>
                              </a:solidFill>
                              <a:latin typeface="Cambria Math" panose="02040503050406030204" pitchFamily="18" charset="0"/>
                            </a:rPr>
                            <m:t>𝑘</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𝑒</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𝑔</m:t>
                              </m:r>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=10</m:t>
                              </m:r>
                            </m:e>
                          </m:d>
                        </m:sup>
                      </m:sSup>
                      <m:r>
                        <a:rPr lang="en-US" altLang="zh-CN" b="0" i="1" smtClean="0">
                          <a:solidFill>
                            <a:schemeClr val="tx1"/>
                          </a:solidFill>
                          <a:latin typeface="Cambria Math" panose="02040503050406030204" pitchFamily="18" charset="0"/>
                        </a:rPr>
                        <m:t>≈0.001 </m:t>
                      </m:r>
                    </m:oMath>
                  </m:oMathPara>
                </a14:m>
                <a:endParaRPr lang="en-US" altLang="zh-CN" b="0" dirty="0">
                  <a:solidFill>
                    <a:schemeClr val="tx1"/>
                  </a:solidFill>
                </a:endParaRPr>
              </a:p>
            </p:txBody>
          </p:sp>
        </mc:Choice>
        <mc:Fallback xmlns="">
          <p:sp>
            <p:nvSpPr>
              <p:cNvPr id="55" name="矩形 54">
                <a:extLst>
                  <a:ext uri="{FF2B5EF4-FFF2-40B4-BE49-F238E27FC236}">
                    <a16:creationId xmlns:a16="http://schemas.microsoft.com/office/drawing/2014/main" id="{8E2FFEED-F7AC-4BEA-D978-C389654996E4}"/>
                  </a:ext>
                </a:extLst>
              </p:cNvPr>
              <p:cNvSpPr>
                <a:spLocks noRot="1" noChangeAspect="1" noMove="1" noResize="1" noEditPoints="1" noAdjustHandles="1" noChangeArrowheads="1" noChangeShapeType="1" noTextEdit="1"/>
              </p:cNvSpPr>
              <p:nvPr/>
            </p:nvSpPr>
            <p:spPr>
              <a:xfrm>
                <a:off x="1715686" y="3074208"/>
                <a:ext cx="3948581" cy="951222"/>
              </a:xfrm>
              <a:prstGeom prst="rect">
                <a:avLst/>
              </a:prstGeom>
              <a:blipFill>
                <a:blip r:embed="rId5"/>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E3E2CC89-4451-EF27-4B61-0B16A62FCDC2}"/>
                  </a:ext>
                </a:extLst>
              </p:cNvPr>
              <p:cNvSpPr/>
              <p:nvPr/>
            </p:nvSpPr>
            <p:spPr>
              <a:xfrm>
                <a:off x="1586260" y="5126442"/>
                <a:ext cx="4207434" cy="951222"/>
              </a:xfrm>
              <a:prstGeom prst="rect">
                <a:avLst/>
              </a:prstGeom>
            </p:spPr>
            <p:txBody>
              <a:bodyPr wrap="none" anchor="ctr">
                <a:spAutoFit/>
              </a:bodyPr>
              <a:lstStyle/>
              <a:p>
                <a:pPr>
                  <a:lnSpc>
                    <a:spcPct val="150000"/>
                  </a:lnSpc>
                </a:pPr>
                <a14:m>
                  <m:oMathPara xmlns:m="http://schemas.openxmlformats.org/officeDocument/2006/math">
                    <m:oMathParaPr>
                      <m:jc m:val="centerGroup"/>
                    </m:oMathParaPr>
                    <m:oMath xmlns:m="http://schemas.openxmlformats.org/officeDocument/2006/math">
                      <m:func>
                        <m:funcPr>
                          <m:ctrlPr>
                            <a:rPr lang="en-US" altLang="zh-CN" b="0"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Pr</m:t>
                          </m:r>
                        </m:fName>
                        <m:e>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𝑏𝑖𝑡</m:t>
                              </m:r>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=0.75</m:t>
                          </m:r>
                        </m:e>
                      </m:func>
                      <m:r>
                        <a:rPr lang="en-US" altLang="zh-CN" b="0" i="0" smtClean="0">
                          <a:solidFill>
                            <a:schemeClr val="tx1"/>
                          </a:solidFill>
                          <a:latin typeface="Cambria Math" panose="02040503050406030204" pitchFamily="18" charset="0"/>
                        </a:rPr>
                        <m:t>, </m:t>
                      </m:r>
                      <m:func>
                        <m:funcPr>
                          <m:ctrlPr>
                            <a:rPr lang="en-US" altLang="zh-CN" b="0"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Pr</m:t>
                          </m:r>
                        </m:fName>
                        <m:e>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𝑏𝑖𝑡</m:t>
                              </m:r>
                              <m:r>
                                <a:rPr lang="en-US" altLang="zh-CN" b="0" i="1" smtClean="0">
                                  <a:solidFill>
                                    <a:schemeClr val="tx1"/>
                                  </a:solidFill>
                                  <a:latin typeface="Cambria Math" panose="02040503050406030204" pitchFamily="18" charset="0"/>
                                </a:rPr>
                                <m:t>=0</m:t>
                              </m:r>
                            </m:e>
                          </m:d>
                          <m:r>
                            <a:rPr lang="en-US" altLang="zh-CN" b="0" i="1" smtClean="0">
                              <a:solidFill>
                                <a:schemeClr val="tx1"/>
                              </a:solidFill>
                              <a:latin typeface="Cambria Math" panose="02040503050406030204" pitchFamily="18" charset="0"/>
                            </a:rPr>
                            <m:t>=0.25</m:t>
                          </m:r>
                        </m:e>
                      </m:func>
                    </m:oMath>
                  </m:oMathPara>
                </a14:m>
                <a:br>
                  <a:rPr lang="en-US" altLang="zh-CN" b="0" dirty="0">
                    <a:solidFill>
                      <a:schemeClr val="tx1"/>
                    </a:solidFill>
                  </a:rPr>
                </a:br>
                <a:endParaRPr lang="en-US" altLang="zh-CN" b="0" i="1" dirty="0">
                  <a:solidFill>
                    <a:schemeClr val="tx1"/>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𝐹𝑃𝑅</m:t>
                      </m:r>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0.75</m:t>
                          </m:r>
                        </m:e>
                        <m:sup>
                          <m:r>
                            <a:rPr lang="en-US" altLang="zh-CN" b="0" i="1" smtClean="0">
                              <a:solidFill>
                                <a:schemeClr val="tx1"/>
                              </a:solidFill>
                              <a:latin typeface="Cambria Math" panose="02040503050406030204" pitchFamily="18" charset="0"/>
                            </a:rPr>
                            <m:t>𝑘</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𝑒</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𝑔</m:t>
                              </m:r>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=10</m:t>
                              </m:r>
                            </m:e>
                          </m:d>
                        </m:sup>
                      </m:sSup>
                      <m:r>
                        <a:rPr lang="en-US" altLang="zh-CN" b="0" i="1" smtClean="0">
                          <a:solidFill>
                            <a:schemeClr val="tx1"/>
                          </a:solidFill>
                          <a:latin typeface="Cambria Math" panose="02040503050406030204" pitchFamily="18" charset="0"/>
                        </a:rPr>
                        <m:t>≈0.056 </m:t>
                      </m:r>
                    </m:oMath>
                  </m:oMathPara>
                </a14:m>
                <a:endParaRPr lang="en-US" altLang="zh-CN" b="0" dirty="0">
                  <a:solidFill>
                    <a:schemeClr val="tx1"/>
                  </a:solidFill>
                </a:endParaRPr>
              </a:p>
            </p:txBody>
          </p:sp>
        </mc:Choice>
        <mc:Fallback xmlns="">
          <p:sp>
            <p:nvSpPr>
              <p:cNvPr id="56" name="矩形 55">
                <a:extLst>
                  <a:ext uri="{FF2B5EF4-FFF2-40B4-BE49-F238E27FC236}">
                    <a16:creationId xmlns:a16="http://schemas.microsoft.com/office/drawing/2014/main" id="{E3E2CC89-4451-EF27-4B61-0B16A62FCDC2}"/>
                  </a:ext>
                </a:extLst>
              </p:cNvPr>
              <p:cNvSpPr>
                <a:spLocks noRot="1" noChangeAspect="1" noMove="1" noResize="1" noEditPoints="1" noAdjustHandles="1" noChangeArrowheads="1" noChangeShapeType="1" noTextEdit="1"/>
              </p:cNvSpPr>
              <p:nvPr/>
            </p:nvSpPr>
            <p:spPr>
              <a:xfrm>
                <a:off x="1586260" y="5126442"/>
                <a:ext cx="4207434" cy="951222"/>
              </a:xfrm>
              <a:prstGeom prst="rect">
                <a:avLst/>
              </a:prstGeom>
              <a:blipFill>
                <a:blip r:embed="rId6"/>
                <a:stretch>
                  <a:fillRect b="-1316"/>
                </a:stretch>
              </a:blipFill>
            </p:spPr>
            <p:txBody>
              <a:bodyPr/>
              <a:lstStyle/>
              <a:p>
                <a:r>
                  <a:rPr lang="zh-CN" altLang="en-US">
                    <a:noFill/>
                  </a:rPr>
                  <a:t> </a:t>
                </a:r>
              </a:p>
            </p:txBody>
          </p:sp>
        </mc:Fallback>
      </mc:AlternateContent>
      <p:sp>
        <p:nvSpPr>
          <p:cNvPr id="57" name="矩形 56">
            <a:extLst>
              <a:ext uri="{FF2B5EF4-FFF2-40B4-BE49-F238E27FC236}">
                <a16:creationId xmlns:a16="http://schemas.microsoft.com/office/drawing/2014/main" id="{0A5CC29C-1894-1B6D-A7AA-416A9F400817}"/>
              </a:ext>
            </a:extLst>
          </p:cNvPr>
          <p:cNvSpPr/>
          <p:nvPr/>
        </p:nvSpPr>
        <p:spPr>
          <a:xfrm>
            <a:off x="3107380" y="4052657"/>
            <a:ext cx="1165191" cy="400110"/>
          </a:xfrm>
          <a:prstGeom prst="rect">
            <a:avLst/>
          </a:prstGeom>
          <a:noFill/>
        </p:spPr>
        <p:txBody>
          <a:bodyPr wrap="none">
            <a:spAutoFit/>
          </a:bodyPr>
          <a:lstStyle/>
          <a:p>
            <a:r>
              <a:rPr lang="en-US" altLang="zh-CN" sz="2000" i="1" dirty="0">
                <a:solidFill>
                  <a:srgbClr val="A50021"/>
                </a:solidFill>
                <a:cs typeface="Calibri" panose="020F0502020204030204" pitchFamily="34" charset="0"/>
              </a:rPr>
              <a:t>compress</a:t>
            </a:r>
            <a:endParaRPr lang="zh-CN" altLang="en-US" sz="2000" i="1" dirty="0">
              <a:solidFill>
                <a:srgbClr val="A50021"/>
              </a:solidFill>
              <a:cs typeface="Calibri" panose="020F0502020204030204" pitchFamily="34" charset="0"/>
            </a:endParaRPr>
          </a:p>
        </p:txBody>
      </p:sp>
      <p:sp>
        <p:nvSpPr>
          <p:cNvPr id="58" name="下箭头 57">
            <a:extLst>
              <a:ext uri="{FF2B5EF4-FFF2-40B4-BE49-F238E27FC236}">
                <a16:creationId xmlns:a16="http://schemas.microsoft.com/office/drawing/2014/main" id="{3C772456-677D-0774-FD4B-F32A42FFCD66}"/>
              </a:ext>
            </a:extLst>
          </p:cNvPr>
          <p:cNvSpPr/>
          <p:nvPr/>
        </p:nvSpPr>
        <p:spPr>
          <a:xfrm>
            <a:off x="4410131" y="4056516"/>
            <a:ext cx="720000" cy="540000"/>
          </a:xfrm>
          <a:prstGeom prst="down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ustDataLst>
      <p:tags r:id="rId1"/>
    </p:custDataLst>
    <p:extLst>
      <p:ext uri="{BB962C8B-B14F-4D97-AF65-F5344CB8AC3E}">
        <p14:creationId xmlns:p14="http://schemas.microsoft.com/office/powerpoint/2010/main" val="816000666"/>
      </p:ext>
    </p:extLst>
  </p:cSld>
  <p:clrMapOvr>
    <a:masterClrMapping/>
  </p:clrMapOvr>
  <mc:AlternateContent xmlns:mc="http://schemas.openxmlformats.org/markup-compatibility/2006" xmlns:p14="http://schemas.microsoft.com/office/powerpoint/2010/main">
    <mc:Choice Requires="p14">
      <p:transition spd="med" p14:dur="700" advTm="47446">
        <p:fade/>
      </p:transition>
    </mc:Choice>
    <mc:Fallback xmlns="">
      <p:transition spd="med" advTm="47446">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5.3|1.4|1.3"/>
</p:tagLst>
</file>

<file path=ppt/tags/tag10.xml><?xml version="1.0" encoding="utf-8"?>
<p:tagLst xmlns:a="http://schemas.openxmlformats.org/drawingml/2006/main" xmlns:r="http://schemas.openxmlformats.org/officeDocument/2006/relationships" xmlns:p="http://schemas.openxmlformats.org/presentationml/2006/main">
  <p:tag name="TIMING" val="|94.2|17.4|79.6|1.5|2|1.3|19.3|1.6|2.8"/>
</p:tagLst>
</file>

<file path=ppt/tags/tag11.xml><?xml version="1.0" encoding="utf-8"?>
<p:tagLst xmlns:a="http://schemas.openxmlformats.org/drawingml/2006/main" xmlns:r="http://schemas.openxmlformats.org/officeDocument/2006/relationships" xmlns:p="http://schemas.openxmlformats.org/presentationml/2006/main">
  <p:tag name="TIMING" val="|94.2|17.4|79.6|1.5|2|1.3|19.3|1.6|2.8"/>
</p:tagLst>
</file>

<file path=ppt/tags/tag12.xml><?xml version="1.0" encoding="utf-8"?>
<p:tagLst xmlns:a="http://schemas.openxmlformats.org/drawingml/2006/main" xmlns:r="http://schemas.openxmlformats.org/officeDocument/2006/relationships" xmlns:p="http://schemas.openxmlformats.org/presentationml/2006/main">
  <p:tag name="TIMING" val="|94.2|17.4|79.6|1.5|2|1.3|19.3|1.6|2.8"/>
</p:tagLst>
</file>

<file path=ppt/tags/tag13.xml><?xml version="1.0" encoding="utf-8"?>
<p:tagLst xmlns:a="http://schemas.openxmlformats.org/drawingml/2006/main" xmlns:r="http://schemas.openxmlformats.org/officeDocument/2006/relationships" xmlns:p="http://schemas.openxmlformats.org/presentationml/2006/main">
  <p:tag name="TIMING" val="|94.2|17.4|79.6|1.5|2|1.3|19.3|1.6|2.8"/>
</p:tagLst>
</file>

<file path=ppt/tags/tag14.xml><?xml version="1.0" encoding="utf-8"?>
<p:tagLst xmlns:a="http://schemas.openxmlformats.org/drawingml/2006/main" xmlns:r="http://schemas.openxmlformats.org/officeDocument/2006/relationships" xmlns:p="http://schemas.openxmlformats.org/presentationml/2006/main">
  <p:tag name="TIMING" val="|94.2|17.4|79.6|1.5|2|1.3|19.3|1.6|2.8"/>
</p:tagLst>
</file>

<file path=ppt/tags/tag2.xml><?xml version="1.0" encoding="utf-8"?>
<p:tagLst xmlns:a="http://schemas.openxmlformats.org/drawingml/2006/main" xmlns:r="http://schemas.openxmlformats.org/officeDocument/2006/relationships" xmlns:p="http://schemas.openxmlformats.org/presentationml/2006/main">
  <p:tag name="TIMING" val="|35.3|1.4|1.3"/>
</p:tagLst>
</file>

<file path=ppt/tags/tag3.xml><?xml version="1.0" encoding="utf-8"?>
<p:tagLst xmlns:a="http://schemas.openxmlformats.org/drawingml/2006/main" xmlns:r="http://schemas.openxmlformats.org/officeDocument/2006/relationships" xmlns:p="http://schemas.openxmlformats.org/presentationml/2006/main">
  <p:tag name="TIMING" val="|35.3|1.4|1.3"/>
</p:tagLst>
</file>

<file path=ppt/tags/tag4.xml><?xml version="1.0" encoding="utf-8"?>
<p:tagLst xmlns:a="http://schemas.openxmlformats.org/drawingml/2006/main" xmlns:r="http://schemas.openxmlformats.org/officeDocument/2006/relationships" xmlns:p="http://schemas.openxmlformats.org/presentationml/2006/main">
  <p:tag name="TIMING" val="|35.3|1.4|1.3"/>
</p:tagLst>
</file>

<file path=ppt/tags/tag5.xml><?xml version="1.0" encoding="utf-8"?>
<p:tagLst xmlns:a="http://schemas.openxmlformats.org/drawingml/2006/main" xmlns:r="http://schemas.openxmlformats.org/officeDocument/2006/relationships" xmlns:p="http://schemas.openxmlformats.org/presentationml/2006/main">
  <p:tag name="TIMING" val="|35.3|1.4|1.3"/>
</p:tagLst>
</file>

<file path=ppt/tags/tag6.xml><?xml version="1.0" encoding="utf-8"?>
<p:tagLst xmlns:a="http://schemas.openxmlformats.org/drawingml/2006/main" xmlns:r="http://schemas.openxmlformats.org/officeDocument/2006/relationships" xmlns:p="http://schemas.openxmlformats.org/presentationml/2006/main">
  <p:tag name="TIMING" val="|35.3|1.4|1.3"/>
</p:tagLst>
</file>

<file path=ppt/tags/tag7.xml><?xml version="1.0" encoding="utf-8"?>
<p:tagLst xmlns:a="http://schemas.openxmlformats.org/drawingml/2006/main" xmlns:r="http://schemas.openxmlformats.org/officeDocument/2006/relationships" xmlns:p="http://schemas.openxmlformats.org/presentationml/2006/main">
  <p:tag name="TIMING" val="|35.3|1.4|1.3"/>
</p:tagLst>
</file>

<file path=ppt/tags/tag8.xml><?xml version="1.0" encoding="utf-8"?>
<p:tagLst xmlns:a="http://schemas.openxmlformats.org/drawingml/2006/main" xmlns:r="http://schemas.openxmlformats.org/officeDocument/2006/relationships" xmlns:p="http://schemas.openxmlformats.org/presentationml/2006/main">
  <p:tag name="TIMING" val="|35.3|1.4|1.3"/>
</p:tagLst>
</file>

<file path=ppt/tags/tag9.xml><?xml version="1.0" encoding="utf-8"?>
<p:tagLst xmlns:a="http://schemas.openxmlformats.org/drawingml/2006/main" xmlns:r="http://schemas.openxmlformats.org/officeDocument/2006/relationships" xmlns:p="http://schemas.openxmlformats.org/presentationml/2006/main">
  <p:tag name="TIMING" val="|94.2|17.4|79.6|1.5|2|1.3|19.3|1.6|2.8"/>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17539</TotalTime>
  <Words>1759</Words>
  <Application>Microsoft Macintosh PowerPoint</Application>
  <PresentationFormat>宽屏</PresentationFormat>
  <Paragraphs>545</Paragraphs>
  <Slides>15</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方正兰亭粗黑_GBK</vt:lpstr>
      <vt:lpstr>Arial</vt:lpstr>
      <vt:lpstr>Calibri</vt:lpstr>
      <vt:lpstr>Cambria Math</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赵 义凯</cp:lastModifiedBy>
  <cp:revision>711</cp:revision>
  <dcterms:created xsi:type="dcterms:W3CDTF">2015-05-06T09:02:23Z</dcterms:created>
  <dcterms:modified xsi:type="dcterms:W3CDTF">2022-05-13T05:30:50Z</dcterms:modified>
</cp:coreProperties>
</file>