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M7nhnF9WFfbjAEsfHwaPkEuwi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192aaeae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192aaeae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2192aaeae9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92aaeae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192aaeae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2192aaeae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192aaeae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192aaeae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2192aaeae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192aaeae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192aaeae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2192aaeae9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192aaeae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192aaeae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2192aaeae9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192aaeae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192aaeae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2192aaeae9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192aaeae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192aaeae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2192aaeae9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192aaeae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192aaeae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2192aaeae9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92aaeae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92aaeae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2192aaeae9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192aaeae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192aaeae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2192aaeae9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6"/>
          <p:cNvSpPr/>
          <p:nvPr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6"/>
          <p:cNvCxnSpPr/>
          <p:nvPr/>
        </p:nvCxnSpPr>
        <p:spPr>
          <a:xfrm>
            <a:off x="298940" y="1219200"/>
            <a:ext cx="8610600" cy="1588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js.or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fvFzn4DxC27FUSe7YzT3-X8aDUlbEoD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1"/>
          </p:nvPr>
        </p:nvSpPr>
        <p:spPr>
          <a:xfrm>
            <a:off x="667450" y="1712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/>
              <a:t>1</a:t>
            </a:fld>
            <a:endParaRPr sz="1600"/>
          </a:p>
        </p:txBody>
      </p:sp>
      <p:sp>
        <p:nvSpPr>
          <p:cNvPr id="94" name="Google Shape;94;p1"/>
          <p:cNvSpPr/>
          <p:nvPr/>
        </p:nvSpPr>
        <p:spPr>
          <a:xfrm>
            <a:off x="1295400" y="3048000"/>
            <a:ext cx="65187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u="sng">
                <a:solidFill>
                  <a:schemeClr val="dk1"/>
                </a:solidFill>
              </a:rPr>
              <a:t>MyTaskify-The Task Manager</a:t>
            </a:r>
            <a:endParaRPr sz="2800" b="1" i="0" u="sng" strike="noStrike" cap="none">
              <a:solidFill>
                <a:schemeClr val="dk1"/>
              </a:solidFill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4725" y="4253125"/>
            <a:ext cx="64008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Supervisor: Ms</a:t>
            </a:r>
            <a:r>
              <a:rPr lang="en-US" sz="2200" dirty="0">
                <a:solidFill>
                  <a:schemeClr val="dk1"/>
                </a:solidFill>
              </a:rPr>
              <a:t>. SANKARI M.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Student: KUMAR APOORVA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Number: 39110545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 descr="new letter head July30_20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600" y="217825"/>
            <a:ext cx="8586449" cy="2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192aaeae9_0_28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Application Screenshot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80" name="Google Shape;180;g12192aaeae9_0_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81" name="Google Shape;181;g12192aaeae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75" y="1555225"/>
            <a:ext cx="8331926" cy="384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2192aaeae9_0_28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2192aaeae9_0_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192aaeae9_0_36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Application Screenshot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90" name="Google Shape;190;g12192aaeae9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91" name="Google Shape;191;g12192aaeae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50" y="1605174"/>
            <a:ext cx="8150249" cy="37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2192aaeae9_0_36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2192aaeae9_0_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192aaeae9_0_44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Application Screenshot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00" name="Google Shape;200;g12192aaeae9_0_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01" name="Google Shape;201;g12192aaeae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50" y="1527325"/>
            <a:ext cx="8102899" cy="37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2192aaeae9_0_44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2192aaeae9_0_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192aaeae9_0_52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Application Screenshot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10" name="Google Shape;210;g12192aaeae9_0_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11" name="Google Shape;211;g12192aaeae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00" y="1447800"/>
            <a:ext cx="8378923" cy="36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2192aaeae9_0_52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2192aaeae9_0_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192aaeae9_0_60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Application Screenshot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20" name="Google Shape;220;g12192aaeae9_0_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21" name="Google Shape;221;g12192aaeae9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50" y="1714499"/>
            <a:ext cx="8092502" cy="373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2192aaeae9_0_60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2192aaeae9_0_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192aaeae9_0_68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Application Screenshot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30" name="Google Shape;230;g12192aaeae9_0_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31" name="Google Shape;231;g12192aaeae9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0" y="1628027"/>
            <a:ext cx="8387851" cy="390997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2192aaeae9_0_68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2192aaeae9_0_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192aaeae9_0_76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Application Screenshot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40" name="Google Shape;240;g12192aaeae9_0_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41" name="Google Shape;241;g12192aaeae9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50" y="1689649"/>
            <a:ext cx="8318750" cy="385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2192aaeae9_0_76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192aaeae9_0_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192aaeae9_0_84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Application Screenshot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50" name="Google Shape;250;g12192aaeae9_0_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51" name="Google Shape;251;g12192aaeae9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00" y="2011825"/>
            <a:ext cx="7907348" cy="370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2192aaeae9_0_84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2192aaeae9_0_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Learning Outcome and Result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323"/>
              <a:buNone/>
            </a:pPr>
            <a:r>
              <a:rPr lang="en-US" sz="2800" b="1"/>
              <a:t>Learning Outcome:</a:t>
            </a:r>
            <a:endParaRPr sz="2500"/>
          </a:p>
          <a:p>
            <a:pPr marL="457200" lvl="0" indent="-38738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arenR"/>
            </a:pPr>
            <a:r>
              <a:rPr lang="en-US" sz="2500"/>
              <a:t>Coggle to create the ideation map.</a:t>
            </a:r>
            <a:endParaRPr sz="2500"/>
          </a:p>
          <a:p>
            <a:pPr marL="457200" lvl="0" indent="-38738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arenR"/>
            </a:pPr>
            <a:r>
              <a:rPr lang="en-US" sz="2500"/>
              <a:t>HTML to create basic webpage</a:t>
            </a:r>
            <a:endParaRPr sz="2500"/>
          </a:p>
          <a:p>
            <a:pPr marL="457200" lvl="0" indent="-38738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-US" sz="2500"/>
              <a:t>AngularJS to create the application</a:t>
            </a:r>
            <a:endParaRPr sz="2500"/>
          </a:p>
          <a:p>
            <a:pPr marL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23"/>
              <a:buNone/>
            </a:pPr>
            <a:endParaRPr sz="2500"/>
          </a:p>
          <a:p>
            <a:pPr marL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23"/>
              <a:buNone/>
            </a:pPr>
            <a:r>
              <a:rPr lang="en-US" sz="2800" b="1"/>
              <a:t>Result:</a:t>
            </a:r>
            <a:endParaRPr sz="2800" b="1"/>
          </a:p>
          <a:p>
            <a:pPr marL="0" lvl="0" indent="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23"/>
              <a:buNone/>
            </a:pPr>
            <a:r>
              <a:rPr lang="en-US" sz="2500"/>
              <a:t>A Task Management application, </a:t>
            </a:r>
            <a:endParaRPr sz="2500"/>
          </a:p>
          <a:p>
            <a:pPr marL="0" lvl="0" indent="4572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23"/>
              <a:buNone/>
            </a:pPr>
            <a:r>
              <a:rPr lang="en-US" sz="2500" b="1" i="1"/>
              <a:t>“MyTaskify- the Task Manager” </a:t>
            </a:r>
            <a:endParaRPr sz="2500" b="1" i="1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500"/>
          </a:p>
        </p:txBody>
      </p:sp>
      <p:sp>
        <p:nvSpPr>
          <p:cNvPr id="261" name="Google Shape;261;p23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Conclusion &amp; Future Scope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/>
              <a:t>Conclusion :</a:t>
            </a:r>
            <a:endParaRPr sz="2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I state that this project has helped me gain hands-on experience and enhance my knowledge with UI/UX designing, technical &amp; interpersonal skills. 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800" b="1"/>
              <a:t>Future Work:</a:t>
            </a:r>
            <a:endParaRPr sz="2800" b="1"/>
          </a:p>
          <a:p>
            <a:pPr marL="457200" lvl="0" indent="-3873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UI/UX Designer.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Front-end AngularJS developer.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Development manager.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500"/>
          </a:p>
        </p:txBody>
      </p:sp>
      <p:sp>
        <p:nvSpPr>
          <p:cNvPr id="270" name="Google Shape;270;p24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671700" y="1466025"/>
            <a:ext cx="7925700" cy="4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Problem Statement &amp; Solution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3429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Objectives</a:t>
            </a:r>
            <a:endParaRPr sz="3700"/>
          </a:p>
          <a:p>
            <a:pPr marL="3429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Ideation Map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3429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3429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Software and Hardware Requirements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3429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Application Snapshots</a:t>
            </a:r>
            <a:endParaRPr sz="3700"/>
          </a:p>
          <a:p>
            <a:pPr marL="3429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Learning Outcome and Result</a:t>
            </a:r>
            <a:endParaRPr sz="3700"/>
          </a:p>
          <a:p>
            <a:pPr marL="3429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 sz="3700"/>
          </a:p>
          <a:p>
            <a:pPr marL="3429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370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b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55150" y="1293225"/>
            <a:ext cx="84867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Angular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 - </a:t>
            </a:r>
            <a:r>
              <a:rPr lang="en-US" sz="2500" b="1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Credo Systemz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course.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 AngularJs -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CodeWithHarry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Youtube Channel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[3] AngularJs - </a:t>
            </a: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Programming with Mosh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Youtube Channel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[4] AngularJs - </a:t>
            </a:r>
            <a:r>
              <a:rPr lang="en-US" sz="25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www.angularjs.org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Official Documentation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1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[]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-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Credo Systemz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92aaeae9_0_18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Certificate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13" name="Google Shape;113;g12192aaeae9_0_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g12192aaeae9_0_18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192aaeae9_0_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C67AF-AB30-4197-B316-8BB2D0B33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7" y="1312436"/>
            <a:ext cx="7511845" cy="53169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33400" y="381000"/>
            <a:ext cx="8229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Problem Statement &amp; 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457200" y="1447801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25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task management application that will help the user to complete their work on time, it will also enable him/her to increase their productivity and save time.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sz="2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MyTaskify-The Task Manager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8435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8435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533400" y="1828800"/>
            <a:ext cx="8153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To make a Task Manager Application for helping the user to complete task on time.</a:t>
            </a:r>
            <a:endParaRPr sz="280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To Increase Productivity</a:t>
            </a:r>
            <a:endParaRPr sz="280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To Achieve the day-to-day goals</a:t>
            </a:r>
            <a:endParaRPr sz="2800"/>
          </a:p>
        </p:txBody>
      </p:sp>
      <p:sp>
        <p:nvSpPr>
          <p:cNvPr id="132" name="Google Shape;132;p5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Ideation Map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1295400" y="2971800"/>
            <a:ext cx="5410200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  <p:pic>
        <p:nvPicPr>
          <p:cNvPr id="142" name="Google Shape;14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700" y="1319664"/>
            <a:ext cx="5410199" cy="4906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92aaeae9_0_9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Architecture Diagram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51" name="Google Shape;151;g12192aaeae9_0_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2" name="Google Shape;152;g12192aaeae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25" y="1553000"/>
            <a:ext cx="8029575" cy="46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2192aaeae9_0_9"/>
          <p:cNvSpPr txBox="1"/>
          <p:nvPr/>
        </p:nvSpPr>
        <p:spPr>
          <a:xfrm>
            <a:off x="608775" y="63212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192aaeae9_0_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8229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sz="36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Software and Hardware Requirements</a:t>
            </a:r>
            <a:endParaRPr sz="3650"/>
          </a:p>
        </p:txBody>
      </p:sp>
      <p:sp>
        <p:nvSpPr>
          <p:cNvPr id="161" name="Google Shape;161;p9"/>
          <p:cNvSpPr txBox="1">
            <a:spLocks noGrp="1"/>
          </p:cNvSpPr>
          <p:nvPr>
            <p:ph type="body" idx="1"/>
          </p:nvPr>
        </p:nvSpPr>
        <p:spPr>
          <a:xfrm>
            <a:off x="304800" y="1259800"/>
            <a:ext cx="8305800" cy="50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500" b="1"/>
              <a:t>Software Requirements</a:t>
            </a:r>
            <a:endParaRPr sz="2500" b="1"/>
          </a:p>
          <a:p>
            <a:pPr marL="457200" lvl="0" indent="-3873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VS Code</a:t>
            </a:r>
            <a:endParaRPr sz="2500"/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NodeJS</a:t>
            </a:r>
            <a:endParaRPr sz="2500"/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Latest version of Google Chrome</a:t>
            </a:r>
            <a:endParaRPr sz="2500"/>
          </a:p>
          <a:p>
            <a:pPr marL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endParaRPr sz="2500"/>
          </a:p>
          <a:p>
            <a:pPr marL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500" b="1"/>
              <a:t>Hardware Requirement</a:t>
            </a:r>
            <a:endParaRPr sz="2500" b="1"/>
          </a:p>
          <a:p>
            <a:pPr marL="457200" lvl="0" indent="-3873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 laptop/ PC with updated version of Windows or MAC OS, to install and run NodeJS. </a:t>
            </a:r>
            <a:endParaRPr sz="2500"/>
          </a:p>
          <a:p>
            <a:pPr marL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endParaRPr sz="2500"/>
          </a:p>
          <a:p>
            <a:pPr marL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endParaRPr sz="2500" b="1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500"/>
          </a:p>
        </p:txBody>
      </p:sp>
      <p:sp>
        <p:nvSpPr>
          <p:cNvPr id="162" name="Google Shape;162;p9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8229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3072000" y="5081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493700"/>
            <a:ext cx="8051246" cy="37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596350" y="63362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 April 2022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Department of CSE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464</Words>
  <Application>Microsoft Office PowerPoint</Application>
  <PresentationFormat>On-screen Show (4:3)</PresentationFormat>
  <Paragraphs>149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Custom Design</vt:lpstr>
      <vt:lpstr> </vt:lpstr>
      <vt:lpstr>Presentation Outline</vt:lpstr>
      <vt:lpstr>Certificate</vt:lpstr>
      <vt:lpstr>PowerPoint Presentation</vt:lpstr>
      <vt:lpstr>Objectives</vt:lpstr>
      <vt:lpstr>Ideation Map</vt:lpstr>
      <vt:lpstr>Architecture Diagram</vt:lpstr>
      <vt:lpstr>Software and Hardware Requirements</vt:lpstr>
      <vt:lpstr>Application Screenshots</vt:lpstr>
      <vt:lpstr>Application Screenshot</vt:lpstr>
      <vt:lpstr>Application Screenshot</vt:lpstr>
      <vt:lpstr>Application Screenshot</vt:lpstr>
      <vt:lpstr>Application Screenshot</vt:lpstr>
      <vt:lpstr>Application Screenshot</vt:lpstr>
      <vt:lpstr>Application Screenshot</vt:lpstr>
      <vt:lpstr>Application Screenshot</vt:lpstr>
      <vt:lpstr>Application Screenshot</vt:lpstr>
      <vt:lpstr>Learning Outcome and Result</vt:lpstr>
      <vt:lpstr> Conclusion &amp; 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Amit</dc:creator>
  <cp:lastModifiedBy>Amit Kumar Gupta</cp:lastModifiedBy>
  <cp:revision>3</cp:revision>
  <dcterms:modified xsi:type="dcterms:W3CDTF">2022-04-15T07:01:20Z</dcterms:modified>
</cp:coreProperties>
</file>