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8E17-A91B-4B98-A340-5D841AF7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1C748-B8D4-49C2-A205-AB0460464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6C5F-0922-4D75-9888-3751AD15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313D-D374-4824-844D-D57664E3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E6C5-AEA2-4443-B305-F4699AF0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7C30-1965-472F-81EF-CF025BED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4791D-7502-4846-B23C-D26FF7DD5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7E8E-A8B5-4770-9849-0011BCBE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E631-2DF1-4D54-A962-31F1B214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42DB-AF1B-4DA1-B64D-C9992CC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FEE3A-8366-4362-B441-AAF0E3286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B0E7-BE08-4F52-A897-1C3EDC81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B6D3-48C3-4218-BF00-6E2F023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EEEC-33D8-48D6-8D37-51A6E737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7321-EB8E-44AB-BEB9-4B1952BE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0DC-CCD9-4410-B090-14BD5898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D118-51ED-44C6-9D0E-8C0F1410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C6B7-271E-4420-90E1-7AA1BE41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277B-72E9-47BC-88C8-DD32CDD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CAB6-9500-4E31-B34C-75D4AE1B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E115-AFAB-415C-8C10-13310C0A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78A87-AA74-4792-BEC0-57EC9911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B8BC-538E-4590-9FF7-51B2FC95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A70E-D632-43CC-BFC1-A186B3C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B3F8-A551-45EB-A462-9DDBEB68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D139-4C56-4017-8E04-C88D8138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4C6E-DA1B-42C7-8214-41EF31BEC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76C4-2879-4CE7-A0B6-3E91286C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79E3-E10A-49D1-9DE5-A826A84F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28FA-06FF-44CF-B094-22C6FA67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7BCB-D1FE-4165-B7C5-B3C7397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0CBF-D96E-47E1-A1B1-314C426B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BDDD-17C7-4D13-8616-B422C906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8338A-B236-4352-8E49-8A29B62BD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72B13-FB71-4AB4-8BE4-30D6585F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10E4-EC1D-4089-9756-A654C693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55947-80DB-4A06-96E7-9249813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DA7B-3E9E-4A1A-9E4C-0DD21E32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5A4D9-2515-4E19-95CF-2C1DD9EF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0E0A-5FC7-46CC-B2D7-C3EBFFCF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24D27-C601-4189-AA71-334CBA3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836B5-CAC6-4EEB-B280-0E463D59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E8B5F-4060-4D5A-AC95-D4BEFDFD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9A089-2093-4373-8CC2-A0EF97B5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F593E-8A86-4D71-A272-917E339D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D1911-716E-42B8-ACDE-9AB32AC6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5CBA-61C3-4437-9045-D5D9CCC3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170C-B46A-4CF8-95D0-00808442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ACF7-C980-42C0-9E34-60CDF88B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480B-3952-493C-AB09-674D7E34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A677C-2BB8-4673-B875-1AB423BF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3F2D4-CE4E-497B-8829-59AF9EC1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C09-78E5-4305-9B2C-5A7D51B3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077D-A337-4C39-B3D2-5F0D4DD49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6BCD0-8CB8-4494-931B-0C27E9B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5C746-C600-4640-8C58-69F2E176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2AEF-B5EA-48D4-9B50-13EE6A76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7AD7-4F80-4168-945F-AC8F53F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19EA8-6342-45F4-926F-588D6926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8D28E-EC9B-4718-9B9D-8215030D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E948-1E2D-45B3-AC47-9D56B2DB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8F49-712F-43B7-807B-6D37154AD4A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193A-1261-4425-B38D-E24427454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6553-4398-495C-87A0-ED1AD659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7715-A74C-4717-931D-C45FC866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F3719-2337-4EF6-B23F-A4176505523D}"/>
              </a:ext>
            </a:extLst>
          </p:cNvPr>
          <p:cNvSpPr txBox="1"/>
          <p:nvPr/>
        </p:nvSpPr>
        <p:spPr>
          <a:xfrm>
            <a:off x="1958196" y="1613140"/>
            <a:ext cx="4137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Exo" panose="02000503000000000000" pitchFamily="50" charset="0"/>
                <a:ea typeface="Cambria Math" panose="02040503050406030204" pitchFamily="18" charset="0"/>
              </a:rPr>
              <a:t>Matter</a:t>
            </a:r>
            <a:endParaRPr lang="en-US" sz="7200" dirty="0">
              <a:solidFill>
                <a:schemeClr val="bg1"/>
              </a:solidFill>
              <a:latin typeface="Exo" panose="02000503000000000000" pitchFamily="50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73CA4-C8E6-446A-9617-864018AA1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6FF06-118D-42D0-94EB-43B268D85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73" y="677508"/>
            <a:ext cx="5207019" cy="26283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0AA910-C19A-4946-A79E-FC0B58FB2D4C}"/>
              </a:ext>
            </a:extLst>
          </p:cNvPr>
          <p:cNvSpPr/>
          <p:nvPr/>
        </p:nvSpPr>
        <p:spPr>
          <a:xfrm>
            <a:off x="4870938" y="3033346"/>
            <a:ext cx="2074985" cy="1002323"/>
          </a:xfrm>
          <a:prstGeom prst="roundRect">
            <a:avLst>
              <a:gd name="adj" fmla="val 228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kuo</dc:creator>
  <cp:lastModifiedBy>andrew kuo</cp:lastModifiedBy>
  <cp:revision>5</cp:revision>
  <dcterms:created xsi:type="dcterms:W3CDTF">2019-12-05T09:33:28Z</dcterms:created>
  <dcterms:modified xsi:type="dcterms:W3CDTF">2020-01-27T12:21:05Z</dcterms:modified>
</cp:coreProperties>
</file>