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0AFE8-5662-F241-84C7-1382F988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9B5A8-7C7F-064B-999C-8EAA9CDA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E4797-8B2C-C74C-9245-4B76C3FA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8E082-5EBB-304C-90A0-CF456B45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31AF4-A04A-774E-829B-A2D10BF5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EC82D-D045-C141-9A0E-3F462F87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52480B-BCC2-1F4D-A318-352EA778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9B408-8AAA-0C45-9B21-9A997060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FB85A-36A2-9947-84D0-BF19239E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E8BE95-A1D4-F64D-8DEA-DAA81289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285211-5BD4-9142-9058-4F000EAA8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8F5B47-8122-5742-8DA2-D6B875F5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69D13-DC22-3645-81D2-CAF47D29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7063D-1995-6F43-9878-8534E47C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BEB93-4517-7D4E-848C-DBFF42FE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26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C01C8-EAD5-7841-929C-EB20B282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1689F-A2F3-6C4B-94A3-77B0AA05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8CD26-F610-D543-A58E-2ECC0C58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409E9-4910-2141-ADDE-1119F0E4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7B0CE-9895-5143-A6CD-3F3A1D47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EC721-D74E-0E4C-8F2F-FA7B548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CA8B4E-D6C1-2A4A-B207-2AF170B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B0B45-FAC5-F648-A6CB-5E318B38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6968-6AEC-E348-9BC5-BEC5B563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80446-B509-244F-9124-DA937B7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03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33402-B7E5-584D-90C5-D69100E5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F540E-14D8-C24D-97CD-23AE29B5E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4ABEC7-4BD0-404E-B6DA-921212C8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77703-4224-234D-95F6-1048F7C1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D9F55-A246-1342-A959-6C429DA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54CD39-FFE5-2640-820F-C44F9D2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4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B17DA-01D6-8343-8FD9-9A7E79B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7A164-0711-5047-BB37-7B6B28B4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21C48-846B-A14A-9AFB-8C9BE4F6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91BB4A-10F4-8545-8D80-92BA75723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341AA0-582D-0240-A764-312C54CCF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8F8688-DE8E-DE48-8015-70DE52A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6186AB-7B67-5248-891F-938F84DB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9EEBD0-100F-FF4F-B105-7C3FB9D5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1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B7628-3E14-804F-9B2D-06ED5B9B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C052C6-A3E0-764A-9E40-A5136D76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E5EED-C2C7-064F-9D9A-FB81446D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26069-3B6B-C741-A210-2A14071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8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44651B-A122-A946-8050-48C3653F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F7E846-E44E-7A44-A48B-2DD87A89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4173CD-5358-E44C-AE5A-1BBEA517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38D11-A2A1-2C42-82B5-15FBA444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A50BC-DC87-2A4D-8BEC-923E3C0B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E9502-6230-0845-9DFE-7CCEFA517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A8B41A-6E31-F840-9508-4F0569D1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909BEC-5043-C246-AB23-5CA899C3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8352-393C-3047-8925-97195E4D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4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ADB7-71CB-0F47-B243-7249959C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1E9077-A115-C74A-8564-7E3134BEB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90175F-338D-724A-836C-F22AB288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11FDD-1C9E-1F4D-866D-B4FB74A0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392799-4B61-6D4A-957E-89F5377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D2D11-C41F-904B-A068-33658E81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9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C0F45-CCFE-964D-A76E-39D382EC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1C44D-E173-E54C-B219-869525F6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15D6ED-2047-794D-8529-76EB571DE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A6C2-0D91-A64D-9123-5CA3C9463F27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E96E-ED38-8A49-9770-5AE3AC81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A0605-F9EF-4944-8DD9-01B596A68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5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A29DB8-92A0-394B-B35B-610461D34C46}"/>
              </a:ext>
            </a:extLst>
          </p:cNvPr>
          <p:cNvSpPr/>
          <p:nvPr/>
        </p:nvSpPr>
        <p:spPr>
          <a:xfrm>
            <a:off x="5090159" y="1789612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Internaute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BADE308-AF67-2E48-BACB-0338A003AF89}"/>
              </a:ext>
            </a:extLst>
          </p:cNvPr>
          <p:cNvSpPr/>
          <p:nvPr/>
        </p:nvSpPr>
        <p:spPr>
          <a:xfrm>
            <a:off x="1105984" y="1789612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Système bancaire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C9104EB-2401-5D4C-8926-1462829ECF43}"/>
              </a:ext>
            </a:extLst>
          </p:cNvPr>
          <p:cNvSpPr/>
          <p:nvPr/>
        </p:nvSpPr>
        <p:spPr>
          <a:xfrm>
            <a:off x="9074334" y="1789612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Moteur de recherche</a:t>
            </a:r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A714D898-CC45-B345-9344-4BD4167C045D}"/>
              </a:ext>
            </a:extLst>
          </p:cNvPr>
          <p:cNvSpPr/>
          <p:nvPr/>
        </p:nvSpPr>
        <p:spPr>
          <a:xfrm>
            <a:off x="3794757" y="2023110"/>
            <a:ext cx="330926" cy="277586"/>
          </a:xfrm>
          <a:prstGeom prst="hexag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586A88E-CFE0-0F4D-8AEE-B95D9D5109A2}"/>
              </a:ext>
            </a:extLst>
          </p:cNvPr>
          <p:cNvCxnSpPr>
            <a:stCxn id="7" idx="3"/>
            <a:endCxn id="9" idx="3"/>
          </p:cNvCxnSpPr>
          <p:nvPr/>
        </p:nvCxnSpPr>
        <p:spPr>
          <a:xfrm>
            <a:off x="2830281" y="2161903"/>
            <a:ext cx="96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C8169D5-35F9-B143-AE41-DBB7F2497933}"/>
              </a:ext>
            </a:extLst>
          </p:cNvPr>
          <p:cNvCxnSpPr/>
          <p:nvPr/>
        </p:nvCxnSpPr>
        <p:spPr>
          <a:xfrm>
            <a:off x="4125683" y="2161903"/>
            <a:ext cx="96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FF10EF-34A6-D14D-A2DD-9416DEC6C456}"/>
              </a:ext>
            </a:extLst>
          </p:cNvPr>
          <p:cNvSpPr txBox="1"/>
          <p:nvPr/>
        </p:nvSpPr>
        <p:spPr>
          <a:xfrm>
            <a:off x="2198912" y="1397514"/>
            <a:ext cx="3522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effectLst/>
              </a:rPr>
              <a:t>ENVOIE_INFORMATIONS_BANCAIRES</a:t>
            </a:r>
          </a:p>
          <a:p>
            <a:pPr algn="ctr"/>
            <a:r>
              <a:rPr lang="fr-FR" sz="1600" dirty="0">
                <a:effectLst/>
              </a:rPr>
              <a:t>VALIDER PAIEMENT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0C4B376-EA73-584A-BF17-3EC0665B0F98}"/>
              </a:ext>
            </a:extLst>
          </p:cNvPr>
          <p:cNvSpPr txBox="1"/>
          <p:nvPr/>
        </p:nvSpPr>
        <p:spPr>
          <a:xfrm>
            <a:off x="6876715" y="2521131"/>
            <a:ext cx="2135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PROPOSER_SURNOM</a:t>
            </a:r>
            <a:endParaRPr lang="fr-FR" sz="1600" dirty="0">
              <a:effectLst/>
            </a:endParaRPr>
          </a:p>
          <a:p>
            <a:pPr algn="ctr"/>
            <a:r>
              <a:rPr lang="fr-FR" sz="1600" dirty="0"/>
              <a:t>VALIDER_SURNOM</a:t>
            </a:r>
          </a:p>
          <a:p>
            <a:pPr algn="ctr"/>
            <a:r>
              <a:rPr lang="fr-FR" sz="1600" dirty="0"/>
              <a:t>INVALIDER_SURNOM</a:t>
            </a:r>
          </a:p>
          <a:p>
            <a:pPr algn="ctr"/>
            <a:endParaRPr lang="fr-FR" sz="1600" dirty="0"/>
          </a:p>
        </p:txBody>
      </p:sp>
      <p:sp>
        <p:nvSpPr>
          <p:cNvPr id="21" name="Hexagone 20">
            <a:extLst>
              <a:ext uri="{FF2B5EF4-FFF2-40B4-BE49-F238E27FC236}">
                <a16:creationId xmlns:a16="http://schemas.microsoft.com/office/drawing/2014/main" id="{5E89948D-AA20-BA44-8F8B-0F151A2925AB}"/>
              </a:ext>
            </a:extLst>
          </p:cNvPr>
          <p:cNvSpPr/>
          <p:nvPr/>
        </p:nvSpPr>
        <p:spPr>
          <a:xfrm>
            <a:off x="7778932" y="2024743"/>
            <a:ext cx="330926" cy="277586"/>
          </a:xfrm>
          <a:prstGeom prst="hexag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B0809CC-1EF1-BC47-AB6C-2F31AC520B88}"/>
              </a:ext>
            </a:extLst>
          </p:cNvPr>
          <p:cNvCxnSpPr>
            <a:endCxn id="21" idx="3"/>
          </p:cNvCxnSpPr>
          <p:nvPr/>
        </p:nvCxnSpPr>
        <p:spPr>
          <a:xfrm>
            <a:off x="6814456" y="2163536"/>
            <a:ext cx="96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D5A621B-FE06-EB4D-BE53-52F161AE5E07}"/>
              </a:ext>
            </a:extLst>
          </p:cNvPr>
          <p:cNvCxnSpPr/>
          <p:nvPr/>
        </p:nvCxnSpPr>
        <p:spPr>
          <a:xfrm>
            <a:off x="8109858" y="2163536"/>
            <a:ext cx="96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4CAF800-FF48-5640-8CD1-E36E027A1D3D}"/>
              </a:ext>
            </a:extLst>
          </p:cNvPr>
          <p:cNvSpPr txBox="1"/>
          <p:nvPr/>
        </p:nvSpPr>
        <p:spPr>
          <a:xfrm>
            <a:off x="2403566" y="2521131"/>
            <a:ext cx="329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effectLst/>
              </a:rPr>
              <a:t>INFORMATIONS</a:t>
            </a:r>
            <a:r>
              <a:rPr lang="fr-FR" dirty="0">
                <a:effectLst/>
              </a:rPr>
              <a:t>_INVALIDEES</a:t>
            </a:r>
          </a:p>
        </p:txBody>
      </p:sp>
    </p:spTree>
    <p:extLst>
      <p:ext uri="{BB962C8B-B14F-4D97-AF65-F5344CB8AC3E}">
        <p14:creationId xmlns:p14="http://schemas.microsoft.com/office/powerpoint/2010/main" val="127204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Macintosh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Adlane Ladjal</dc:creator>
  <cp:lastModifiedBy>Adlane Ladjal</cp:lastModifiedBy>
  <cp:revision>3</cp:revision>
  <dcterms:created xsi:type="dcterms:W3CDTF">2018-11-24T15:36:06Z</dcterms:created>
  <dcterms:modified xsi:type="dcterms:W3CDTF">2018-11-27T16:59:41Z</dcterms:modified>
</cp:coreProperties>
</file>