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3631"/>
  </p:normalViewPr>
  <p:slideViewPr>
    <p:cSldViewPr snapToGrid="0" snapToObjects="1">
      <p:cViewPr varScale="1">
        <p:scale>
          <a:sx n="97" d="100"/>
          <a:sy n="9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0122B-49B4-934E-BCD4-DBDD70AC0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0E224-FBB2-D94F-8DDF-AD12AE80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5648A-EAAE-C84F-845C-52479255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E8DFCD-9C6A-C241-88D1-1941985B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FD4CC-1130-F54E-8E6A-7C2CDC4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4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DDBDF-8A1C-9A42-9E5A-21403CDF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5EFF50-5759-4340-B889-DCE827A8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CA99A-34B0-D74B-ADEA-AD7103E1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39CEA-5AB8-9141-8F7E-D9F05F4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2FA35-62C8-344E-8BF7-E6FC596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6B2150-457A-744C-AB19-4A9D85047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30F632-8472-4F46-8010-6DA255D9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436A4F-B88B-0F4E-B7F7-F98FB57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6571C-B2DB-CE41-98EC-0FF7BAF3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D5653-E06B-5745-80EC-44F6934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5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F8B6A-3599-BB4B-A2A3-5C8F7C9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E8FCE-F3DD-304B-9D27-500E2515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9B9FD-CBBD-2C40-8622-1363C04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033C2-5A4F-DF4C-98B5-37F3B795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83DDF-AE39-6444-AF86-E2D65790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A5FA9-AF9C-724C-A543-2B35F609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ED829F-459B-7149-A3DE-F0AF9B31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46D35-81E0-A347-8DD7-00B1EA80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F8052-01CF-4647-9E45-C39A03B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589D5-C4E2-FB44-B2F0-6E62868F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7CF91-71A1-8547-8B9E-6410D24D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6FED0-7831-E040-AFC8-AE57DA23D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4EE7D-3628-4244-9957-885917FF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B27347-10DB-C044-A1A3-591509D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D545E1-9CA9-7140-A043-9E441689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07402B-A0FC-094C-B57A-D8D5765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437B2-B5EB-6246-980B-6474A810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09217B-BD3F-F74D-9DAA-D67F9340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F66F0-EFF2-EC46-99AE-E586789F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E02F53-87FB-7142-AB50-131415E3E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B331DE-908A-7148-8DC1-198FE409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596597-6073-8343-832C-0AA057D6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582A3A-DFB6-A44B-B094-B388900A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12E3AC-6EE7-8D42-860A-4F38C051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D57F-A67B-2742-9AEE-09FC9180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C22D1-285F-5248-A62A-F760C4CD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E73E49-9548-7946-8D32-66F1EE52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3003A9-CCC4-A440-A2E9-5359758D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1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76D871-8012-6F4A-BA01-E2AF569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EF3692-13F5-9B4A-88B1-FE85C595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63A344-B282-B440-883E-69EA2022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E77EA-FFDB-324F-B5BE-8B762ED1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6A7F8-185D-1B4F-8286-14936888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75D8F7-7908-D64C-BF0F-BE444C7C7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7B24EE-0197-304B-8D86-A68EF131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3A6BB-E933-3446-AC87-CC8616C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E5652-B0CC-8741-BE9C-7D4E43C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8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3FABF-D0F1-1F46-94E7-6CA293D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F1D3F-C14D-F84A-B8E6-AB4A1E352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52A1C-D286-D946-98CA-0B804915C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942D7C-9C35-A245-9E88-30A251B0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487F-F1EB-3044-9A6D-5A10A3F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D9B1F-484B-8E4B-B543-0C1D50A3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6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26BF26-5B5C-7C44-A9A7-B8665E3D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BF020-E7D3-F94E-9345-D4FC80E30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61743-3BCA-8842-A13F-49A68179C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AF59-1551-654A-8FA6-099E45F3E424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3B893-75AD-E640-B388-4A4305AE5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28D64-7591-BA40-9F1B-A57CC6AF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65F-FED2-B241-BEE1-902D67BF2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05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AE091DA-CB89-1D4E-9047-4D3EB23F4054}"/>
              </a:ext>
            </a:extLst>
          </p:cNvPr>
          <p:cNvSpPr/>
          <p:nvPr/>
        </p:nvSpPr>
        <p:spPr>
          <a:xfrm>
            <a:off x="1458685" y="2508069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Grand Sponsor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CEE5D5F-FFE4-CE47-B4DD-0B17AD82C7D5}"/>
              </a:ext>
            </a:extLst>
          </p:cNvPr>
          <p:cNvSpPr/>
          <p:nvPr/>
        </p:nvSpPr>
        <p:spPr>
          <a:xfrm>
            <a:off x="7873118" y="2508069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ESA</a:t>
            </a:r>
          </a:p>
        </p:txBody>
      </p:sp>
      <p:sp>
        <p:nvSpPr>
          <p:cNvPr id="6" name="Hexagone 5">
            <a:extLst>
              <a:ext uri="{FF2B5EF4-FFF2-40B4-BE49-F238E27FC236}">
                <a16:creationId xmlns:a16="http://schemas.microsoft.com/office/drawing/2014/main" id="{D7B5B3B9-7738-2847-9588-52F0424A9CD6}"/>
              </a:ext>
            </a:extLst>
          </p:cNvPr>
          <p:cNvSpPr/>
          <p:nvPr/>
        </p:nvSpPr>
        <p:spPr>
          <a:xfrm>
            <a:off x="5362587" y="2739745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31BDB9-7323-E340-9B39-FBBAEFEF4545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V="1">
            <a:off x="3182982" y="2878538"/>
            <a:ext cx="2179605" cy="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70B43F-CC12-EE44-82F6-F299646E3D0D}"/>
              </a:ext>
            </a:extLst>
          </p:cNvPr>
          <p:cNvCxnSpPr/>
          <p:nvPr/>
        </p:nvCxnSpPr>
        <p:spPr>
          <a:xfrm flipV="1">
            <a:off x="5693513" y="2878538"/>
            <a:ext cx="2179605" cy="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7EFDD0C-C0DD-D84A-BCA5-1BCFDD9EF847}"/>
              </a:ext>
            </a:extLst>
          </p:cNvPr>
          <p:cNvSpPr txBox="1"/>
          <p:nvPr/>
        </p:nvSpPr>
        <p:spPr>
          <a:xfrm>
            <a:off x="3468567" y="1816415"/>
            <a:ext cx="411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DEMANDE_POSITIONNEMENT_ACCEPTEE</a:t>
            </a:r>
            <a:r>
              <a:rPr lang="fr-FR" dirty="0">
                <a:effectLst/>
              </a:rPr>
              <a:t> </a:t>
            </a:r>
          </a:p>
          <a:p>
            <a:pPr algn="ctr"/>
            <a:r>
              <a:rPr lang="fr-FR" dirty="0"/>
              <a:t>DEMANDE_POSITIONNEMENT_REFUSEE</a:t>
            </a:r>
          </a:p>
          <a:p>
            <a:pPr algn="ctr"/>
            <a:r>
              <a:rPr lang="fr-FR" dirty="0"/>
              <a:t>SPONSOR_DEMANDE_POSITIONNEMENT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1C0A15-9255-F44B-BF14-681DFE38444E}"/>
              </a:ext>
            </a:extLst>
          </p:cNvPr>
          <p:cNvSpPr txBox="1"/>
          <p:nvPr/>
        </p:nvSpPr>
        <p:spPr>
          <a:xfrm>
            <a:off x="3468567" y="3064634"/>
            <a:ext cx="411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GÉNÉRER_MDP_DONNÉES</a:t>
            </a:r>
          </a:p>
          <a:p>
            <a:pPr algn="ctr"/>
            <a:r>
              <a:rPr lang="fr-FR" dirty="0"/>
              <a:t>NOTIFIER_DÉCISION</a:t>
            </a:r>
          </a:p>
        </p:txBody>
      </p:sp>
    </p:spTree>
    <p:extLst>
      <p:ext uri="{BB962C8B-B14F-4D97-AF65-F5344CB8AC3E}">
        <p14:creationId xmlns:p14="http://schemas.microsoft.com/office/powerpoint/2010/main" val="2027641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Adlane Ladjal</dc:creator>
  <cp:lastModifiedBy>Adlane Ladjal</cp:lastModifiedBy>
  <cp:revision>5</cp:revision>
  <dcterms:created xsi:type="dcterms:W3CDTF">2018-11-24T13:42:48Z</dcterms:created>
  <dcterms:modified xsi:type="dcterms:W3CDTF">2018-11-24T15:48:44Z</dcterms:modified>
</cp:coreProperties>
</file>