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Valerie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Lora mac; Valerie PC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lang="en">
                <a:solidFill>
                  <a:schemeClr val="dk2"/>
                </a:solidFill>
              </a:rPr>
              <a:t>Lora Mac; Valerie PC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Valerie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56" name="Shape 56"/>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58" name="Shape 58"/>
          <p:cNvSpPr txBox="1"/>
          <p:nvPr>
            <p:ph type="ctrTitle"/>
          </p:nvPr>
        </p:nvSpPr>
        <p:spPr>
          <a:xfrm>
            <a:off x="2371725" y="630225"/>
            <a:ext cx="6331500" cy="1542000"/>
          </a:xfrm>
          <a:prstGeom prst="rect">
            <a:avLst/>
          </a:prstGeom>
        </p:spPr>
        <p:txBody>
          <a:bodyPr anchorCtr="0" anchor="t" bIns="91425" lIns="91425" rIns="91425" tIns="91425"/>
          <a:lstStyle>
            <a:lvl1pPr lvl="0" rtl="0">
              <a:spcBef>
                <a:spcPts val="0"/>
              </a:spcBef>
              <a:buClr>
                <a:schemeClr val="lt1"/>
              </a:buClr>
              <a:buSzPct val="100000"/>
              <a:buFont typeface="Georgia"/>
              <a:defRPr sz="4800">
                <a:solidFill>
                  <a:schemeClr val="lt1"/>
                </a:solidFill>
                <a:latin typeface="Georgia"/>
                <a:ea typeface="Georgia"/>
                <a:cs typeface="Georgia"/>
                <a:sym typeface="Georgia"/>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9" name="Shape 59"/>
          <p:cNvSpPr txBox="1"/>
          <p:nvPr>
            <p:ph idx="1" type="subTitle"/>
          </p:nvPr>
        </p:nvSpPr>
        <p:spPr>
          <a:xfrm>
            <a:off x="2390266" y="3238450"/>
            <a:ext cx="6331500" cy="1241700"/>
          </a:xfrm>
          <a:prstGeom prst="rect">
            <a:avLst/>
          </a:prstGeom>
        </p:spPr>
        <p:txBody>
          <a:bodyPr anchorCtr="0" anchor="b" bIns="91425" lIns="91425" rIns="91425" tIns="91425"/>
          <a:lstStyle>
            <a:lvl1pPr lvl="0" rtl="0">
              <a:lnSpc>
                <a:spcPct val="100000"/>
              </a:lnSpc>
              <a:spcBef>
                <a:spcPts val="0"/>
              </a:spcBef>
              <a:spcAft>
                <a:spcPts val="0"/>
              </a:spcAft>
              <a:buClr>
                <a:schemeClr val="lt1"/>
              </a:buClr>
              <a:buFont typeface="Trebuchet MS"/>
              <a:buNone/>
              <a:defRPr>
                <a:solidFill>
                  <a:schemeClr val="lt1"/>
                </a:solidFill>
                <a:latin typeface="Trebuchet MS"/>
                <a:ea typeface="Trebuchet MS"/>
                <a:cs typeface="Trebuchet MS"/>
                <a:sym typeface="Trebuchet MS"/>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60" name="Shape 6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61" name="Shape 61"/>
        <p:cNvGrpSpPr/>
        <p:nvPr/>
      </p:nvGrpSpPr>
      <p:grpSpPr>
        <a:xfrm>
          <a:off x="0" y="0"/>
          <a:ext cx="0" cy="0"/>
          <a:chOff x="0" y="0"/>
          <a:chExt cx="0" cy="0"/>
        </a:xfrm>
      </p:grpSpPr>
      <p:cxnSp>
        <p:nvCxnSpPr>
          <p:cNvPr id="62" name="Shape 62"/>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63" name="Shape 63"/>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64" name="Shape 64"/>
          <p:cNvSpPr txBox="1"/>
          <p:nvPr>
            <p:ph type="title"/>
          </p:nvPr>
        </p:nvSpPr>
        <p:spPr>
          <a:xfrm>
            <a:off x="406425" y="1806825"/>
            <a:ext cx="8296800" cy="1542000"/>
          </a:xfrm>
          <a:prstGeom prst="rect">
            <a:avLst/>
          </a:prstGeom>
        </p:spPr>
        <p:txBody>
          <a:bodyPr anchorCtr="0" anchor="ctr" bIns="91425" lIns="91425" rIns="91425" tIns="91425"/>
          <a:lstStyle>
            <a:lvl1pPr lvl="0" rtl="0" algn="ctr">
              <a:spcBef>
                <a:spcPts val="0"/>
              </a:spcBef>
              <a:buClr>
                <a:schemeClr val="lt1"/>
              </a:buClr>
              <a:buSzPct val="100000"/>
              <a:buFont typeface="Georgia"/>
              <a:defRPr sz="4800">
                <a:solidFill>
                  <a:schemeClr val="lt1"/>
                </a:solidFill>
                <a:latin typeface="Georgia"/>
                <a:ea typeface="Georgia"/>
                <a:cs typeface="Georgia"/>
                <a:sym typeface="Georgia"/>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cxnSp>
        <p:nvCxnSpPr>
          <p:cNvPr id="67" name="Shape 67"/>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68" name="Shape 68"/>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69" name="Shape 69"/>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70" name="Shape 70"/>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buFont typeface="Georgia"/>
              <a:defRPr>
                <a:latin typeface="Georgia"/>
                <a:ea typeface="Georgia"/>
                <a:cs typeface="Georgia"/>
                <a:sym typeface="Georg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2410112" y="1595775"/>
            <a:ext cx="6321600" cy="3002399"/>
          </a:xfrm>
          <a:prstGeom prst="rect">
            <a:avLst/>
          </a:prstGeom>
        </p:spPr>
        <p:txBody>
          <a:bodyPr anchorCtr="0" anchor="t" bIns="91425" lIns="91425" rIns="91425" tIns="91425"/>
          <a:lstStyle>
            <a:lvl1pPr lvl="0" rtl="0">
              <a:spcBef>
                <a:spcPts val="0"/>
              </a:spcBef>
              <a:buFont typeface="Trebuchet MS"/>
              <a:defRPr>
                <a:latin typeface="Trebuchet MS"/>
                <a:ea typeface="Trebuchet MS"/>
                <a:cs typeface="Trebuchet MS"/>
                <a:sym typeface="Trebuchet MS"/>
              </a:defRPr>
            </a:lvl1pPr>
            <a:lvl2pPr lvl="1" rtl="0">
              <a:spcBef>
                <a:spcPts val="0"/>
              </a:spcBef>
              <a:buFont typeface="Trebuchet MS"/>
              <a:defRPr>
                <a:latin typeface="Trebuchet MS"/>
                <a:ea typeface="Trebuchet MS"/>
                <a:cs typeface="Trebuchet MS"/>
                <a:sym typeface="Trebuchet MS"/>
              </a:defRPr>
            </a:lvl2pPr>
            <a:lvl3pPr lvl="2" rtl="0">
              <a:spcBef>
                <a:spcPts val="0"/>
              </a:spcBef>
              <a:buFont typeface="Trebuchet MS"/>
              <a:defRPr>
                <a:latin typeface="Trebuchet MS"/>
                <a:ea typeface="Trebuchet MS"/>
                <a:cs typeface="Trebuchet MS"/>
                <a:sym typeface="Trebuchet MS"/>
              </a:defRPr>
            </a:lvl3pPr>
            <a:lvl4pPr lvl="3" rtl="0">
              <a:spcBef>
                <a:spcPts val="0"/>
              </a:spcBef>
              <a:buFont typeface="Trebuchet MS"/>
              <a:defRPr>
                <a:latin typeface="Trebuchet MS"/>
                <a:ea typeface="Trebuchet MS"/>
                <a:cs typeface="Trebuchet MS"/>
                <a:sym typeface="Trebuchet MS"/>
              </a:defRPr>
            </a:lvl4pPr>
            <a:lvl5pPr lvl="4" rtl="0">
              <a:spcBef>
                <a:spcPts val="0"/>
              </a:spcBef>
              <a:buFont typeface="Trebuchet MS"/>
              <a:defRPr>
                <a:latin typeface="Trebuchet MS"/>
                <a:ea typeface="Trebuchet MS"/>
                <a:cs typeface="Trebuchet MS"/>
                <a:sym typeface="Trebuchet MS"/>
              </a:defRPr>
            </a:lvl5pPr>
            <a:lvl6pPr lvl="5" rtl="0">
              <a:spcBef>
                <a:spcPts val="0"/>
              </a:spcBef>
              <a:buFont typeface="Trebuchet MS"/>
              <a:defRPr>
                <a:latin typeface="Trebuchet MS"/>
                <a:ea typeface="Trebuchet MS"/>
                <a:cs typeface="Trebuchet MS"/>
                <a:sym typeface="Trebuchet MS"/>
              </a:defRPr>
            </a:lvl6pPr>
            <a:lvl7pPr lvl="6" rtl="0">
              <a:spcBef>
                <a:spcPts val="0"/>
              </a:spcBef>
              <a:buFont typeface="Trebuchet MS"/>
              <a:defRPr>
                <a:latin typeface="Trebuchet MS"/>
                <a:ea typeface="Trebuchet MS"/>
                <a:cs typeface="Trebuchet MS"/>
                <a:sym typeface="Trebuchet MS"/>
              </a:defRPr>
            </a:lvl7pPr>
            <a:lvl8pPr lvl="7" rtl="0">
              <a:spcBef>
                <a:spcPts val="0"/>
              </a:spcBef>
              <a:buFont typeface="Trebuchet MS"/>
              <a:defRPr>
                <a:latin typeface="Trebuchet MS"/>
                <a:ea typeface="Trebuchet MS"/>
                <a:cs typeface="Trebuchet MS"/>
                <a:sym typeface="Trebuchet MS"/>
              </a:defRPr>
            </a:lvl8pPr>
            <a:lvl9pPr lvl="8" rtl="0">
              <a:spcBef>
                <a:spcPts val="0"/>
              </a:spcBef>
              <a:buFont typeface="Trebuchet MS"/>
              <a:defRPr>
                <a:latin typeface="Trebuchet MS"/>
                <a:ea typeface="Trebuchet MS"/>
                <a:cs typeface="Trebuchet MS"/>
                <a:sym typeface="Trebuchet MS"/>
              </a:defRPr>
            </a:lvl9pPr>
          </a:lstStyle>
          <a:p/>
        </p:txBody>
      </p:sp>
      <p:sp>
        <p:nvSpPr>
          <p:cNvPr id="72" name="Shape 7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3" name="Shape 73"/>
        <p:cNvGrpSpPr/>
        <p:nvPr/>
      </p:nvGrpSpPr>
      <p:grpSpPr>
        <a:xfrm>
          <a:off x="0" y="0"/>
          <a:ext cx="0" cy="0"/>
          <a:chOff x="0" y="0"/>
          <a:chExt cx="0" cy="0"/>
        </a:xfrm>
      </p:grpSpPr>
      <p:cxnSp>
        <p:nvCxnSpPr>
          <p:cNvPr id="74" name="Shape 74"/>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75" name="Shape 75"/>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76" name="Shape 76"/>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77" name="Shape 77"/>
          <p:cNvSpPr txBox="1"/>
          <p:nvPr>
            <p:ph type="title"/>
          </p:nvPr>
        </p:nvSpPr>
        <p:spPr>
          <a:xfrm>
            <a:off x="2400250" y="575950"/>
            <a:ext cx="6321600" cy="635400"/>
          </a:xfrm>
          <a:prstGeom prst="rect">
            <a:avLst/>
          </a:prstGeom>
        </p:spPr>
        <p:txBody>
          <a:bodyPr anchorCtr="0" anchor="t" bIns="91425" lIns="91425" rIns="91425" tIns="91425"/>
          <a:lstStyle>
            <a:lvl1pPr lvl="0" rtl="0">
              <a:spcBef>
                <a:spcPts val="0"/>
              </a:spcBef>
              <a:buSzPct val="100000"/>
              <a:buFont typeface="Georgia"/>
              <a:defRPr sz="2400">
                <a:latin typeface="Georgia"/>
                <a:ea typeface="Georgia"/>
                <a:cs typeface="Georgia"/>
                <a:sym typeface="Georg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1" name="Shape 81"/>
        <p:cNvGrpSpPr/>
        <p:nvPr/>
      </p:nvGrpSpPr>
      <p:grpSpPr>
        <a:xfrm>
          <a:off x="0" y="0"/>
          <a:ext cx="0" cy="0"/>
          <a:chOff x="0" y="0"/>
          <a:chExt cx="0" cy="0"/>
        </a:xfrm>
      </p:grpSpPr>
      <p:sp>
        <p:nvSpPr>
          <p:cNvPr id="82" name="Shape 82"/>
          <p:cNvSpPr txBox="1"/>
          <p:nvPr>
            <p:ph type="title"/>
          </p:nvPr>
        </p:nvSpPr>
        <p:spPr>
          <a:xfrm>
            <a:off x="303300" y="335375"/>
            <a:ext cx="8520600" cy="639600"/>
          </a:xfrm>
          <a:prstGeom prst="rect">
            <a:avLst/>
          </a:prstGeom>
        </p:spPr>
        <p:txBody>
          <a:bodyPr anchorCtr="0" anchor="t" bIns="91425" lIns="91425" rIns="91425" tIns="91425"/>
          <a:lstStyle>
            <a:lvl1pPr lvl="0" rtl="0">
              <a:spcBef>
                <a:spcPts val="0"/>
              </a:spcBef>
              <a:buFont typeface="Georgia"/>
              <a:defRPr>
                <a:latin typeface="Georgia"/>
                <a:ea typeface="Georgia"/>
                <a:cs typeface="Georgia"/>
                <a:sym typeface="Georgi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4" name="Shape 84"/>
        <p:cNvGrpSpPr/>
        <p:nvPr/>
      </p:nvGrpSpPr>
      <p:grpSpPr>
        <a:xfrm>
          <a:off x="0" y="0"/>
          <a:ext cx="0" cy="0"/>
          <a:chOff x="0" y="0"/>
          <a:chExt cx="0" cy="0"/>
        </a:xfrm>
      </p:grpSpPr>
      <p:cxnSp>
        <p:nvCxnSpPr>
          <p:cNvPr id="85" name="Shape 85"/>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86" name="Shape 86"/>
          <p:cNvSpPr txBox="1"/>
          <p:nvPr>
            <p:ph type="title"/>
          </p:nvPr>
        </p:nvSpPr>
        <p:spPr>
          <a:xfrm>
            <a:off x="319500" y="936600"/>
            <a:ext cx="2808000" cy="755700"/>
          </a:xfrm>
          <a:prstGeom prst="rect">
            <a:avLst/>
          </a:prstGeom>
        </p:spPr>
        <p:txBody>
          <a:bodyPr anchorCtr="0" anchor="b" bIns="91425" lIns="91425" rIns="91425" tIns="91425"/>
          <a:lstStyle>
            <a:lvl1pPr lvl="0" rtl="0">
              <a:spcBef>
                <a:spcPts val="0"/>
              </a:spcBef>
              <a:buSzPct val="100000"/>
              <a:buFont typeface="Georgia"/>
              <a:defRPr sz="2400">
                <a:latin typeface="Georgia"/>
                <a:ea typeface="Georgia"/>
                <a:cs typeface="Georgia"/>
                <a:sym typeface="Georgia"/>
              </a:defRPr>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7" name="Shape 87"/>
          <p:cNvSpPr txBox="1"/>
          <p:nvPr>
            <p:ph idx="1" type="body"/>
          </p:nvPr>
        </p:nvSpPr>
        <p:spPr>
          <a:xfrm>
            <a:off x="319500" y="1846803"/>
            <a:ext cx="2808000" cy="2806200"/>
          </a:xfrm>
          <a:prstGeom prst="rect">
            <a:avLst/>
          </a:prstGeom>
        </p:spPr>
        <p:txBody>
          <a:bodyPr anchorCtr="0" anchor="t" bIns="91425" lIns="91425" rIns="91425" tIns="91425"/>
          <a:lstStyle>
            <a:lvl1pPr lvl="0" rtl="0">
              <a:spcBef>
                <a:spcPts val="0"/>
              </a:spcBef>
              <a:buSzPct val="100000"/>
              <a:buFont typeface="Trebuchet MS"/>
              <a:defRPr sz="1200">
                <a:latin typeface="Trebuchet MS"/>
                <a:ea typeface="Trebuchet MS"/>
                <a:cs typeface="Trebuchet MS"/>
                <a:sym typeface="Trebuchet MS"/>
              </a:defRPr>
            </a:lvl1pPr>
            <a:lvl2pPr lvl="1" rtl="0">
              <a:spcBef>
                <a:spcPts val="0"/>
              </a:spcBef>
              <a:buSzPct val="100000"/>
              <a:buFont typeface="Trebuchet MS"/>
              <a:defRPr sz="1200">
                <a:latin typeface="Trebuchet MS"/>
                <a:ea typeface="Trebuchet MS"/>
                <a:cs typeface="Trebuchet MS"/>
                <a:sym typeface="Trebuchet MS"/>
              </a:defRPr>
            </a:lvl2pPr>
            <a:lvl3pPr lvl="2" rtl="0">
              <a:spcBef>
                <a:spcPts val="0"/>
              </a:spcBef>
              <a:buSzPct val="100000"/>
              <a:buFont typeface="Trebuchet MS"/>
              <a:defRPr sz="1200">
                <a:latin typeface="Trebuchet MS"/>
                <a:ea typeface="Trebuchet MS"/>
                <a:cs typeface="Trebuchet MS"/>
                <a:sym typeface="Trebuchet MS"/>
              </a:defRPr>
            </a:lvl3pPr>
            <a:lvl4pPr lvl="3" rtl="0">
              <a:spcBef>
                <a:spcPts val="0"/>
              </a:spcBef>
              <a:buSzPct val="100000"/>
              <a:buFont typeface="Trebuchet MS"/>
              <a:defRPr sz="1200">
                <a:latin typeface="Trebuchet MS"/>
                <a:ea typeface="Trebuchet MS"/>
                <a:cs typeface="Trebuchet MS"/>
                <a:sym typeface="Trebuchet MS"/>
              </a:defRPr>
            </a:lvl4pPr>
            <a:lvl5pPr lvl="4" rtl="0">
              <a:spcBef>
                <a:spcPts val="0"/>
              </a:spcBef>
              <a:buSzPct val="100000"/>
              <a:buFont typeface="Trebuchet MS"/>
              <a:defRPr sz="1200">
                <a:latin typeface="Trebuchet MS"/>
                <a:ea typeface="Trebuchet MS"/>
                <a:cs typeface="Trebuchet MS"/>
                <a:sym typeface="Trebuchet MS"/>
              </a:defRPr>
            </a:lvl5pPr>
            <a:lvl6pPr lvl="5" rtl="0">
              <a:spcBef>
                <a:spcPts val="0"/>
              </a:spcBef>
              <a:buSzPct val="100000"/>
              <a:buFont typeface="Trebuchet MS"/>
              <a:defRPr sz="1200">
                <a:latin typeface="Trebuchet MS"/>
                <a:ea typeface="Trebuchet MS"/>
                <a:cs typeface="Trebuchet MS"/>
                <a:sym typeface="Trebuchet MS"/>
              </a:defRPr>
            </a:lvl6pPr>
            <a:lvl7pPr lvl="6" rtl="0">
              <a:spcBef>
                <a:spcPts val="0"/>
              </a:spcBef>
              <a:buSzPct val="100000"/>
              <a:buFont typeface="Trebuchet MS"/>
              <a:defRPr sz="1200">
                <a:latin typeface="Trebuchet MS"/>
                <a:ea typeface="Trebuchet MS"/>
                <a:cs typeface="Trebuchet MS"/>
                <a:sym typeface="Trebuchet MS"/>
              </a:defRPr>
            </a:lvl7pPr>
            <a:lvl8pPr lvl="7" rtl="0">
              <a:spcBef>
                <a:spcPts val="0"/>
              </a:spcBef>
              <a:buSzPct val="100000"/>
              <a:buFont typeface="Trebuchet MS"/>
              <a:defRPr sz="1200">
                <a:latin typeface="Trebuchet MS"/>
                <a:ea typeface="Trebuchet MS"/>
                <a:cs typeface="Trebuchet MS"/>
                <a:sym typeface="Trebuchet MS"/>
              </a:defRPr>
            </a:lvl8pPr>
            <a:lvl9pPr lvl="8" rtl="0">
              <a:spcBef>
                <a:spcPts val="0"/>
              </a:spcBef>
              <a:buSzPct val="100000"/>
              <a:buFont typeface="Trebuchet MS"/>
              <a:defRPr sz="1200">
                <a:latin typeface="Trebuchet MS"/>
                <a:ea typeface="Trebuchet MS"/>
                <a:cs typeface="Trebuchet MS"/>
                <a:sym typeface="Trebuchet MS"/>
              </a:defRPr>
            </a:lvl9pPr>
          </a:lstStyle>
          <a:p/>
        </p:txBody>
      </p:sp>
      <p:sp>
        <p:nvSpPr>
          <p:cNvPr id="88" name="Shape 8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9" name="Shape 89"/>
        <p:cNvGrpSpPr/>
        <p:nvPr/>
      </p:nvGrpSpPr>
      <p:grpSpPr>
        <a:xfrm>
          <a:off x="0" y="0"/>
          <a:ext cx="0" cy="0"/>
          <a:chOff x="0" y="0"/>
          <a:chExt cx="0" cy="0"/>
        </a:xfrm>
      </p:grpSpPr>
      <p:cxnSp>
        <p:nvCxnSpPr>
          <p:cNvPr id="90" name="Shape 90"/>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91" name="Shape 91"/>
          <p:cNvSpPr txBox="1"/>
          <p:nvPr>
            <p:ph type="title"/>
          </p:nvPr>
        </p:nvSpPr>
        <p:spPr>
          <a:xfrm>
            <a:off x="283103" y="712140"/>
            <a:ext cx="6244200" cy="3835500"/>
          </a:xfrm>
          <a:prstGeom prst="rect">
            <a:avLst/>
          </a:prstGeom>
        </p:spPr>
        <p:txBody>
          <a:bodyPr anchorCtr="0" anchor="ctr" bIns="91425" lIns="91425" rIns="91425" tIns="91425"/>
          <a:lstStyle>
            <a:lvl1pPr lvl="0" rtl="0">
              <a:spcBef>
                <a:spcPts val="0"/>
              </a:spcBef>
              <a:buClr>
                <a:schemeClr val="lt1"/>
              </a:buClr>
              <a:buSzPct val="100000"/>
              <a:buFont typeface="Georgia"/>
              <a:defRPr sz="4800">
                <a:solidFill>
                  <a:schemeClr val="lt1"/>
                </a:solidFill>
                <a:latin typeface="Georgia"/>
                <a:ea typeface="Georgia"/>
                <a:cs typeface="Georgia"/>
                <a:sym typeface="Georgia"/>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92" name="Shape 9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3" name="Shape 93"/>
        <p:cNvGrpSpPr/>
        <p:nvPr/>
      </p:nvGrpSpPr>
      <p:grpSpPr>
        <a:xfrm>
          <a:off x="0" y="0"/>
          <a:ext cx="0" cy="0"/>
          <a:chOff x="0" y="0"/>
          <a:chExt cx="0" cy="0"/>
        </a:xfrm>
      </p:grpSpPr>
      <p:sp>
        <p:nvSpPr>
          <p:cNvPr id="94" name="Shape 94"/>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95" name="Shape 95"/>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96" name="Shape 96"/>
          <p:cNvSpPr txBox="1"/>
          <p:nvPr>
            <p:ph type="title"/>
          </p:nvPr>
        </p:nvSpPr>
        <p:spPr>
          <a:xfrm>
            <a:off x="265500" y="1397350"/>
            <a:ext cx="4045200" cy="1318200"/>
          </a:xfrm>
          <a:prstGeom prst="rect">
            <a:avLst/>
          </a:prstGeom>
        </p:spPr>
        <p:txBody>
          <a:bodyPr anchorCtr="0" anchor="b" bIns="91425" lIns="91425" rIns="91425" tIns="91425"/>
          <a:lstStyle>
            <a:lvl1pPr lvl="0" rtl="0" algn="ctr">
              <a:spcBef>
                <a:spcPts val="0"/>
              </a:spcBef>
              <a:buClr>
                <a:schemeClr val="dk1"/>
              </a:buClr>
              <a:buSzPct val="100000"/>
              <a:buFont typeface="Georgia"/>
              <a:defRPr sz="3600">
                <a:solidFill>
                  <a:schemeClr val="dk1"/>
                </a:solidFill>
                <a:latin typeface="Georgia"/>
                <a:ea typeface="Georgia"/>
                <a:cs typeface="Georgia"/>
                <a:sym typeface="Georgia"/>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97" name="Shape 97"/>
          <p:cNvSpPr txBox="1"/>
          <p:nvPr>
            <p:ph idx="1" type="subTitle"/>
          </p:nvPr>
        </p:nvSpPr>
        <p:spPr>
          <a:xfrm>
            <a:off x="265500" y="2735370"/>
            <a:ext cx="4045200" cy="1345499"/>
          </a:xfrm>
          <a:prstGeom prst="rect">
            <a:avLst/>
          </a:prstGeom>
        </p:spPr>
        <p:txBody>
          <a:bodyPr anchorCtr="0" anchor="t" bIns="91425" lIns="91425" rIns="91425" tIns="91425"/>
          <a:lstStyle>
            <a:lvl1pPr lvl="0" rtl="0" algn="ctr">
              <a:lnSpc>
                <a:spcPct val="100000"/>
              </a:lnSpc>
              <a:spcBef>
                <a:spcPts val="0"/>
              </a:spcBef>
              <a:spcAft>
                <a:spcPts val="0"/>
              </a:spcAft>
              <a:buSzPct val="100000"/>
              <a:buFont typeface="Trebuchet MS"/>
              <a:buNone/>
              <a:defRPr sz="2100">
                <a:latin typeface="Trebuchet MS"/>
                <a:ea typeface="Trebuchet MS"/>
                <a:cs typeface="Trebuchet MS"/>
                <a:sym typeface="Trebuchet MS"/>
              </a:defRPr>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8" name="Shape 9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buFont typeface="Trebuchet MS"/>
              <a:defRPr>
                <a:solidFill>
                  <a:schemeClr val="lt1"/>
                </a:solidFill>
                <a:latin typeface="Trebuchet MS"/>
                <a:ea typeface="Trebuchet MS"/>
                <a:cs typeface="Trebuchet MS"/>
                <a:sym typeface="Trebuchet MS"/>
              </a:defRPr>
            </a:lvl1pPr>
            <a:lvl2pPr lvl="1" rtl="0">
              <a:spcBef>
                <a:spcPts val="0"/>
              </a:spcBef>
              <a:buClr>
                <a:schemeClr val="lt1"/>
              </a:buClr>
              <a:buFont typeface="Trebuchet MS"/>
              <a:defRPr>
                <a:solidFill>
                  <a:schemeClr val="lt1"/>
                </a:solidFill>
                <a:latin typeface="Trebuchet MS"/>
                <a:ea typeface="Trebuchet MS"/>
                <a:cs typeface="Trebuchet MS"/>
                <a:sym typeface="Trebuchet MS"/>
              </a:defRPr>
            </a:lvl2pPr>
            <a:lvl3pPr lvl="2" rtl="0">
              <a:spcBef>
                <a:spcPts val="0"/>
              </a:spcBef>
              <a:buClr>
                <a:schemeClr val="lt1"/>
              </a:buClr>
              <a:buFont typeface="Trebuchet MS"/>
              <a:defRPr>
                <a:solidFill>
                  <a:schemeClr val="lt1"/>
                </a:solidFill>
                <a:latin typeface="Trebuchet MS"/>
                <a:ea typeface="Trebuchet MS"/>
                <a:cs typeface="Trebuchet MS"/>
                <a:sym typeface="Trebuchet MS"/>
              </a:defRPr>
            </a:lvl3pPr>
            <a:lvl4pPr lvl="3" rtl="0">
              <a:spcBef>
                <a:spcPts val="0"/>
              </a:spcBef>
              <a:buClr>
                <a:schemeClr val="lt1"/>
              </a:buClr>
              <a:buFont typeface="Trebuchet MS"/>
              <a:defRPr>
                <a:solidFill>
                  <a:schemeClr val="lt1"/>
                </a:solidFill>
                <a:latin typeface="Trebuchet MS"/>
                <a:ea typeface="Trebuchet MS"/>
                <a:cs typeface="Trebuchet MS"/>
                <a:sym typeface="Trebuchet MS"/>
              </a:defRPr>
            </a:lvl4pPr>
            <a:lvl5pPr lvl="4" rtl="0">
              <a:spcBef>
                <a:spcPts val="0"/>
              </a:spcBef>
              <a:buClr>
                <a:schemeClr val="lt1"/>
              </a:buClr>
              <a:buFont typeface="Trebuchet MS"/>
              <a:defRPr>
                <a:solidFill>
                  <a:schemeClr val="lt1"/>
                </a:solidFill>
                <a:latin typeface="Trebuchet MS"/>
                <a:ea typeface="Trebuchet MS"/>
                <a:cs typeface="Trebuchet MS"/>
                <a:sym typeface="Trebuchet MS"/>
              </a:defRPr>
            </a:lvl5pPr>
            <a:lvl6pPr lvl="5" rtl="0">
              <a:spcBef>
                <a:spcPts val="0"/>
              </a:spcBef>
              <a:buClr>
                <a:schemeClr val="lt1"/>
              </a:buClr>
              <a:buFont typeface="Trebuchet MS"/>
              <a:defRPr>
                <a:solidFill>
                  <a:schemeClr val="lt1"/>
                </a:solidFill>
                <a:latin typeface="Trebuchet MS"/>
                <a:ea typeface="Trebuchet MS"/>
                <a:cs typeface="Trebuchet MS"/>
                <a:sym typeface="Trebuchet MS"/>
              </a:defRPr>
            </a:lvl6pPr>
            <a:lvl7pPr lvl="6" rtl="0">
              <a:spcBef>
                <a:spcPts val="0"/>
              </a:spcBef>
              <a:buClr>
                <a:schemeClr val="lt1"/>
              </a:buClr>
              <a:buFont typeface="Trebuchet MS"/>
              <a:defRPr>
                <a:solidFill>
                  <a:schemeClr val="lt1"/>
                </a:solidFill>
                <a:latin typeface="Trebuchet MS"/>
                <a:ea typeface="Trebuchet MS"/>
                <a:cs typeface="Trebuchet MS"/>
                <a:sym typeface="Trebuchet MS"/>
              </a:defRPr>
            </a:lvl7pPr>
            <a:lvl8pPr lvl="7" rtl="0">
              <a:spcBef>
                <a:spcPts val="0"/>
              </a:spcBef>
              <a:buClr>
                <a:schemeClr val="lt1"/>
              </a:buClr>
              <a:buFont typeface="Trebuchet MS"/>
              <a:defRPr>
                <a:solidFill>
                  <a:schemeClr val="lt1"/>
                </a:solidFill>
                <a:latin typeface="Trebuchet MS"/>
                <a:ea typeface="Trebuchet MS"/>
                <a:cs typeface="Trebuchet MS"/>
                <a:sym typeface="Trebuchet MS"/>
              </a:defRPr>
            </a:lvl8pPr>
            <a:lvl9pPr lvl="8" rtl="0">
              <a:spcBef>
                <a:spcPts val="0"/>
              </a:spcBef>
              <a:buClr>
                <a:schemeClr val="lt1"/>
              </a:buClr>
              <a:buFont typeface="Trebuchet MS"/>
              <a:defRPr>
                <a:solidFill>
                  <a:schemeClr val="lt1"/>
                </a:solidFill>
                <a:latin typeface="Trebuchet MS"/>
                <a:ea typeface="Trebuchet MS"/>
                <a:cs typeface="Trebuchet MS"/>
                <a:sym typeface="Trebuchet MS"/>
              </a:defRPr>
            </a:lvl9pPr>
          </a:lstStyle>
          <a:p/>
        </p:txBody>
      </p:sp>
      <p:sp>
        <p:nvSpPr>
          <p:cNvPr id="99" name="Shape 9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0" name="Shape 100"/>
        <p:cNvGrpSpPr/>
        <p:nvPr/>
      </p:nvGrpSpPr>
      <p:grpSpPr>
        <a:xfrm>
          <a:off x="0" y="0"/>
          <a:ext cx="0" cy="0"/>
          <a:chOff x="0" y="0"/>
          <a:chExt cx="0" cy="0"/>
        </a:xfrm>
      </p:grpSpPr>
      <p:cxnSp>
        <p:nvCxnSpPr>
          <p:cNvPr id="101" name="Shape 10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102" name="Shape 102"/>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103" name="Shape 103"/>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4" name="Shape 10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5" name="Shape 105"/>
        <p:cNvGrpSpPr/>
        <p:nvPr/>
      </p:nvGrpSpPr>
      <p:grpSpPr>
        <a:xfrm>
          <a:off x="0" y="0"/>
          <a:ext cx="0" cy="0"/>
          <a:chOff x="0" y="0"/>
          <a:chExt cx="0" cy="0"/>
        </a:xfrm>
      </p:grpSpPr>
      <p:cxnSp>
        <p:nvCxnSpPr>
          <p:cNvPr id="106" name="Shape 10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107" name="Shape 107"/>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108" name="Shape 108"/>
          <p:cNvSpPr txBox="1"/>
          <p:nvPr>
            <p:ph type="title"/>
          </p:nvPr>
        </p:nvSpPr>
        <p:spPr>
          <a:xfrm>
            <a:off x="853950" y="1304850"/>
            <a:ext cx="7436100" cy="1538400"/>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109" name="Shape 109"/>
          <p:cNvSpPr txBox="1"/>
          <p:nvPr>
            <p:ph idx="1" type="body"/>
          </p:nvPr>
        </p:nvSpPr>
        <p:spPr>
          <a:xfrm>
            <a:off x="853950" y="2919450"/>
            <a:ext cx="74361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0" name="Shape 11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1" name="Shape 111"/>
        <p:cNvGrpSpPr/>
        <p:nvPr/>
      </p:nvGrpSpPr>
      <p:grpSpPr>
        <a:xfrm>
          <a:off x="0" y="0"/>
          <a:ext cx="0" cy="0"/>
          <a:chOff x="0" y="0"/>
          <a:chExt cx="0" cy="0"/>
        </a:xfrm>
      </p:grpSpPr>
      <p:sp>
        <p:nvSpPr>
          <p:cNvPr id="112" name="Shape 11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52" name="Shape 52"/>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53" name="Shape 53"/>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s://www.vagrantup.com/downloa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9FC5E8"/>
        </a:solidFill>
      </p:bgPr>
    </p:bg>
    <p:spTree>
      <p:nvGrpSpPr>
        <p:cNvPr id="116" name="Shape 116"/>
        <p:cNvGrpSpPr/>
        <p:nvPr/>
      </p:nvGrpSpPr>
      <p:grpSpPr>
        <a:xfrm>
          <a:off x="0" y="0"/>
          <a:ext cx="0" cy="0"/>
          <a:chOff x="0" y="0"/>
          <a:chExt cx="0" cy="0"/>
        </a:xfrm>
      </p:grpSpPr>
      <p:sp>
        <p:nvSpPr>
          <p:cNvPr id="117" name="Shape 117"/>
          <p:cNvSpPr txBox="1"/>
          <p:nvPr>
            <p:ph type="ctrTitle"/>
          </p:nvPr>
        </p:nvSpPr>
        <p:spPr>
          <a:xfrm>
            <a:off x="174000" y="744575"/>
            <a:ext cx="8846400" cy="2052600"/>
          </a:xfrm>
          <a:prstGeom prst="rect">
            <a:avLst/>
          </a:prstGeom>
        </p:spPr>
        <p:txBody>
          <a:bodyPr anchorCtr="0" anchor="b" bIns="91425" lIns="91425" rIns="91425" tIns="91425">
            <a:noAutofit/>
          </a:bodyPr>
          <a:lstStyle/>
          <a:p>
            <a:pPr lvl="0">
              <a:spcBef>
                <a:spcPts val="0"/>
              </a:spcBef>
              <a:buNone/>
            </a:pPr>
            <a:r>
              <a:rPr b="1" lang="en">
                <a:solidFill>
                  <a:srgbClr val="A64D79"/>
                </a:solidFill>
                <a:latin typeface="Georgia"/>
                <a:ea typeface="Georgia"/>
                <a:cs typeface="Georgia"/>
                <a:sym typeface="Georgia"/>
              </a:rPr>
              <a:t>Did you </a:t>
            </a:r>
            <a:r>
              <a:rPr b="1" lang="en">
                <a:solidFill>
                  <a:srgbClr val="A64D79"/>
                </a:solidFill>
                <a:highlight>
                  <a:srgbClr val="D0E0E3"/>
                </a:highlight>
                <a:latin typeface="Consolas"/>
                <a:ea typeface="Consolas"/>
                <a:cs typeface="Consolas"/>
                <a:sym typeface="Consolas"/>
              </a:rPr>
              <a:t>vagrant destroy</a:t>
            </a:r>
            <a:r>
              <a:rPr b="1" lang="en">
                <a:solidFill>
                  <a:srgbClr val="A64D79"/>
                </a:solidFill>
                <a:latin typeface="Georgia"/>
                <a:ea typeface="Georgia"/>
                <a:cs typeface="Georgia"/>
                <a:sym typeface="Georgia"/>
              </a:rPr>
              <a:t>?</a:t>
            </a:r>
          </a:p>
        </p:txBody>
      </p:sp>
      <p:sp>
        <p:nvSpPr>
          <p:cNvPr id="118" name="Shape 118"/>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latin typeface="Trebuchet MS"/>
                <a:ea typeface="Trebuchet MS"/>
                <a:cs typeface="Trebuchet MS"/>
                <a:sym typeface="Trebuchet MS"/>
              </a:rPr>
              <a:t>Or, do you want to </a:t>
            </a:r>
            <a:r>
              <a:rPr lang="en">
                <a:highlight>
                  <a:srgbClr val="D0E0E3"/>
                </a:highlight>
                <a:latin typeface="Consolas"/>
                <a:ea typeface="Consolas"/>
                <a:cs typeface="Consolas"/>
                <a:sym typeface="Consolas"/>
              </a:rPr>
              <a:t>vagrant up</a:t>
            </a:r>
            <a:r>
              <a:rPr lang="en">
                <a:latin typeface="Trebuchet MS"/>
                <a:ea typeface="Trebuchet MS"/>
                <a:cs typeface="Trebuchet MS"/>
                <a:sym typeface="Trebuchet MS"/>
              </a:rPr>
              <a:t> again?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1878300" y="1072425"/>
            <a:ext cx="5387400" cy="457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0000"/>
                </a:solidFill>
                <a:latin typeface="Trebuchet MS"/>
                <a:ea typeface="Trebuchet MS"/>
                <a:cs typeface="Trebuchet MS"/>
                <a:sym typeface="Trebuchet MS"/>
              </a:rPr>
              <a:t>Try: http://localhost:</a:t>
            </a:r>
            <a:r>
              <a:rPr b="1" lang="en" sz="1800">
                <a:solidFill>
                  <a:srgbClr val="FF0000"/>
                </a:solidFill>
                <a:latin typeface="Trebuchet MS"/>
                <a:ea typeface="Trebuchet MS"/>
                <a:cs typeface="Trebuchet MS"/>
                <a:sym typeface="Trebuchet MS"/>
              </a:rPr>
              <a:t>8080</a:t>
            </a:r>
          </a:p>
        </p:txBody>
      </p:sp>
      <p:pic>
        <p:nvPicPr>
          <p:cNvPr id="198" name="Shape 198"/>
          <p:cNvPicPr preferRelativeResize="0"/>
          <p:nvPr/>
        </p:nvPicPr>
        <p:blipFill>
          <a:blip r:embed="rId3">
            <a:alphaModFix/>
          </a:blip>
          <a:stretch>
            <a:fillRect/>
          </a:stretch>
        </p:blipFill>
        <p:spPr>
          <a:xfrm>
            <a:off x="152400" y="1399975"/>
            <a:ext cx="8839199" cy="2279681"/>
          </a:xfrm>
          <a:prstGeom prst="rect">
            <a:avLst/>
          </a:prstGeom>
          <a:noFill/>
          <a:ln>
            <a:noFill/>
          </a:ln>
        </p:spPr>
      </p:pic>
      <p:sp>
        <p:nvSpPr>
          <p:cNvPr id="199" name="Shape 199"/>
          <p:cNvSpPr txBox="1"/>
          <p:nvPr>
            <p:ph idx="4294967295" type="title"/>
          </p:nvPr>
        </p:nvSpPr>
        <p:spPr>
          <a:xfrm>
            <a:off x="303300" y="335375"/>
            <a:ext cx="8520600" cy="639600"/>
          </a:xfrm>
          <a:prstGeom prst="rect">
            <a:avLst/>
          </a:prstGeom>
          <a:solidFill>
            <a:srgbClr val="6FA8DC"/>
          </a:solidFill>
        </p:spPr>
        <p:txBody>
          <a:bodyPr anchorCtr="0" anchor="t" bIns="91425" lIns="91425" rIns="91425" tIns="91425">
            <a:noAutofit/>
          </a:bodyPr>
          <a:lstStyle/>
          <a:p>
            <a:pPr lvl="0" rtl="0">
              <a:spcBef>
                <a:spcPts val="0"/>
              </a:spcBef>
              <a:buNone/>
            </a:pPr>
            <a:r>
              <a:rPr lang="en" sz="2400">
                <a:solidFill>
                  <a:srgbClr val="FFFFFF"/>
                </a:solidFill>
                <a:latin typeface="Georgia"/>
                <a:ea typeface="Georgia"/>
                <a:cs typeface="Georgia"/>
                <a:sym typeface="Georgia"/>
              </a:rPr>
              <a:t>Check Vagrant staff interface</a:t>
            </a:r>
          </a:p>
        </p:txBody>
      </p:sp>
      <p:sp>
        <p:nvSpPr>
          <p:cNvPr id="200" name="Shape 200"/>
          <p:cNvSpPr txBox="1"/>
          <p:nvPr/>
        </p:nvSpPr>
        <p:spPr>
          <a:xfrm>
            <a:off x="152400" y="3877475"/>
            <a:ext cx="8839200" cy="10971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Now you have a personal ArchivesSpace! It’s yours and it’s re-useable! Look around.</a:t>
            </a:r>
          </a:p>
          <a:p>
            <a:pPr lvl="0" rtl="0" algn="ctr">
              <a:spcBef>
                <a:spcPts val="0"/>
              </a:spcBef>
              <a:buNone/>
            </a:pPr>
            <a:r>
              <a:t/>
            </a:r>
            <a:endParaRPr sz="800">
              <a:latin typeface="Trebuchet MS"/>
              <a:ea typeface="Trebuchet MS"/>
              <a:cs typeface="Trebuchet MS"/>
              <a:sym typeface="Trebuchet MS"/>
            </a:endParaRPr>
          </a:p>
          <a:p>
            <a:pPr lvl="0" rtl="0" algn="ctr">
              <a:spcBef>
                <a:spcPts val="0"/>
              </a:spcBef>
              <a:buNone/>
            </a:pPr>
            <a:r>
              <a:rPr b="1" lang="en" sz="1800">
                <a:latin typeface="Trebuchet MS"/>
                <a:ea typeface="Trebuchet MS"/>
                <a:cs typeface="Trebuchet MS"/>
                <a:sym typeface="Trebuchet MS"/>
              </a:rPr>
              <a:t>Username: admin</a:t>
            </a:r>
          </a:p>
          <a:p>
            <a:pPr lvl="0" rtl="0" algn="ctr">
              <a:spcBef>
                <a:spcPts val="0"/>
              </a:spcBef>
              <a:buNone/>
            </a:pPr>
            <a:r>
              <a:rPr b="1" lang="en" sz="1800">
                <a:latin typeface="Trebuchet MS"/>
                <a:ea typeface="Trebuchet MS"/>
                <a:cs typeface="Trebuchet MS"/>
                <a:sym typeface="Trebuchet MS"/>
              </a:rPr>
              <a:t>Password: admin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03300" y="335375"/>
            <a:ext cx="8520600" cy="639600"/>
          </a:xfrm>
          <a:prstGeom prst="rect">
            <a:avLst/>
          </a:prstGeom>
        </p:spPr>
        <p:txBody>
          <a:bodyPr anchorCtr="0" anchor="t" bIns="91425" lIns="91425" rIns="91425" tIns="91425">
            <a:noAutofit/>
          </a:bodyPr>
          <a:lstStyle/>
          <a:p>
            <a:pPr lvl="0" rtl="0">
              <a:spcBef>
                <a:spcPts val="0"/>
              </a:spcBef>
              <a:buNone/>
            </a:pPr>
            <a:r>
              <a:rPr lang="en" sz="2400"/>
              <a:t>Shutting down</a:t>
            </a:r>
            <a:r>
              <a:rPr lang="en" sz="2400"/>
              <a:t> your Vagrant box</a:t>
            </a:r>
          </a:p>
        </p:txBody>
      </p:sp>
      <p:sp>
        <p:nvSpPr>
          <p:cNvPr id="206" name="Shape 206"/>
          <p:cNvSpPr txBox="1"/>
          <p:nvPr/>
        </p:nvSpPr>
        <p:spPr>
          <a:xfrm>
            <a:off x="299650" y="898925"/>
            <a:ext cx="8435700" cy="3875700"/>
          </a:xfrm>
          <a:prstGeom prst="rect">
            <a:avLst/>
          </a:prstGeom>
          <a:noFill/>
          <a:ln>
            <a:noFill/>
          </a:ln>
        </p:spPr>
        <p:txBody>
          <a:bodyPr anchorCtr="0" anchor="t" bIns="91425" lIns="91425" rIns="91425" tIns="91425">
            <a:noAutofit/>
          </a:bodyPr>
          <a:lstStyle/>
          <a:p>
            <a:pPr lvl="0" rtl="0">
              <a:spcBef>
                <a:spcPts val="0"/>
              </a:spcBef>
              <a:buNone/>
            </a:pPr>
            <a:r>
              <a:rPr lang="en" sz="1800">
                <a:latin typeface="Trebuchet MS"/>
                <a:ea typeface="Trebuchet MS"/>
                <a:cs typeface="Trebuchet MS"/>
                <a:sym typeface="Trebuchet MS"/>
              </a:rPr>
              <a:t>Do the following in Terminal/the command prompt:</a:t>
            </a:r>
          </a:p>
          <a:p>
            <a:pPr lvl="0" rtl="0">
              <a:spcBef>
                <a:spcPts val="0"/>
              </a:spcBef>
              <a:buNone/>
            </a:pPr>
            <a:r>
              <a:t/>
            </a:r>
            <a:endParaRPr sz="1800">
              <a:latin typeface="Trebuchet MS"/>
              <a:ea typeface="Trebuchet MS"/>
              <a:cs typeface="Trebuchet MS"/>
              <a:sym typeface="Trebuchet MS"/>
            </a:endParaRPr>
          </a:p>
          <a:p>
            <a:pPr indent="-342900" lvl="0" marL="457200" rtl="0">
              <a:spcBef>
                <a:spcPts val="0"/>
              </a:spcBef>
              <a:buSzPct val="100000"/>
              <a:buFont typeface="Trebuchet MS"/>
              <a:buAutoNum type="arabicPeriod"/>
            </a:pPr>
            <a:r>
              <a:rPr lang="en" sz="1800">
                <a:latin typeface="Trebuchet MS"/>
                <a:ea typeface="Trebuchet MS"/>
                <a:cs typeface="Trebuchet MS"/>
                <a:sym typeface="Trebuchet MS"/>
              </a:rPr>
              <a:t>Type </a:t>
            </a:r>
            <a:r>
              <a:rPr lang="en" sz="1800">
                <a:highlight>
                  <a:srgbClr val="C9DAF8"/>
                </a:highlight>
                <a:latin typeface="Consolas"/>
                <a:ea typeface="Consolas"/>
                <a:cs typeface="Consolas"/>
                <a:sym typeface="Consolas"/>
              </a:rPr>
              <a:t>vagrant destroy</a:t>
            </a:r>
            <a:r>
              <a:rPr lang="en" sz="1800">
                <a:latin typeface="Trebuchet MS"/>
                <a:ea typeface="Trebuchet MS"/>
                <a:cs typeface="Trebuchet MS"/>
                <a:sym typeface="Trebuchet MS"/>
              </a:rPr>
              <a:t> and confirm the command by typing </a:t>
            </a:r>
            <a:r>
              <a:rPr lang="en" sz="1800">
                <a:highlight>
                  <a:srgbClr val="C9DAF8"/>
                </a:highlight>
                <a:latin typeface="Consolas"/>
                <a:ea typeface="Consolas"/>
                <a:cs typeface="Consolas"/>
                <a:sym typeface="Consolas"/>
              </a:rPr>
              <a:t>y</a:t>
            </a:r>
            <a:r>
              <a:rPr lang="en" sz="1800">
                <a:latin typeface="Trebuchet MS"/>
                <a:ea typeface="Trebuchet MS"/>
                <a:cs typeface="Trebuchet MS"/>
                <a:sym typeface="Trebuchet MS"/>
              </a:rPr>
              <a:t> when prompted</a:t>
            </a:r>
          </a:p>
          <a:p>
            <a:pPr indent="-342900" lvl="1" marL="914400" rtl="0">
              <a:spcBef>
                <a:spcPts val="0"/>
              </a:spcBef>
              <a:buSzPct val="100000"/>
              <a:buFont typeface="Trebuchet MS"/>
              <a:buAutoNum type="alphaLcPeriod"/>
            </a:pPr>
            <a:r>
              <a:rPr lang="en" sz="1800">
                <a:latin typeface="Trebuchet MS"/>
                <a:ea typeface="Trebuchet MS"/>
                <a:cs typeface="Trebuchet MS"/>
                <a:sym typeface="Trebuchet MS"/>
              </a:rPr>
              <a:t>“Destroying” is equivalent to hitting “shut down” on your computer; the computer is still sitting on your desk with your work saved, but it is powered off.</a:t>
            </a:r>
          </a:p>
          <a:p>
            <a:pPr indent="-342900" lvl="0" marL="457200" rtl="0">
              <a:spcBef>
                <a:spcPts val="0"/>
              </a:spcBef>
              <a:buClr>
                <a:schemeClr val="dk2"/>
              </a:buClr>
              <a:buSzPct val="100000"/>
              <a:buAutoNum type="arabicPeriod"/>
            </a:pPr>
            <a:r>
              <a:rPr lang="en" sz="1800">
                <a:latin typeface="Trebuchet MS"/>
                <a:ea typeface="Trebuchet MS"/>
                <a:cs typeface="Trebuchet MS"/>
                <a:sym typeface="Trebuchet MS"/>
              </a:rPr>
              <a:t>Type</a:t>
            </a:r>
            <a:r>
              <a:rPr lang="en" sz="1800">
                <a:solidFill>
                  <a:schemeClr val="dk2"/>
                </a:solidFill>
                <a:latin typeface="Trebuchet MS"/>
                <a:ea typeface="Trebuchet MS"/>
                <a:cs typeface="Trebuchet MS"/>
                <a:sym typeface="Trebuchet MS"/>
              </a:rPr>
              <a:t> </a:t>
            </a:r>
            <a:r>
              <a:rPr lang="en" sz="1800">
                <a:solidFill>
                  <a:schemeClr val="dk2"/>
                </a:solidFill>
                <a:highlight>
                  <a:srgbClr val="C9DAF8"/>
                </a:highlight>
                <a:latin typeface="Consolas"/>
                <a:ea typeface="Consolas"/>
                <a:cs typeface="Consolas"/>
                <a:sym typeface="Consolas"/>
              </a:rPr>
              <a:t>vagrant box remove aspace</a:t>
            </a:r>
            <a:r>
              <a:rPr lang="en" sz="1800">
                <a:solidFill>
                  <a:schemeClr val="dk2"/>
                </a:solidFill>
                <a:latin typeface="Trebuchet MS"/>
                <a:ea typeface="Trebuchet MS"/>
                <a:cs typeface="Trebuchet MS"/>
                <a:sym typeface="Trebuchet MS"/>
              </a:rPr>
              <a:t> to remove the box completely</a:t>
            </a:r>
          </a:p>
          <a:p>
            <a:pPr indent="-342900" lvl="1" marL="914400" rtl="0">
              <a:spcBef>
                <a:spcPts val="0"/>
              </a:spcBef>
              <a:buSzPct val="100000"/>
              <a:buFont typeface="Trebuchet MS"/>
              <a:buAutoNum type="alphaLcPeriod"/>
            </a:pPr>
            <a:r>
              <a:rPr lang="en" sz="1800">
                <a:latin typeface="Trebuchet MS"/>
                <a:ea typeface="Trebuchet MS"/>
                <a:cs typeface="Trebuchet MS"/>
                <a:sym typeface="Trebuchet MS"/>
              </a:rPr>
              <a:t>If “destroying” a box is like shutting down, “removing” a box is like taking a time machine back to the day you first cut the shrink wrap on your brand new computer.  All work you have done in the virtual environment will be lost, but, once the box is re-added and upped again, you will be back to the exact version we shared with you here.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303300" y="335375"/>
            <a:ext cx="8520600" cy="639600"/>
          </a:xfrm>
          <a:prstGeom prst="rect">
            <a:avLst/>
          </a:prstGeom>
          <a:solidFill>
            <a:schemeClr val="dk1"/>
          </a:solidFill>
        </p:spPr>
        <p:txBody>
          <a:bodyPr anchorCtr="0" anchor="t" bIns="91425" lIns="91425" rIns="91425" tIns="91425">
            <a:noAutofit/>
          </a:bodyPr>
          <a:lstStyle/>
          <a:p>
            <a:pPr lvl="0" rtl="0">
              <a:spcBef>
                <a:spcPts val="0"/>
              </a:spcBef>
              <a:buClr>
                <a:schemeClr val="dk2"/>
              </a:buClr>
              <a:buSzPct val="36666"/>
              <a:buFont typeface="Arial"/>
              <a:buNone/>
            </a:pPr>
            <a:r>
              <a:rPr lang="en">
                <a:solidFill>
                  <a:srgbClr val="FFFFFF"/>
                </a:solidFill>
              </a:rPr>
              <a:t>GET with a script - ProPublica</a:t>
            </a:r>
          </a:p>
        </p:txBody>
      </p:sp>
      <p:sp>
        <p:nvSpPr>
          <p:cNvPr id="124" name="Shape 124"/>
          <p:cNvSpPr txBox="1"/>
          <p:nvPr>
            <p:ph type="title"/>
          </p:nvPr>
        </p:nvSpPr>
        <p:spPr>
          <a:xfrm>
            <a:off x="303300" y="335375"/>
            <a:ext cx="8520600" cy="639600"/>
          </a:xfrm>
          <a:prstGeom prst="rect">
            <a:avLst/>
          </a:prstGeom>
          <a:solidFill>
            <a:schemeClr val="accent2"/>
          </a:solidFill>
        </p:spPr>
        <p:txBody>
          <a:bodyPr anchorCtr="0" anchor="t" bIns="91425" lIns="91425" rIns="91425" tIns="91425">
            <a:noAutofit/>
          </a:bodyPr>
          <a:lstStyle/>
          <a:p>
            <a:pPr lvl="0" rtl="0">
              <a:spcBef>
                <a:spcPts val="0"/>
              </a:spcBef>
              <a:buNone/>
            </a:pPr>
            <a:r>
              <a:rPr lang="en">
                <a:solidFill>
                  <a:srgbClr val="FFFFFF"/>
                </a:solidFill>
              </a:rPr>
              <a:t>Vocabulary sidebar: vagrant commands</a:t>
            </a:r>
          </a:p>
        </p:txBody>
      </p:sp>
      <p:sp>
        <p:nvSpPr>
          <p:cNvPr id="125" name="Shape 125"/>
          <p:cNvSpPr txBox="1"/>
          <p:nvPr/>
        </p:nvSpPr>
        <p:spPr>
          <a:xfrm>
            <a:off x="303300" y="954925"/>
            <a:ext cx="8520600" cy="3790800"/>
          </a:xfrm>
          <a:prstGeom prst="rect">
            <a:avLst/>
          </a:prstGeom>
          <a:noFill/>
          <a:ln>
            <a:noFill/>
          </a:ln>
        </p:spPr>
        <p:txBody>
          <a:bodyPr anchorCtr="0" anchor="t" bIns="91425" lIns="91425" rIns="91425" tIns="91425">
            <a:noAutofit/>
          </a:bodyPr>
          <a:lstStyle/>
          <a:p>
            <a:pPr lvl="0">
              <a:spcBef>
                <a:spcPts val="0"/>
              </a:spcBef>
              <a:buNone/>
            </a:pPr>
            <a:r>
              <a:rPr lang="en" sz="1200">
                <a:latin typeface="Trebuchet MS"/>
                <a:ea typeface="Trebuchet MS"/>
                <a:cs typeface="Trebuchet MS"/>
                <a:sym typeface="Trebuchet MS"/>
              </a:rPr>
              <a:t>Just in case you’re wondering why we keep saying “destroy,” here’s a quick refresh on the vagrant commands in the order in which you learned them. </a:t>
            </a:r>
            <a:r>
              <a:rPr i="1" lang="en" sz="1200">
                <a:latin typeface="Trebuchet MS"/>
                <a:ea typeface="Trebuchet MS"/>
                <a:cs typeface="Trebuchet MS"/>
                <a:sym typeface="Trebuchet MS"/>
              </a:rPr>
              <a:t>You must run these commands in Terminal/the command prompt in the directory where your aspace.box file is. (See following slides, or Google how to navigate within Terminal/the command prompt).</a:t>
            </a:r>
          </a:p>
          <a:p>
            <a:pPr lvl="0">
              <a:spcBef>
                <a:spcPts val="0"/>
              </a:spcBef>
              <a:buNone/>
            </a:pPr>
            <a:r>
              <a:t/>
            </a:r>
            <a:endParaRPr sz="1200">
              <a:latin typeface="Trebuchet MS"/>
              <a:ea typeface="Trebuchet MS"/>
              <a:cs typeface="Trebuchet MS"/>
              <a:sym typeface="Trebuchet MS"/>
            </a:endParaRPr>
          </a:p>
          <a:p>
            <a:pPr lvl="0">
              <a:spcBef>
                <a:spcPts val="0"/>
              </a:spcBef>
              <a:buNone/>
            </a:pPr>
            <a:r>
              <a:rPr b="1" lang="en" sz="1200">
                <a:latin typeface="Trebuchet MS"/>
                <a:ea typeface="Trebuchet MS"/>
                <a:cs typeface="Trebuchet MS"/>
                <a:sym typeface="Trebuchet MS"/>
              </a:rPr>
              <a:t>Things you need only do when using a vagrant box for the first time (so if you </a:t>
            </a:r>
            <a:r>
              <a:rPr b="1" lang="en" sz="1200">
                <a:latin typeface="Trebuchet MS"/>
                <a:ea typeface="Trebuchet MS"/>
                <a:cs typeface="Trebuchet MS"/>
                <a:sym typeface="Trebuchet MS"/>
              </a:rPr>
              <a:t>downloaded</a:t>
            </a:r>
            <a:r>
              <a:rPr b="1" lang="en" sz="1200">
                <a:latin typeface="Trebuchet MS"/>
                <a:ea typeface="Trebuchet MS"/>
                <a:cs typeface="Trebuchet MS"/>
                <a:sym typeface="Trebuchet MS"/>
              </a:rPr>
              <a:t> the Windows 10 vagrant, you’ll need to do these):</a:t>
            </a:r>
          </a:p>
          <a:p>
            <a:pPr lvl="0">
              <a:spcBef>
                <a:spcPts val="0"/>
              </a:spcBef>
              <a:buNone/>
            </a:pPr>
            <a:r>
              <a:t/>
            </a:r>
            <a:endParaRPr sz="1200">
              <a:latin typeface="Trebuchet MS"/>
              <a:ea typeface="Trebuchet MS"/>
              <a:cs typeface="Trebuchet MS"/>
              <a:sym typeface="Trebuchet MS"/>
            </a:endParaRPr>
          </a:p>
          <a:p>
            <a:pPr indent="-304800" lvl="0" marL="457200">
              <a:lnSpc>
                <a:spcPct val="115000"/>
              </a:lnSpc>
              <a:spcBef>
                <a:spcPts val="0"/>
              </a:spcBef>
              <a:buSzPct val="100000"/>
              <a:buChar char="●"/>
            </a:pPr>
            <a:r>
              <a:rPr lang="en" sz="1200">
                <a:highlight>
                  <a:srgbClr val="D0E0E3"/>
                </a:highlight>
                <a:latin typeface="Consolas"/>
                <a:ea typeface="Consolas"/>
                <a:cs typeface="Consolas"/>
                <a:sym typeface="Consolas"/>
              </a:rPr>
              <a:t>v</a:t>
            </a:r>
            <a:r>
              <a:rPr lang="en" sz="1200">
                <a:highlight>
                  <a:srgbClr val="D0E0E3"/>
                </a:highlight>
                <a:latin typeface="Consolas"/>
                <a:ea typeface="Consolas"/>
                <a:cs typeface="Consolas"/>
                <a:sym typeface="Consolas"/>
              </a:rPr>
              <a:t>agrant --version</a:t>
            </a:r>
            <a:r>
              <a:rPr lang="en" sz="1200">
                <a:latin typeface="Trebuchet MS"/>
                <a:ea typeface="Trebuchet MS"/>
                <a:cs typeface="Trebuchet MS"/>
                <a:sym typeface="Trebuchet MS"/>
              </a:rPr>
              <a:t> = this just checks to make sure </a:t>
            </a:r>
            <a:r>
              <a:rPr lang="en" sz="1200" u="sng">
                <a:solidFill>
                  <a:schemeClr val="hlink"/>
                </a:solidFill>
                <a:latin typeface="Trebuchet MS"/>
                <a:ea typeface="Trebuchet MS"/>
                <a:cs typeface="Trebuchet MS"/>
                <a:sym typeface="Trebuchet MS"/>
                <a:hlinkClick r:id="rId3"/>
              </a:rPr>
              <a:t>the program called Vagrant</a:t>
            </a:r>
            <a:r>
              <a:rPr lang="en" sz="1200">
                <a:latin typeface="Trebuchet MS"/>
                <a:ea typeface="Trebuchet MS"/>
                <a:cs typeface="Trebuchet MS"/>
                <a:sym typeface="Trebuchet MS"/>
              </a:rPr>
              <a:t> is installed</a:t>
            </a:r>
          </a:p>
          <a:p>
            <a:pPr indent="-304800" lvl="0" marL="457200" rtl="0">
              <a:lnSpc>
                <a:spcPct val="115000"/>
              </a:lnSpc>
              <a:spcBef>
                <a:spcPts val="0"/>
              </a:spcBef>
              <a:buClr>
                <a:schemeClr val="dk2"/>
              </a:buClr>
              <a:buSzPct val="100000"/>
              <a:buChar char="●"/>
            </a:pPr>
            <a:r>
              <a:rPr lang="en" sz="1200">
                <a:solidFill>
                  <a:schemeClr val="dk2"/>
                </a:solidFill>
                <a:highlight>
                  <a:srgbClr val="D0E0E3"/>
                </a:highlight>
                <a:latin typeface="Consolas"/>
                <a:ea typeface="Consolas"/>
                <a:cs typeface="Consolas"/>
                <a:sym typeface="Consolas"/>
              </a:rPr>
              <a:t>vagrant box add --name aspace</a:t>
            </a:r>
            <a:r>
              <a:rPr lang="en" sz="1200">
                <a:solidFill>
                  <a:schemeClr val="dk2"/>
                </a:solidFill>
                <a:latin typeface="Trebuchet MS"/>
                <a:ea typeface="Trebuchet MS"/>
                <a:cs typeface="Trebuchet MS"/>
                <a:sym typeface="Trebuchet MS"/>
              </a:rPr>
              <a:t> = </a:t>
            </a:r>
            <a:r>
              <a:rPr i="1" lang="en" sz="1200">
                <a:solidFill>
                  <a:schemeClr val="dk2"/>
                </a:solidFill>
                <a:latin typeface="Trebuchet MS"/>
                <a:ea typeface="Trebuchet MS"/>
                <a:cs typeface="Trebuchet MS"/>
                <a:sym typeface="Trebuchet MS"/>
              </a:rPr>
              <a:t>see the workshop slide for using this command</a:t>
            </a:r>
            <a:r>
              <a:rPr lang="en" sz="1200">
                <a:solidFill>
                  <a:schemeClr val="dk2"/>
                </a:solidFill>
                <a:latin typeface="Trebuchet MS"/>
                <a:ea typeface="Trebuchet MS"/>
                <a:cs typeface="Trebuchet MS"/>
                <a:sym typeface="Trebuchet MS"/>
              </a:rPr>
              <a:t>, but this command is naming the box “aspace” so you can refer to it that way in later commands. You could have multiple boxes running at the same time, and thus they need names.</a:t>
            </a:r>
          </a:p>
          <a:p>
            <a:pPr indent="-304800" lvl="0" marL="457200">
              <a:lnSpc>
                <a:spcPct val="115000"/>
              </a:lnSpc>
              <a:spcBef>
                <a:spcPts val="0"/>
              </a:spcBef>
              <a:buSzPct val="100000"/>
              <a:buChar char="●"/>
            </a:pPr>
            <a:r>
              <a:rPr lang="en" sz="1200">
                <a:highlight>
                  <a:srgbClr val="D0E0E3"/>
                </a:highlight>
                <a:latin typeface="Consolas"/>
                <a:ea typeface="Consolas"/>
                <a:cs typeface="Consolas"/>
                <a:sym typeface="Consolas"/>
              </a:rPr>
              <a:t>vagrant init aspace</a:t>
            </a:r>
            <a:r>
              <a:rPr lang="en" sz="1200">
                <a:latin typeface="Trebuchet MS"/>
                <a:ea typeface="Trebuchet MS"/>
                <a:cs typeface="Trebuchet MS"/>
                <a:sym typeface="Trebuchet MS"/>
              </a:rPr>
              <a:t> = This initializes the aspace box, which you just named “aspace,” above</a:t>
            </a:r>
          </a:p>
          <a:p>
            <a:pPr lvl="0">
              <a:spcBef>
                <a:spcPts val="0"/>
              </a:spcBef>
              <a:buNone/>
            </a:pPr>
            <a:r>
              <a:t/>
            </a:r>
            <a:endParaRPr b="1" sz="1200">
              <a:latin typeface="Trebuchet MS"/>
              <a:ea typeface="Trebuchet MS"/>
              <a:cs typeface="Trebuchet MS"/>
              <a:sym typeface="Trebuchet MS"/>
            </a:endParaRPr>
          </a:p>
          <a:p>
            <a:pPr lvl="0">
              <a:spcBef>
                <a:spcPts val="0"/>
              </a:spcBef>
              <a:buNone/>
            </a:pPr>
            <a:r>
              <a:rPr b="1" lang="en" sz="1200">
                <a:latin typeface="Trebuchet MS"/>
                <a:ea typeface="Trebuchet MS"/>
                <a:cs typeface="Trebuchet MS"/>
                <a:sym typeface="Trebuchet MS"/>
              </a:rPr>
              <a:t>Commands you’ll use more than once if you want to keep using the vagrant box:</a:t>
            </a:r>
          </a:p>
          <a:p>
            <a:pPr indent="-304800" lvl="0" marL="457200">
              <a:lnSpc>
                <a:spcPct val="115000"/>
              </a:lnSpc>
              <a:spcBef>
                <a:spcPts val="0"/>
              </a:spcBef>
              <a:buSzPct val="100000"/>
              <a:buChar char="●"/>
            </a:pPr>
            <a:r>
              <a:rPr lang="en" sz="1200">
                <a:highlight>
                  <a:srgbClr val="D0E0E3"/>
                </a:highlight>
                <a:latin typeface="Consolas"/>
                <a:ea typeface="Consolas"/>
                <a:cs typeface="Consolas"/>
                <a:sym typeface="Consolas"/>
              </a:rPr>
              <a:t>vagrant up</a:t>
            </a:r>
            <a:r>
              <a:rPr lang="en" sz="1200">
                <a:latin typeface="Trebuchet MS"/>
                <a:ea typeface="Trebuchet MS"/>
                <a:cs typeface="Trebuchet MS"/>
                <a:sym typeface="Trebuchet MS"/>
              </a:rPr>
              <a:t> = equivalent to starting your computer up</a:t>
            </a:r>
          </a:p>
          <a:p>
            <a:pPr indent="-304800" lvl="0" marL="457200" rtl="0">
              <a:lnSpc>
                <a:spcPct val="115000"/>
              </a:lnSpc>
              <a:spcBef>
                <a:spcPts val="0"/>
              </a:spcBef>
              <a:buSzPct val="100000"/>
              <a:buChar char="●"/>
            </a:pPr>
            <a:r>
              <a:rPr lang="en" sz="1200">
                <a:highlight>
                  <a:srgbClr val="D0E0E3"/>
                </a:highlight>
                <a:latin typeface="Consolas"/>
                <a:ea typeface="Consolas"/>
                <a:cs typeface="Consolas"/>
                <a:sym typeface="Consolas"/>
              </a:rPr>
              <a:t>vagrant destroy</a:t>
            </a:r>
            <a:r>
              <a:rPr lang="en" sz="1200">
                <a:latin typeface="Trebuchet MS"/>
                <a:ea typeface="Trebuchet MS"/>
                <a:cs typeface="Trebuchet MS"/>
                <a:sym typeface="Trebuchet MS"/>
              </a:rPr>
              <a:t> = equivalent to shutting your computer down. You can toggle between this and </a:t>
            </a:r>
            <a:r>
              <a:rPr lang="en" sz="1200">
                <a:highlight>
                  <a:srgbClr val="D0E0E3"/>
                </a:highlight>
                <a:latin typeface="Consolas"/>
                <a:ea typeface="Consolas"/>
                <a:cs typeface="Consolas"/>
                <a:sym typeface="Consolas"/>
              </a:rPr>
              <a:t>vagrant up</a:t>
            </a:r>
            <a:r>
              <a:rPr lang="en" sz="1200">
                <a:latin typeface="Trebuchet MS"/>
                <a:ea typeface="Trebuchet MS"/>
                <a:cs typeface="Trebuchet MS"/>
                <a:sym typeface="Trebuchet MS"/>
              </a:rPr>
              <a:t> in the course of daily work.</a:t>
            </a:r>
          </a:p>
          <a:p>
            <a:pPr indent="-304800" lvl="0" marL="457200">
              <a:lnSpc>
                <a:spcPct val="115000"/>
              </a:lnSpc>
              <a:spcBef>
                <a:spcPts val="0"/>
              </a:spcBef>
              <a:buSzPct val="100000"/>
              <a:buFont typeface="Trebuchet MS"/>
              <a:buChar char="●"/>
            </a:pPr>
            <a:r>
              <a:rPr lang="en" sz="1200">
                <a:highlight>
                  <a:srgbClr val="D0E0E3"/>
                </a:highlight>
                <a:latin typeface="Consolas"/>
                <a:ea typeface="Consolas"/>
                <a:cs typeface="Consolas"/>
                <a:sym typeface="Consolas"/>
              </a:rPr>
              <a:t>vagrant global-status</a:t>
            </a:r>
            <a:r>
              <a:rPr lang="en" sz="1200">
                <a:latin typeface="Trebuchet MS"/>
                <a:ea typeface="Trebuchet MS"/>
                <a:cs typeface="Trebuchet MS"/>
                <a:sym typeface="Trebuchet MS"/>
              </a:rPr>
              <a:t> = this will tell you whether the vagrant is running or not, in case you lose track.</a:t>
            </a:r>
          </a:p>
          <a:p>
            <a:pPr indent="-304800" lvl="0" marL="457200">
              <a:lnSpc>
                <a:spcPct val="115000"/>
              </a:lnSpc>
              <a:spcBef>
                <a:spcPts val="0"/>
              </a:spcBef>
              <a:buSzPct val="100000"/>
              <a:buChar char="●"/>
            </a:pPr>
            <a:r>
              <a:rPr lang="en" sz="1200">
                <a:highlight>
                  <a:srgbClr val="D0E0E3"/>
                </a:highlight>
                <a:latin typeface="Consolas"/>
                <a:ea typeface="Consolas"/>
                <a:cs typeface="Consolas"/>
                <a:sym typeface="Consolas"/>
              </a:rPr>
              <a:t>vagrant box remove aspace</a:t>
            </a:r>
            <a:r>
              <a:rPr lang="en" sz="1200">
                <a:latin typeface="Trebuchet MS"/>
                <a:ea typeface="Trebuchet MS"/>
                <a:cs typeface="Trebuchet MS"/>
                <a:sym typeface="Trebuchet MS"/>
              </a:rPr>
              <a:t> = equivalent to uninstalling the vagrant (but it is still present as a file on your machine). You use this if you want to start over with a fresh box (or abandon ship)</a:t>
            </a:r>
          </a:p>
          <a:p>
            <a:pPr lvl="0">
              <a:spcBef>
                <a:spcPts val="0"/>
              </a:spcBef>
              <a:buNone/>
            </a:pPr>
            <a:r>
              <a:t/>
            </a:r>
            <a:endParaRPr sz="12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03300" y="335375"/>
            <a:ext cx="8520600" cy="639600"/>
          </a:xfrm>
          <a:prstGeom prst="rect">
            <a:avLst/>
          </a:prstGeom>
          <a:solidFill>
            <a:schemeClr val="dk1"/>
          </a:solidFill>
        </p:spPr>
        <p:txBody>
          <a:bodyPr anchorCtr="0" anchor="t" bIns="91425" lIns="91425" rIns="91425" tIns="91425">
            <a:noAutofit/>
          </a:bodyPr>
          <a:lstStyle/>
          <a:p>
            <a:pPr lvl="0" rtl="0">
              <a:spcBef>
                <a:spcPts val="0"/>
              </a:spcBef>
              <a:buClr>
                <a:schemeClr val="dk2"/>
              </a:buClr>
              <a:buSzPct val="36666"/>
              <a:buFont typeface="Arial"/>
              <a:buNone/>
            </a:pPr>
            <a:r>
              <a:rPr lang="en">
                <a:solidFill>
                  <a:srgbClr val="FFFFFF"/>
                </a:solidFill>
              </a:rPr>
              <a:t>GET with a script - ProPublica</a:t>
            </a:r>
          </a:p>
        </p:txBody>
      </p:sp>
      <p:sp>
        <p:nvSpPr>
          <p:cNvPr id="131" name="Shape 131"/>
          <p:cNvSpPr txBox="1"/>
          <p:nvPr>
            <p:ph type="title"/>
          </p:nvPr>
        </p:nvSpPr>
        <p:spPr>
          <a:xfrm>
            <a:off x="303300" y="335375"/>
            <a:ext cx="8520600" cy="639600"/>
          </a:xfrm>
          <a:prstGeom prst="rect">
            <a:avLst/>
          </a:prstGeom>
          <a:solidFill>
            <a:srgbClr val="A64D79"/>
          </a:solidFill>
        </p:spPr>
        <p:txBody>
          <a:bodyPr anchorCtr="0" anchor="t" bIns="91425" lIns="91425" rIns="91425" tIns="91425">
            <a:noAutofit/>
          </a:bodyPr>
          <a:lstStyle/>
          <a:p>
            <a:pPr lvl="0" rtl="0">
              <a:spcBef>
                <a:spcPts val="0"/>
              </a:spcBef>
              <a:buNone/>
            </a:pPr>
            <a:r>
              <a:rPr lang="en">
                <a:solidFill>
                  <a:srgbClr val="FFFFFF"/>
                </a:solidFill>
              </a:rPr>
              <a:t>Did you </a:t>
            </a:r>
            <a:r>
              <a:rPr lang="en">
                <a:solidFill>
                  <a:srgbClr val="FFFFFF"/>
                </a:solidFill>
                <a:latin typeface="Consolas"/>
                <a:ea typeface="Consolas"/>
                <a:cs typeface="Consolas"/>
                <a:sym typeface="Consolas"/>
              </a:rPr>
              <a:t>vagrant destroy</a:t>
            </a:r>
            <a:r>
              <a:rPr lang="en">
                <a:solidFill>
                  <a:srgbClr val="FFFFFF"/>
                </a:solidFill>
              </a:rPr>
              <a:t>?</a:t>
            </a:r>
          </a:p>
        </p:txBody>
      </p:sp>
      <p:sp>
        <p:nvSpPr>
          <p:cNvPr id="132" name="Shape 132"/>
          <p:cNvSpPr txBox="1"/>
          <p:nvPr/>
        </p:nvSpPr>
        <p:spPr>
          <a:xfrm>
            <a:off x="754350" y="1308500"/>
            <a:ext cx="7635300" cy="3222600"/>
          </a:xfrm>
          <a:prstGeom prst="rect">
            <a:avLst/>
          </a:prstGeom>
          <a:noFill/>
          <a:ln>
            <a:noFill/>
          </a:ln>
        </p:spPr>
        <p:txBody>
          <a:bodyPr anchorCtr="0" anchor="t" bIns="91425" lIns="91425" rIns="91425" tIns="91425">
            <a:noAutofit/>
          </a:bodyPr>
          <a:lstStyle/>
          <a:p>
            <a:pPr lvl="0" rtl="0">
              <a:spcBef>
                <a:spcPts val="0"/>
              </a:spcBef>
              <a:buNone/>
            </a:pPr>
            <a:r>
              <a:rPr lang="en">
                <a:latin typeface="Trebuchet MS"/>
                <a:ea typeface="Trebuchet MS"/>
                <a:cs typeface="Trebuchet MS"/>
                <a:sym typeface="Trebuchet MS"/>
              </a:rPr>
              <a:t>Determining whether the vagrant is still running is super quick:</a:t>
            </a:r>
          </a:p>
          <a:p>
            <a:pPr lvl="0" rtl="0">
              <a:spcBef>
                <a:spcPts val="0"/>
              </a:spcBef>
              <a:buNone/>
            </a:pPr>
            <a:r>
              <a:t/>
            </a: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1. Mac users open Terminal; Windows users open the command prompt</a:t>
            </a: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2. Type </a:t>
            </a:r>
            <a:r>
              <a:rPr b="1" lang="en">
                <a:highlight>
                  <a:srgbClr val="D0E0E3"/>
                </a:highlight>
                <a:latin typeface="Consolas"/>
                <a:ea typeface="Consolas"/>
                <a:cs typeface="Consolas"/>
                <a:sym typeface="Consolas"/>
              </a:rPr>
              <a:t>vagrant global-status</a:t>
            </a:r>
            <a:r>
              <a:rPr lang="en">
                <a:latin typeface="Trebuchet MS"/>
                <a:ea typeface="Trebuchet MS"/>
                <a:cs typeface="Trebuchet MS"/>
                <a:sym typeface="Trebuchet MS"/>
              </a:rPr>
              <a:t> and hit enter.</a:t>
            </a:r>
          </a:p>
          <a:p>
            <a:pPr lvl="0" rtl="0">
              <a:spcBef>
                <a:spcPts val="0"/>
              </a:spcBef>
              <a:buNone/>
            </a:pPr>
            <a:r>
              <a:t/>
            </a:r>
            <a:endParaRPr/>
          </a:p>
        </p:txBody>
      </p:sp>
      <p:sp>
        <p:nvSpPr>
          <p:cNvPr id="133" name="Shape 133"/>
          <p:cNvSpPr txBox="1"/>
          <p:nvPr/>
        </p:nvSpPr>
        <p:spPr>
          <a:xfrm>
            <a:off x="3525025" y="2157675"/>
            <a:ext cx="4225799" cy="497400"/>
          </a:xfrm>
          <a:prstGeom prst="rect">
            <a:avLst/>
          </a:prstGeom>
          <a:noFill/>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100">
                <a:latin typeface="Trebuchet MS"/>
                <a:ea typeface="Trebuchet MS"/>
                <a:cs typeface="Trebuchet MS"/>
                <a:sym typeface="Trebuchet MS"/>
              </a:rPr>
              <a:t>Note: The command prompt is not Cgywin, we specifically mean the command prompt on this slide:</a:t>
            </a:r>
          </a:p>
        </p:txBody>
      </p:sp>
      <p:pic>
        <p:nvPicPr>
          <p:cNvPr id="134" name="Shape 134"/>
          <p:cNvPicPr preferRelativeResize="0"/>
          <p:nvPr/>
        </p:nvPicPr>
        <p:blipFill>
          <a:blip r:embed="rId3">
            <a:alphaModFix/>
          </a:blip>
          <a:stretch>
            <a:fillRect/>
          </a:stretch>
        </p:blipFill>
        <p:spPr>
          <a:xfrm>
            <a:off x="3837700" y="2604875"/>
            <a:ext cx="3600449" cy="685800"/>
          </a:xfrm>
          <a:prstGeom prst="rect">
            <a:avLst/>
          </a:prstGeom>
          <a:noFill/>
          <a:ln cap="flat" cmpd="sng" w="9525">
            <a:solidFill>
              <a:srgbClr val="B7B7B7"/>
            </a:solidFill>
            <a:prstDash val="solid"/>
            <a:round/>
            <a:headEnd len="med" w="med" type="none"/>
            <a:tailEnd len="med" w="med"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03300" y="335375"/>
            <a:ext cx="8520600" cy="639600"/>
          </a:xfrm>
          <a:prstGeom prst="rect">
            <a:avLst/>
          </a:prstGeom>
          <a:solidFill>
            <a:schemeClr val="dk1"/>
          </a:solidFill>
        </p:spPr>
        <p:txBody>
          <a:bodyPr anchorCtr="0" anchor="t" bIns="91425" lIns="91425" rIns="91425" tIns="91425">
            <a:noAutofit/>
          </a:bodyPr>
          <a:lstStyle/>
          <a:p>
            <a:pPr lvl="0" rtl="0">
              <a:spcBef>
                <a:spcPts val="0"/>
              </a:spcBef>
              <a:buClr>
                <a:schemeClr val="dk2"/>
              </a:buClr>
              <a:buSzPct val="36666"/>
              <a:buFont typeface="Arial"/>
              <a:buNone/>
            </a:pPr>
            <a:r>
              <a:rPr lang="en">
                <a:solidFill>
                  <a:srgbClr val="FFFFFF"/>
                </a:solidFill>
              </a:rPr>
              <a:t>GET with a script - ProPublica</a:t>
            </a:r>
          </a:p>
        </p:txBody>
      </p:sp>
      <p:sp>
        <p:nvSpPr>
          <p:cNvPr id="140" name="Shape 140"/>
          <p:cNvSpPr txBox="1"/>
          <p:nvPr>
            <p:ph type="title"/>
          </p:nvPr>
        </p:nvSpPr>
        <p:spPr>
          <a:xfrm>
            <a:off x="303300" y="335375"/>
            <a:ext cx="8520600" cy="639600"/>
          </a:xfrm>
          <a:prstGeom prst="rect">
            <a:avLst/>
          </a:prstGeom>
          <a:solidFill>
            <a:srgbClr val="A64D79"/>
          </a:solidFill>
        </p:spPr>
        <p:txBody>
          <a:bodyPr anchorCtr="0" anchor="t" bIns="91425" lIns="91425" rIns="91425" tIns="91425">
            <a:noAutofit/>
          </a:bodyPr>
          <a:lstStyle/>
          <a:p>
            <a:pPr lvl="0" rtl="0">
              <a:spcBef>
                <a:spcPts val="0"/>
              </a:spcBef>
              <a:buNone/>
            </a:pPr>
            <a:r>
              <a:rPr lang="en">
                <a:solidFill>
                  <a:srgbClr val="FFFFFF"/>
                </a:solidFill>
              </a:rPr>
              <a:t>Did you </a:t>
            </a:r>
            <a:r>
              <a:rPr lang="en">
                <a:solidFill>
                  <a:srgbClr val="FFFFFF"/>
                </a:solidFill>
                <a:latin typeface="Consolas"/>
                <a:ea typeface="Consolas"/>
                <a:cs typeface="Consolas"/>
                <a:sym typeface="Consolas"/>
              </a:rPr>
              <a:t>vagrant destroy</a:t>
            </a:r>
            <a:r>
              <a:rPr lang="en">
                <a:solidFill>
                  <a:srgbClr val="FFFFFF"/>
                </a:solidFill>
              </a:rPr>
              <a:t>?</a:t>
            </a:r>
          </a:p>
        </p:txBody>
      </p:sp>
      <p:sp>
        <p:nvSpPr>
          <p:cNvPr id="141" name="Shape 141"/>
          <p:cNvSpPr txBox="1"/>
          <p:nvPr/>
        </p:nvSpPr>
        <p:spPr>
          <a:xfrm>
            <a:off x="754350" y="1315450"/>
            <a:ext cx="7635300" cy="3605400"/>
          </a:xfrm>
          <a:prstGeom prst="rect">
            <a:avLst/>
          </a:prstGeom>
          <a:noFill/>
          <a:ln>
            <a:noFill/>
          </a:ln>
        </p:spPr>
        <p:txBody>
          <a:bodyPr anchorCtr="0" anchor="t" bIns="91425" lIns="91425" rIns="91425" tIns="91425">
            <a:noAutofit/>
          </a:bodyPr>
          <a:lstStyle/>
          <a:p>
            <a:pPr lvl="0" rtl="0">
              <a:spcBef>
                <a:spcPts val="0"/>
              </a:spcBef>
              <a:buNone/>
            </a:pPr>
            <a:r>
              <a:t/>
            </a:r>
            <a:endParaRPr>
              <a:latin typeface="Trebuchet MS"/>
              <a:ea typeface="Trebuchet MS"/>
              <a:cs typeface="Trebuchet MS"/>
              <a:sym typeface="Trebuchet MS"/>
            </a:endParaRPr>
          </a:p>
          <a:p>
            <a:pPr lvl="0">
              <a:spcBef>
                <a:spcPts val="0"/>
              </a:spcBef>
              <a:buNone/>
            </a:pPr>
            <a:r>
              <a:rPr lang="en">
                <a:latin typeface="Trebuchet MS"/>
                <a:ea typeface="Trebuchet MS"/>
                <a:cs typeface="Trebuchet MS"/>
                <a:sym typeface="Trebuchet MS"/>
              </a:rPr>
              <a:t>If you see this text or something similar, you’re good to go! The vagrant is not running. </a:t>
            </a: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a:spcBef>
                <a:spcPts val="0"/>
              </a:spcBef>
              <a:buNone/>
            </a:pPr>
            <a:r>
              <a:t/>
            </a: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If you do want it running again, keep clicking through slides.</a:t>
            </a:r>
          </a:p>
        </p:txBody>
      </p:sp>
      <p:pic>
        <p:nvPicPr>
          <p:cNvPr id="142" name="Shape 142"/>
          <p:cNvPicPr preferRelativeResize="0"/>
          <p:nvPr/>
        </p:nvPicPr>
        <p:blipFill>
          <a:blip r:embed="rId3">
            <a:alphaModFix/>
          </a:blip>
          <a:stretch>
            <a:fillRect/>
          </a:stretch>
        </p:blipFill>
        <p:spPr>
          <a:xfrm>
            <a:off x="1696925" y="2370425"/>
            <a:ext cx="5638800" cy="149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03300" y="335375"/>
            <a:ext cx="8520600" cy="639600"/>
          </a:xfrm>
          <a:prstGeom prst="rect">
            <a:avLst/>
          </a:prstGeom>
          <a:solidFill>
            <a:schemeClr val="dk1"/>
          </a:solidFill>
        </p:spPr>
        <p:txBody>
          <a:bodyPr anchorCtr="0" anchor="t" bIns="91425" lIns="91425" rIns="91425" tIns="91425">
            <a:noAutofit/>
          </a:bodyPr>
          <a:lstStyle/>
          <a:p>
            <a:pPr lvl="0" rtl="0">
              <a:spcBef>
                <a:spcPts val="0"/>
              </a:spcBef>
              <a:buClr>
                <a:schemeClr val="dk2"/>
              </a:buClr>
              <a:buSzPct val="36666"/>
              <a:buFont typeface="Arial"/>
              <a:buNone/>
            </a:pPr>
            <a:r>
              <a:rPr lang="en">
                <a:solidFill>
                  <a:srgbClr val="FFFFFF"/>
                </a:solidFill>
              </a:rPr>
              <a:t>GET with a script - ProPublica</a:t>
            </a:r>
          </a:p>
        </p:txBody>
      </p:sp>
      <p:sp>
        <p:nvSpPr>
          <p:cNvPr id="148" name="Shape 148"/>
          <p:cNvSpPr txBox="1"/>
          <p:nvPr>
            <p:ph type="title"/>
          </p:nvPr>
        </p:nvSpPr>
        <p:spPr>
          <a:xfrm>
            <a:off x="303300" y="335375"/>
            <a:ext cx="8520600" cy="639600"/>
          </a:xfrm>
          <a:prstGeom prst="rect">
            <a:avLst/>
          </a:prstGeom>
          <a:solidFill>
            <a:srgbClr val="A64D79"/>
          </a:solidFill>
        </p:spPr>
        <p:txBody>
          <a:bodyPr anchorCtr="0" anchor="t" bIns="91425" lIns="91425" rIns="91425" tIns="91425">
            <a:noAutofit/>
          </a:bodyPr>
          <a:lstStyle/>
          <a:p>
            <a:pPr lvl="0" rtl="0">
              <a:spcBef>
                <a:spcPts val="0"/>
              </a:spcBef>
              <a:buNone/>
            </a:pPr>
            <a:r>
              <a:rPr lang="en">
                <a:solidFill>
                  <a:srgbClr val="FFFFFF"/>
                </a:solidFill>
              </a:rPr>
              <a:t>Did you </a:t>
            </a:r>
            <a:r>
              <a:rPr lang="en">
                <a:solidFill>
                  <a:srgbClr val="FFFFFF"/>
                </a:solidFill>
                <a:latin typeface="Consolas"/>
                <a:ea typeface="Consolas"/>
                <a:cs typeface="Consolas"/>
                <a:sym typeface="Consolas"/>
              </a:rPr>
              <a:t>vagrant destroy</a:t>
            </a:r>
            <a:r>
              <a:rPr lang="en">
                <a:solidFill>
                  <a:srgbClr val="FFFFFF"/>
                </a:solidFill>
              </a:rPr>
              <a:t>?</a:t>
            </a:r>
          </a:p>
        </p:txBody>
      </p:sp>
      <p:sp>
        <p:nvSpPr>
          <p:cNvPr id="149" name="Shape 149"/>
          <p:cNvSpPr txBox="1"/>
          <p:nvPr/>
        </p:nvSpPr>
        <p:spPr>
          <a:xfrm>
            <a:off x="754350" y="1315450"/>
            <a:ext cx="7635300" cy="3605400"/>
          </a:xfrm>
          <a:prstGeom prst="rect">
            <a:avLst/>
          </a:prstGeom>
          <a:noFill/>
          <a:ln>
            <a:noFill/>
          </a:ln>
        </p:spPr>
        <p:txBody>
          <a:bodyPr anchorCtr="0" anchor="t" bIns="91425" lIns="91425" rIns="91425" tIns="91425">
            <a:noAutofit/>
          </a:bodyPr>
          <a:lstStyle/>
          <a:p>
            <a:pPr lvl="0" rtl="0">
              <a:spcBef>
                <a:spcPts val="0"/>
              </a:spcBef>
              <a:buNone/>
            </a:pPr>
            <a:r>
              <a:t/>
            </a: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If you see this text or something similar, </a:t>
            </a:r>
            <a:r>
              <a:rPr lang="en">
                <a:solidFill>
                  <a:srgbClr val="CC0000"/>
                </a:solidFill>
                <a:latin typeface="Trebuchet MS"/>
                <a:ea typeface="Trebuchet MS"/>
                <a:cs typeface="Trebuchet MS"/>
                <a:sym typeface="Trebuchet MS"/>
              </a:rPr>
              <a:t>vagrant is still running!</a:t>
            </a: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t/>
            </a:r>
            <a:endParaRPr>
              <a:latin typeface="Trebuchet MS"/>
              <a:ea typeface="Trebuchet MS"/>
              <a:cs typeface="Trebuchet MS"/>
              <a:sym typeface="Trebuchet MS"/>
            </a:endParaRPr>
          </a:p>
          <a:p>
            <a:pPr lvl="0" rtl="0">
              <a:spcBef>
                <a:spcPts val="0"/>
              </a:spcBef>
              <a:buNone/>
            </a:pPr>
            <a:r>
              <a:rPr lang="en">
                <a:latin typeface="Trebuchet MS"/>
                <a:ea typeface="Trebuchet MS"/>
                <a:cs typeface="Trebuchet MS"/>
                <a:sym typeface="Trebuchet MS"/>
              </a:rPr>
              <a:t>If you want to shut it down, keep clicking through slides.</a:t>
            </a:r>
          </a:p>
        </p:txBody>
      </p:sp>
      <p:pic>
        <p:nvPicPr>
          <p:cNvPr id="150" name="Shape 150"/>
          <p:cNvPicPr preferRelativeResize="0"/>
          <p:nvPr/>
        </p:nvPicPr>
        <p:blipFill>
          <a:blip r:embed="rId3">
            <a:alphaModFix/>
          </a:blip>
          <a:stretch>
            <a:fillRect/>
          </a:stretch>
        </p:blipFill>
        <p:spPr>
          <a:xfrm>
            <a:off x="1452950" y="2206825"/>
            <a:ext cx="5848350" cy="167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4" name="Shape 154"/>
        <p:cNvGrpSpPr/>
        <p:nvPr/>
      </p:nvGrpSpPr>
      <p:grpSpPr>
        <a:xfrm>
          <a:off x="0" y="0"/>
          <a:ext cx="0" cy="0"/>
          <a:chOff x="0" y="0"/>
          <a:chExt cx="0" cy="0"/>
        </a:xfrm>
      </p:grpSpPr>
      <p:cxnSp>
        <p:nvCxnSpPr>
          <p:cNvPr id="155" name="Shape 155"/>
          <p:cNvCxnSpPr/>
          <p:nvPr/>
        </p:nvCxnSpPr>
        <p:spPr>
          <a:xfrm>
            <a:off x="4572006" y="1542975"/>
            <a:ext cx="0" cy="3426600"/>
          </a:xfrm>
          <a:prstGeom prst="straightConnector1">
            <a:avLst/>
          </a:prstGeom>
          <a:noFill/>
          <a:ln cap="flat" cmpd="sng" w="9525">
            <a:solidFill>
              <a:schemeClr val="dk2"/>
            </a:solidFill>
            <a:prstDash val="solid"/>
            <a:round/>
            <a:headEnd len="lg" w="lg" type="none"/>
            <a:tailEnd len="lg" w="lg" type="none"/>
          </a:ln>
        </p:spPr>
      </p:cxnSp>
      <p:sp>
        <p:nvSpPr>
          <p:cNvPr id="156" name="Shape 156"/>
          <p:cNvSpPr txBox="1"/>
          <p:nvPr/>
        </p:nvSpPr>
        <p:spPr>
          <a:xfrm>
            <a:off x="480850" y="1580350"/>
            <a:ext cx="3695700" cy="3777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157" name="Shape 157"/>
          <p:cNvSpPr txBox="1"/>
          <p:nvPr/>
        </p:nvSpPr>
        <p:spPr>
          <a:xfrm>
            <a:off x="5108126" y="1580350"/>
            <a:ext cx="3695700" cy="3777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
        <p:nvSpPr>
          <p:cNvPr id="158" name="Shape 158"/>
          <p:cNvSpPr txBox="1"/>
          <p:nvPr/>
        </p:nvSpPr>
        <p:spPr>
          <a:xfrm>
            <a:off x="193000" y="2106225"/>
            <a:ext cx="4225800" cy="3429600"/>
          </a:xfrm>
          <a:prstGeom prst="rect">
            <a:avLst/>
          </a:prstGeom>
          <a:noFill/>
          <a:ln>
            <a:noFill/>
          </a:ln>
        </p:spPr>
        <p:txBody>
          <a:bodyPr anchorCtr="0" anchor="t" bIns="91425" lIns="91425" rIns="91425" tIns="91425">
            <a:noAutofit/>
          </a:bodyPr>
          <a:lstStyle/>
          <a:p>
            <a:pPr indent="-228600" lvl="0" marL="457200" rtl="0">
              <a:lnSpc>
                <a:spcPct val="115000"/>
              </a:lnSpc>
              <a:spcBef>
                <a:spcPts val="1100"/>
              </a:spcBef>
              <a:spcAft>
                <a:spcPts val="1100"/>
              </a:spcAft>
              <a:buClr>
                <a:schemeClr val="dk2"/>
              </a:buClr>
              <a:buFont typeface="Trebuchet MS"/>
              <a:buAutoNum type="arabicPeriod"/>
            </a:pPr>
            <a:r>
              <a:rPr lang="en">
                <a:solidFill>
                  <a:schemeClr val="dk2"/>
                </a:solidFill>
                <a:latin typeface="Trebuchet MS"/>
                <a:ea typeface="Trebuchet MS"/>
                <a:cs typeface="Trebuchet MS"/>
                <a:sym typeface="Trebuchet MS"/>
              </a:rPr>
              <a:t>Go to the vagrant folder you created in the workshop, likely on your desktop. It should still have </a:t>
            </a:r>
            <a:r>
              <a:rPr i="1" lang="en">
                <a:solidFill>
                  <a:schemeClr val="dk2"/>
                </a:solidFill>
                <a:latin typeface="Trebuchet MS"/>
                <a:ea typeface="Trebuchet MS"/>
                <a:cs typeface="Trebuchet MS"/>
                <a:sym typeface="Trebuchet MS"/>
              </a:rPr>
              <a:t>aspace.box</a:t>
            </a:r>
            <a:r>
              <a:rPr lang="en">
                <a:solidFill>
                  <a:schemeClr val="dk2"/>
                </a:solidFill>
                <a:latin typeface="Trebuchet MS"/>
                <a:ea typeface="Trebuchet MS"/>
                <a:cs typeface="Trebuchet MS"/>
                <a:sym typeface="Trebuchet MS"/>
              </a:rPr>
              <a:t> in it, plus a few new files.</a:t>
            </a:r>
          </a:p>
        </p:txBody>
      </p:sp>
      <p:sp>
        <p:nvSpPr>
          <p:cNvPr id="159" name="Shape 159"/>
          <p:cNvSpPr txBox="1"/>
          <p:nvPr/>
        </p:nvSpPr>
        <p:spPr>
          <a:xfrm>
            <a:off x="4841200" y="2106225"/>
            <a:ext cx="4225800" cy="3429600"/>
          </a:xfrm>
          <a:prstGeom prst="rect">
            <a:avLst/>
          </a:prstGeom>
          <a:noFill/>
          <a:ln>
            <a:noFill/>
          </a:ln>
        </p:spPr>
        <p:txBody>
          <a:bodyPr anchorCtr="0" anchor="t" bIns="91425" lIns="91425" rIns="91425" tIns="91425">
            <a:noAutofit/>
          </a:bodyPr>
          <a:lstStyle/>
          <a:p>
            <a:pPr indent="-228600" lvl="0" marL="457200" rtl="0">
              <a:lnSpc>
                <a:spcPct val="115000"/>
              </a:lnSpc>
              <a:spcBef>
                <a:spcPts val="1100"/>
              </a:spcBef>
              <a:spcAft>
                <a:spcPts val="1100"/>
              </a:spcAft>
              <a:buClr>
                <a:schemeClr val="dk2"/>
              </a:buClr>
              <a:buFont typeface="Trebuchet MS"/>
              <a:buAutoNum type="arabicPeriod"/>
            </a:pPr>
            <a:r>
              <a:rPr lang="en">
                <a:solidFill>
                  <a:schemeClr val="dk2"/>
                </a:solidFill>
                <a:latin typeface="Trebuchet MS"/>
                <a:ea typeface="Trebuchet MS"/>
                <a:cs typeface="Trebuchet MS"/>
                <a:sym typeface="Trebuchet MS"/>
              </a:rPr>
              <a:t>Go to the vagrant folder you created in the workshop, likely on your desktop. It should still have </a:t>
            </a:r>
            <a:r>
              <a:rPr i="1" lang="en">
                <a:solidFill>
                  <a:schemeClr val="dk2"/>
                </a:solidFill>
                <a:latin typeface="Trebuchet MS"/>
                <a:ea typeface="Trebuchet MS"/>
                <a:cs typeface="Trebuchet MS"/>
                <a:sym typeface="Trebuchet MS"/>
              </a:rPr>
              <a:t>aspace.box</a:t>
            </a:r>
            <a:r>
              <a:rPr lang="en">
                <a:solidFill>
                  <a:schemeClr val="dk2"/>
                </a:solidFill>
                <a:latin typeface="Trebuchet MS"/>
                <a:ea typeface="Trebuchet MS"/>
                <a:cs typeface="Trebuchet MS"/>
                <a:sym typeface="Trebuchet MS"/>
              </a:rPr>
              <a:t> in it, plus a few new files.</a:t>
            </a:r>
          </a:p>
        </p:txBody>
      </p:sp>
      <p:sp>
        <p:nvSpPr>
          <p:cNvPr id="160" name="Shape 160"/>
          <p:cNvSpPr txBox="1"/>
          <p:nvPr>
            <p:ph type="title"/>
          </p:nvPr>
        </p:nvSpPr>
        <p:spPr>
          <a:xfrm>
            <a:off x="303300" y="335375"/>
            <a:ext cx="8520600" cy="639600"/>
          </a:xfrm>
          <a:prstGeom prst="rect">
            <a:avLst/>
          </a:prstGeom>
          <a:solidFill>
            <a:srgbClr val="6FA8DC"/>
          </a:solidFill>
        </p:spPr>
        <p:txBody>
          <a:bodyPr anchorCtr="0" anchor="t" bIns="91425" lIns="91425" rIns="91425" tIns="91425">
            <a:noAutofit/>
          </a:bodyPr>
          <a:lstStyle/>
          <a:p>
            <a:pPr lvl="0" rtl="0">
              <a:spcBef>
                <a:spcPts val="0"/>
              </a:spcBef>
              <a:buNone/>
            </a:pPr>
            <a:r>
              <a:rPr lang="en">
                <a:solidFill>
                  <a:srgbClr val="FFFFFF"/>
                </a:solidFill>
              </a:rPr>
              <a:t>Do you want to </a:t>
            </a:r>
            <a:r>
              <a:rPr lang="en">
                <a:solidFill>
                  <a:srgbClr val="FFFFFF"/>
                </a:solidFill>
                <a:latin typeface="Consolas"/>
                <a:ea typeface="Consolas"/>
                <a:cs typeface="Consolas"/>
                <a:sym typeface="Consolas"/>
              </a:rPr>
              <a:t>vagrant up</a:t>
            </a:r>
            <a:r>
              <a:rPr lang="en">
                <a:solidFill>
                  <a:srgbClr val="FFFFFF"/>
                </a:solidFill>
              </a:rPr>
              <a:t> again?</a:t>
            </a:r>
          </a:p>
        </p:txBody>
      </p:sp>
      <p:sp>
        <p:nvSpPr>
          <p:cNvPr id="161" name="Shape 161"/>
          <p:cNvSpPr txBox="1"/>
          <p:nvPr/>
        </p:nvSpPr>
        <p:spPr>
          <a:xfrm>
            <a:off x="303300" y="850225"/>
            <a:ext cx="8520600" cy="535800"/>
          </a:xfrm>
          <a:prstGeom prst="rect">
            <a:avLst/>
          </a:prstGeom>
          <a:noFill/>
          <a:ln>
            <a:noFill/>
          </a:ln>
        </p:spPr>
        <p:txBody>
          <a:bodyPr anchorCtr="0" anchor="t" bIns="91425" lIns="91425" rIns="91425" tIns="91425">
            <a:noAutofit/>
          </a:bodyPr>
          <a:lstStyle/>
          <a:p>
            <a:pPr lvl="0" rtl="0">
              <a:lnSpc>
                <a:spcPct val="115000"/>
              </a:lnSpc>
              <a:spcBef>
                <a:spcPts val="1100"/>
              </a:spcBef>
              <a:spcAft>
                <a:spcPts val="1100"/>
              </a:spcAft>
              <a:buNone/>
            </a:pPr>
            <a:r>
              <a:rPr lang="en" sz="1200">
                <a:solidFill>
                  <a:schemeClr val="dk2"/>
                </a:solidFill>
                <a:latin typeface="Trebuchet MS"/>
                <a:ea typeface="Trebuchet MS"/>
                <a:cs typeface="Trebuchet MS"/>
                <a:sym typeface="Trebuchet MS"/>
              </a:rPr>
              <a:t>Note: These instructions are for launching the vagrant after you have already followed the vagrant instructions in class. If this is your first time doing this, or the first time with a new </a:t>
            </a:r>
            <a:r>
              <a:rPr i="1" lang="en" sz="1200">
                <a:solidFill>
                  <a:schemeClr val="dk2"/>
                </a:solidFill>
                <a:latin typeface="Trebuchet MS"/>
                <a:ea typeface="Trebuchet MS"/>
                <a:cs typeface="Trebuchet MS"/>
                <a:sym typeface="Trebuchet MS"/>
              </a:rPr>
              <a:t>aspace.box</a:t>
            </a:r>
            <a:r>
              <a:rPr lang="en" sz="1200">
                <a:solidFill>
                  <a:schemeClr val="dk2"/>
                </a:solidFill>
                <a:latin typeface="Trebuchet MS"/>
                <a:ea typeface="Trebuchet MS"/>
                <a:cs typeface="Trebuchet MS"/>
                <a:sym typeface="Trebuchet MS"/>
              </a:rPr>
              <a:t> file, follow the class slides instead.</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5" name="Shape 165"/>
        <p:cNvGrpSpPr/>
        <p:nvPr/>
      </p:nvGrpSpPr>
      <p:grpSpPr>
        <a:xfrm>
          <a:off x="0" y="0"/>
          <a:ext cx="0" cy="0"/>
          <a:chOff x="0" y="0"/>
          <a:chExt cx="0" cy="0"/>
        </a:xfrm>
      </p:grpSpPr>
      <p:cxnSp>
        <p:nvCxnSpPr>
          <p:cNvPr id="166" name="Shape 166"/>
          <p:cNvCxnSpPr/>
          <p:nvPr/>
        </p:nvCxnSpPr>
        <p:spPr>
          <a:xfrm>
            <a:off x="4572006" y="247575"/>
            <a:ext cx="0" cy="3765300"/>
          </a:xfrm>
          <a:prstGeom prst="straightConnector1">
            <a:avLst/>
          </a:prstGeom>
          <a:noFill/>
          <a:ln cap="flat" cmpd="sng" w="9525">
            <a:solidFill>
              <a:schemeClr val="dk2"/>
            </a:solidFill>
            <a:prstDash val="solid"/>
            <a:round/>
            <a:headEnd len="lg" w="lg" type="none"/>
            <a:tailEnd len="lg" w="lg" type="none"/>
          </a:ln>
        </p:spPr>
      </p:cxnSp>
      <p:sp>
        <p:nvSpPr>
          <p:cNvPr id="167" name="Shape 167"/>
          <p:cNvSpPr txBox="1"/>
          <p:nvPr/>
        </p:nvSpPr>
        <p:spPr>
          <a:xfrm>
            <a:off x="480850" y="132550"/>
            <a:ext cx="3695700" cy="3777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168" name="Shape 168"/>
          <p:cNvSpPr txBox="1"/>
          <p:nvPr/>
        </p:nvSpPr>
        <p:spPr>
          <a:xfrm>
            <a:off x="5108126" y="132550"/>
            <a:ext cx="3695700" cy="3777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
        <p:nvSpPr>
          <p:cNvPr id="169" name="Shape 169"/>
          <p:cNvSpPr txBox="1"/>
          <p:nvPr/>
        </p:nvSpPr>
        <p:spPr>
          <a:xfrm>
            <a:off x="193000" y="353625"/>
            <a:ext cx="4303200" cy="3429600"/>
          </a:xfrm>
          <a:prstGeom prst="rect">
            <a:avLst/>
          </a:prstGeom>
          <a:noFill/>
          <a:ln>
            <a:noFill/>
          </a:ln>
        </p:spPr>
        <p:txBody>
          <a:bodyPr anchorCtr="0" anchor="t" bIns="91425" lIns="91425" rIns="91425" tIns="91425">
            <a:noAutofit/>
          </a:bodyPr>
          <a:lstStyle/>
          <a:p>
            <a:pPr indent="-228600" lvl="0" marL="457200" rtl="0">
              <a:lnSpc>
                <a:spcPct val="115000"/>
              </a:lnSpc>
              <a:spcBef>
                <a:spcPts val="1100"/>
              </a:spcBef>
              <a:spcAft>
                <a:spcPts val="1100"/>
              </a:spcAft>
              <a:buClr>
                <a:schemeClr val="dk2"/>
              </a:buClr>
              <a:buFont typeface="Trebuchet MS"/>
              <a:buAutoNum type="arabicPeriod" startAt="2"/>
            </a:pPr>
            <a:r>
              <a:rPr lang="en">
                <a:solidFill>
                  <a:schemeClr val="dk2"/>
                </a:solidFill>
                <a:latin typeface="Trebuchet MS"/>
                <a:ea typeface="Trebuchet MS"/>
                <a:cs typeface="Trebuchet MS"/>
                <a:sym typeface="Trebuchet MS"/>
              </a:rPr>
              <a:t>Open terminal in that folder. The following screenshot won’t work for everyone depending on how old your Mac is:</a:t>
            </a:r>
          </a:p>
        </p:txBody>
      </p:sp>
      <p:sp>
        <p:nvSpPr>
          <p:cNvPr id="170" name="Shape 170"/>
          <p:cNvSpPr txBox="1"/>
          <p:nvPr/>
        </p:nvSpPr>
        <p:spPr>
          <a:xfrm>
            <a:off x="4841200" y="353625"/>
            <a:ext cx="4225800" cy="3429600"/>
          </a:xfrm>
          <a:prstGeom prst="rect">
            <a:avLst/>
          </a:prstGeom>
          <a:noFill/>
          <a:ln>
            <a:noFill/>
          </a:ln>
        </p:spPr>
        <p:txBody>
          <a:bodyPr anchorCtr="0" anchor="t" bIns="91425" lIns="91425" rIns="91425" tIns="91425">
            <a:noAutofit/>
          </a:bodyPr>
          <a:lstStyle/>
          <a:p>
            <a:pPr indent="-228600" lvl="0" marL="457200" rtl="0">
              <a:lnSpc>
                <a:spcPct val="115000"/>
              </a:lnSpc>
              <a:spcBef>
                <a:spcPts val="1100"/>
              </a:spcBef>
              <a:spcAft>
                <a:spcPts val="1100"/>
              </a:spcAft>
              <a:buClr>
                <a:schemeClr val="dk2"/>
              </a:buClr>
              <a:buFont typeface="Trebuchet MS"/>
              <a:buAutoNum type="arabicPeriod" startAt="2"/>
            </a:pPr>
            <a:r>
              <a:rPr lang="en">
                <a:solidFill>
                  <a:schemeClr val="dk2"/>
                </a:solidFill>
                <a:latin typeface="Trebuchet MS"/>
                <a:ea typeface="Trebuchet MS"/>
                <a:cs typeface="Trebuchet MS"/>
                <a:sym typeface="Trebuchet MS"/>
              </a:rPr>
              <a:t>Open the command prompt in that folder with shift+right-click:</a:t>
            </a:r>
          </a:p>
        </p:txBody>
      </p:sp>
      <p:pic>
        <p:nvPicPr>
          <p:cNvPr id="171" name="Shape 171"/>
          <p:cNvPicPr preferRelativeResize="0"/>
          <p:nvPr/>
        </p:nvPicPr>
        <p:blipFill>
          <a:blip r:embed="rId3">
            <a:alphaModFix/>
          </a:blip>
          <a:stretch>
            <a:fillRect/>
          </a:stretch>
        </p:blipFill>
        <p:spPr>
          <a:xfrm>
            <a:off x="304800" y="1325679"/>
            <a:ext cx="3976999" cy="3817820"/>
          </a:xfrm>
          <a:prstGeom prst="rect">
            <a:avLst/>
          </a:prstGeom>
          <a:noFill/>
          <a:ln>
            <a:noFill/>
          </a:ln>
        </p:spPr>
      </p:pic>
      <p:sp>
        <p:nvSpPr>
          <p:cNvPr id="172" name="Shape 172"/>
          <p:cNvSpPr txBox="1"/>
          <p:nvPr/>
        </p:nvSpPr>
        <p:spPr>
          <a:xfrm>
            <a:off x="4743025" y="3883775"/>
            <a:ext cx="4225799" cy="497400"/>
          </a:xfrm>
          <a:prstGeom prst="rect">
            <a:avLst/>
          </a:prstGeom>
          <a:noFill/>
          <a:ln>
            <a:noFill/>
          </a:ln>
        </p:spPr>
        <p:txBody>
          <a:bodyPr anchorCtr="0" anchor="t" bIns="91425" lIns="91425" rIns="91425" tIns="91425">
            <a:noAutofit/>
          </a:bodyPr>
          <a:lstStyle/>
          <a:p>
            <a:pPr lvl="0">
              <a:spcBef>
                <a:spcPts val="0"/>
              </a:spcBef>
              <a:buNone/>
            </a:pPr>
            <a:r>
              <a:rPr lang="en" sz="1100">
                <a:latin typeface="Trebuchet MS"/>
                <a:ea typeface="Trebuchet MS"/>
                <a:cs typeface="Trebuchet MS"/>
                <a:sym typeface="Trebuchet MS"/>
              </a:rPr>
              <a:t>Note: The command prompt is not Cgywin, we specifically mean the command prompt on this slide:</a:t>
            </a:r>
          </a:p>
        </p:txBody>
      </p:sp>
      <p:pic>
        <p:nvPicPr>
          <p:cNvPr id="173" name="Shape 173"/>
          <p:cNvPicPr preferRelativeResize="0"/>
          <p:nvPr/>
        </p:nvPicPr>
        <p:blipFill>
          <a:blip r:embed="rId4">
            <a:alphaModFix/>
          </a:blip>
          <a:stretch>
            <a:fillRect/>
          </a:stretch>
        </p:blipFill>
        <p:spPr>
          <a:xfrm>
            <a:off x="5055700" y="4330975"/>
            <a:ext cx="3600449" cy="685800"/>
          </a:xfrm>
          <a:prstGeom prst="rect">
            <a:avLst/>
          </a:prstGeom>
          <a:noFill/>
          <a:ln>
            <a:noFill/>
          </a:ln>
        </p:spPr>
      </p:pic>
      <p:pic>
        <p:nvPicPr>
          <p:cNvPr id="174" name="Shape 174"/>
          <p:cNvPicPr preferRelativeResize="0"/>
          <p:nvPr/>
        </p:nvPicPr>
        <p:blipFill>
          <a:blip r:embed="rId5">
            <a:alphaModFix/>
          </a:blip>
          <a:stretch>
            <a:fillRect/>
          </a:stretch>
        </p:blipFill>
        <p:spPr>
          <a:xfrm>
            <a:off x="4792437" y="1148846"/>
            <a:ext cx="4126975" cy="2663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229450" y="2490699"/>
            <a:ext cx="4198500" cy="1499851"/>
          </a:xfrm>
          <a:prstGeom prst="rect">
            <a:avLst/>
          </a:prstGeom>
          <a:noFill/>
          <a:ln>
            <a:noFill/>
          </a:ln>
        </p:spPr>
      </p:pic>
      <p:pic>
        <p:nvPicPr>
          <p:cNvPr id="180" name="Shape 180"/>
          <p:cNvPicPr preferRelativeResize="0"/>
          <p:nvPr/>
        </p:nvPicPr>
        <p:blipFill>
          <a:blip r:embed="rId4">
            <a:alphaModFix/>
          </a:blip>
          <a:stretch>
            <a:fillRect/>
          </a:stretch>
        </p:blipFill>
        <p:spPr>
          <a:xfrm>
            <a:off x="4788949" y="2385600"/>
            <a:ext cx="4052749" cy="1710050"/>
          </a:xfrm>
          <a:prstGeom prst="rect">
            <a:avLst/>
          </a:prstGeom>
          <a:noFill/>
          <a:ln>
            <a:noFill/>
          </a:ln>
        </p:spPr>
      </p:pic>
      <p:cxnSp>
        <p:nvCxnSpPr>
          <p:cNvPr id="181" name="Shape 181"/>
          <p:cNvCxnSpPr/>
          <p:nvPr/>
        </p:nvCxnSpPr>
        <p:spPr>
          <a:xfrm>
            <a:off x="4572000" y="2244275"/>
            <a:ext cx="0" cy="2606700"/>
          </a:xfrm>
          <a:prstGeom prst="straightConnector1">
            <a:avLst/>
          </a:prstGeom>
          <a:noFill/>
          <a:ln cap="flat" cmpd="sng" w="9525">
            <a:solidFill>
              <a:schemeClr val="dk2"/>
            </a:solidFill>
            <a:prstDash val="solid"/>
            <a:round/>
            <a:headEnd len="lg" w="lg" type="none"/>
            <a:tailEnd len="lg" w="lg" type="none"/>
          </a:ln>
        </p:spPr>
      </p:cxnSp>
      <p:sp>
        <p:nvSpPr>
          <p:cNvPr id="182" name="Shape 182"/>
          <p:cNvSpPr txBox="1"/>
          <p:nvPr/>
        </p:nvSpPr>
        <p:spPr>
          <a:xfrm>
            <a:off x="480850" y="1123150"/>
            <a:ext cx="3695700" cy="3777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chemeClr val="dk1"/>
                </a:solidFill>
                <a:latin typeface="Georgia"/>
                <a:ea typeface="Georgia"/>
                <a:cs typeface="Georgia"/>
                <a:sym typeface="Georgia"/>
              </a:rPr>
              <a:t>Mac</a:t>
            </a:r>
          </a:p>
        </p:txBody>
      </p:sp>
      <p:sp>
        <p:nvSpPr>
          <p:cNvPr id="183" name="Shape 183"/>
          <p:cNvSpPr txBox="1"/>
          <p:nvPr/>
        </p:nvSpPr>
        <p:spPr>
          <a:xfrm>
            <a:off x="5108126" y="1123150"/>
            <a:ext cx="3695700" cy="377700"/>
          </a:xfrm>
          <a:prstGeom prst="rect">
            <a:avLst/>
          </a:prstGeom>
          <a:solidFill>
            <a:schemeClr val="dk1"/>
          </a:solidFill>
          <a:ln>
            <a:noFill/>
          </a:ln>
        </p:spPr>
        <p:txBody>
          <a:bodyPr anchorCtr="0" anchor="ctr" bIns="91425" lIns="91425" rIns="91425" tIns="91425">
            <a:noAutofit/>
          </a:bodyPr>
          <a:lstStyle/>
          <a:p>
            <a:pPr lvl="0" rtl="0" algn="ctr">
              <a:spcBef>
                <a:spcPts val="0"/>
              </a:spcBef>
              <a:buNone/>
            </a:pPr>
            <a:r>
              <a:rPr lang="en" sz="2400">
                <a:latin typeface="Georgia"/>
                <a:ea typeface="Georgia"/>
                <a:cs typeface="Georgia"/>
                <a:sym typeface="Georgia"/>
              </a:rPr>
              <a:t>PC</a:t>
            </a:r>
          </a:p>
        </p:txBody>
      </p:sp>
      <p:sp>
        <p:nvSpPr>
          <p:cNvPr id="184" name="Shape 184"/>
          <p:cNvSpPr txBox="1"/>
          <p:nvPr/>
        </p:nvSpPr>
        <p:spPr>
          <a:xfrm>
            <a:off x="2414400" y="1683725"/>
            <a:ext cx="4315200" cy="377700"/>
          </a:xfrm>
          <a:prstGeom prst="rect">
            <a:avLst/>
          </a:prstGeom>
          <a:noFill/>
          <a:ln>
            <a:noFill/>
          </a:ln>
        </p:spPr>
        <p:txBody>
          <a:bodyPr anchorCtr="0" anchor="t" bIns="91425" lIns="91425" rIns="91425" tIns="91425">
            <a:noAutofit/>
          </a:bodyPr>
          <a:lstStyle/>
          <a:p>
            <a:pPr lvl="0" rtl="0" algn="ctr">
              <a:spcBef>
                <a:spcPts val="0"/>
              </a:spcBef>
              <a:buNone/>
            </a:pPr>
            <a:r>
              <a:rPr lang="en" sz="1800">
                <a:latin typeface="Trebuchet MS"/>
                <a:ea typeface="Trebuchet MS"/>
                <a:cs typeface="Trebuchet MS"/>
                <a:sym typeface="Trebuchet MS"/>
              </a:rPr>
              <a:t>Type </a:t>
            </a:r>
            <a:r>
              <a:rPr lang="en" sz="1800">
                <a:highlight>
                  <a:srgbClr val="C9DAF8"/>
                </a:highlight>
                <a:latin typeface="Consolas"/>
                <a:ea typeface="Consolas"/>
                <a:cs typeface="Consolas"/>
                <a:sym typeface="Consolas"/>
              </a:rPr>
              <a:t>vagrant up</a:t>
            </a:r>
            <a:r>
              <a:rPr lang="en" sz="1800">
                <a:latin typeface="Trebuchet MS"/>
                <a:ea typeface="Trebuchet MS"/>
                <a:cs typeface="Trebuchet MS"/>
                <a:sym typeface="Trebuchet MS"/>
              </a:rPr>
              <a:t> and hit enter</a:t>
            </a:r>
          </a:p>
        </p:txBody>
      </p:sp>
      <p:sp>
        <p:nvSpPr>
          <p:cNvPr id="185" name="Shape 185"/>
          <p:cNvSpPr txBox="1"/>
          <p:nvPr>
            <p:ph idx="4294967295" type="title"/>
          </p:nvPr>
        </p:nvSpPr>
        <p:spPr>
          <a:xfrm>
            <a:off x="303300" y="335375"/>
            <a:ext cx="8520600" cy="639600"/>
          </a:xfrm>
          <a:prstGeom prst="rect">
            <a:avLst/>
          </a:prstGeom>
          <a:solidFill>
            <a:srgbClr val="6FA8DC"/>
          </a:solidFill>
        </p:spPr>
        <p:txBody>
          <a:bodyPr anchorCtr="0" anchor="t" bIns="91425" lIns="91425" rIns="91425" tIns="91425">
            <a:noAutofit/>
          </a:bodyPr>
          <a:lstStyle/>
          <a:p>
            <a:pPr lvl="0" rtl="0">
              <a:spcBef>
                <a:spcPts val="0"/>
              </a:spcBef>
              <a:buNone/>
            </a:pPr>
            <a:r>
              <a:rPr lang="en">
                <a:solidFill>
                  <a:srgbClr val="FFFFFF"/>
                </a:solidFill>
              </a:rPr>
              <a:t>Do you want to </a:t>
            </a:r>
            <a:r>
              <a:rPr lang="en">
                <a:solidFill>
                  <a:srgbClr val="FFFFFF"/>
                </a:solidFill>
                <a:latin typeface="Consolas"/>
                <a:ea typeface="Consolas"/>
                <a:cs typeface="Consolas"/>
                <a:sym typeface="Consolas"/>
              </a:rPr>
              <a:t>vagrant up</a:t>
            </a:r>
            <a:r>
              <a:rPr lang="en">
                <a:solidFill>
                  <a:srgbClr val="FFFFFF"/>
                </a:solidFill>
              </a:rPr>
              <a:t> again?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nvSpPr>
        <p:spPr>
          <a:xfrm>
            <a:off x="1878300" y="1224825"/>
            <a:ext cx="5387400" cy="9735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0000"/>
                </a:solidFill>
                <a:latin typeface="Trebuchet MS"/>
                <a:ea typeface="Trebuchet MS"/>
                <a:cs typeface="Trebuchet MS"/>
                <a:sym typeface="Trebuchet MS"/>
              </a:rPr>
              <a:t>Open browser, navigate to:</a:t>
            </a:r>
          </a:p>
          <a:p>
            <a:pPr lvl="0" rtl="0" algn="ctr">
              <a:spcBef>
                <a:spcPts val="0"/>
              </a:spcBef>
              <a:buNone/>
            </a:pPr>
            <a:r>
              <a:rPr lang="en" sz="1800">
                <a:solidFill>
                  <a:srgbClr val="FF0000"/>
                </a:solidFill>
                <a:latin typeface="Trebuchet MS"/>
                <a:ea typeface="Trebuchet MS"/>
                <a:cs typeface="Trebuchet MS"/>
                <a:sym typeface="Trebuchet MS"/>
              </a:rPr>
              <a:t>http://localhost:</a:t>
            </a:r>
            <a:r>
              <a:rPr b="1" lang="en" sz="1800">
                <a:solidFill>
                  <a:srgbClr val="FF0000"/>
                </a:solidFill>
                <a:latin typeface="Trebuchet MS"/>
                <a:ea typeface="Trebuchet MS"/>
                <a:cs typeface="Trebuchet MS"/>
                <a:sym typeface="Trebuchet MS"/>
              </a:rPr>
              <a:t>8089</a:t>
            </a:r>
          </a:p>
        </p:txBody>
      </p:sp>
      <p:pic>
        <p:nvPicPr>
          <p:cNvPr id="191" name="Shape 191"/>
          <p:cNvPicPr preferRelativeResize="0"/>
          <p:nvPr/>
        </p:nvPicPr>
        <p:blipFill>
          <a:blip r:embed="rId3">
            <a:alphaModFix/>
          </a:blip>
          <a:stretch>
            <a:fillRect/>
          </a:stretch>
        </p:blipFill>
        <p:spPr>
          <a:xfrm>
            <a:off x="152400" y="2615675"/>
            <a:ext cx="8839202" cy="869642"/>
          </a:xfrm>
          <a:prstGeom prst="rect">
            <a:avLst/>
          </a:prstGeom>
          <a:noFill/>
          <a:ln>
            <a:noFill/>
          </a:ln>
        </p:spPr>
      </p:pic>
      <p:sp>
        <p:nvSpPr>
          <p:cNvPr id="192" name="Shape 192"/>
          <p:cNvSpPr txBox="1"/>
          <p:nvPr>
            <p:ph idx="4294967295" type="title"/>
          </p:nvPr>
        </p:nvSpPr>
        <p:spPr>
          <a:xfrm>
            <a:off x="303300" y="335375"/>
            <a:ext cx="8520600" cy="639600"/>
          </a:xfrm>
          <a:prstGeom prst="rect">
            <a:avLst/>
          </a:prstGeom>
          <a:solidFill>
            <a:srgbClr val="6FA8DC"/>
          </a:solidFill>
        </p:spPr>
        <p:txBody>
          <a:bodyPr anchorCtr="0" anchor="t" bIns="91425" lIns="91425" rIns="91425" tIns="91425">
            <a:noAutofit/>
          </a:bodyPr>
          <a:lstStyle/>
          <a:p>
            <a:pPr lvl="0" rtl="0">
              <a:spcBef>
                <a:spcPts val="0"/>
              </a:spcBef>
              <a:buNone/>
            </a:pPr>
            <a:r>
              <a:rPr lang="en" sz="2400">
                <a:solidFill>
                  <a:srgbClr val="FFFFFF"/>
                </a:solidFill>
                <a:latin typeface="Georgia"/>
                <a:ea typeface="Georgia"/>
                <a:cs typeface="Georgia"/>
                <a:sym typeface="Georgia"/>
              </a:rPr>
              <a:t>Check Vagrant backend</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