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-54000" y="1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-414000" y="55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1350000" y="1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648000" y="1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990000" y="55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2394000" y="55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"/>
          <p:cNvSpPr/>
          <p:nvPr/>
        </p:nvSpPr>
        <p:spPr>
          <a:xfrm>
            <a:off x="1692000" y="55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>
            <a:off x="2754000" y="1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>
            <a:off x="2052000" y="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>
            <a:off x="3456000" y="1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3096000" y="55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4140000" y="1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"/>
          <p:cNvSpPr/>
          <p:nvPr/>
        </p:nvSpPr>
        <p:spPr>
          <a:xfrm>
            <a:off x="4500000" y="55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"/>
          <p:cNvSpPr/>
          <p:nvPr/>
        </p:nvSpPr>
        <p:spPr>
          <a:xfrm>
            <a:off x="3798000" y="55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"/>
          <p:cNvSpPr/>
          <p:nvPr/>
        </p:nvSpPr>
        <p:spPr>
          <a:xfrm>
            <a:off x="5526000" y="1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"/>
          <p:cNvSpPr/>
          <p:nvPr/>
        </p:nvSpPr>
        <p:spPr>
          <a:xfrm>
            <a:off x="4842000" y="1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"/>
          <p:cNvSpPr/>
          <p:nvPr/>
        </p:nvSpPr>
        <p:spPr>
          <a:xfrm>
            <a:off x="5202000" y="55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"/>
          <p:cNvSpPr/>
          <p:nvPr/>
        </p:nvSpPr>
        <p:spPr>
          <a:xfrm>
            <a:off x="6606000" y="55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"/>
          <p:cNvSpPr/>
          <p:nvPr/>
        </p:nvSpPr>
        <p:spPr>
          <a:xfrm>
            <a:off x="5904000" y="55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"/>
          <p:cNvSpPr/>
          <p:nvPr/>
        </p:nvSpPr>
        <p:spPr>
          <a:xfrm>
            <a:off x="6930000" y="1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"/>
          <p:cNvSpPr/>
          <p:nvPr/>
        </p:nvSpPr>
        <p:spPr>
          <a:xfrm>
            <a:off x="6228000" y="1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"/>
          <p:cNvSpPr/>
          <p:nvPr/>
        </p:nvSpPr>
        <p:spPr>
          <a:xfrm>
            <a:off x="7632000" y="1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"/>
          <p:cNvSpPr/>
          <p:nvPr/>
        </p:nvSpPr>
        <p:spPr>
          <a:xfrm>
            <a:off x="7308000" y="55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"/>
          <p:cNvSpPr/>
          <p:nvPr/>
        </p:nvSpPr>
        <p:spPr>
          <a:xfrm>
            <a:off x="8334000" y="1908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"/>
          <p:cNvSpPr/>
          <p:nvPr/>
        </p:nvSpPr>
        <p:spPr>
          <a:xfrm>
            <a:off x="8010000" y="55908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"/>
          <p:cNvSpPr/>
          <p:nvPr/>
        </p:nvSpPr>
        <p:spPr>
          <a:xfrm>
            <a:off x="9414000" y="55908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"/>
          <p:cNvSpPr/>
          <p:nvPr/>
        </p:nvSpPr>
        <p:spPr>
          <a:xfrm>
            <a:off x="8712000" y="55908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"/>
          <p:cNvSpPr/>
          <p:nvPr/>
        </p:nvSpPr>
        <p:spPr>
          <a:xfrm>
            <a:off x="9738000" y="1908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"/>
          <p:cNvSpPr/>
          <p:nvPr/>
        </p:nvSpPr>
        <p:spPr>
          <a:xfrm>
            <a:off x="9036000" y="1908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"/>
          <p:cNvSpPr/>
          <p:nvPr/>
        </p:nvSpPr>
        <p:spPr>
          <a:xfrm>
            <a:off x="288000" y="5587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" name=""/>
          <p:cNvGrpSpPr/>
          <p:nvPr/>
        </p:nvGrpSpPr>
        <p:grpSpPr>
          <a:xfrm>
            <a:off x="-360000" y="4895640"/>
            <a:ext cx="10854000" cy="1260360"/>
            <a:chOff x="-360000" y="4895640"/>
            <a:chExt cx="10854000" cy="1260360"/>
          </a:xfrm>
        </p:grpSpPr>
        <p:sp>
          <p:nvSpPr>
            <p:cNvPr id="31" name=""/>
            <p:cNvSpPr/>
            <p:nvPr/>
          </p:nvSpPr>
          <p:spPr>
            <a:xfrm flipH="1">
              <a:off x="9432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"/>
            <p:cNvSpPr/>
            <p:nvPr/>
          </p:nvSpPr>
          <p:spPr>
            <a:xfrm flipH="1">
              <a:off x="9792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"/>
            <p:cNvSpPr/>
            <p:nvPr/>
          </p:nvSpPr>
          <p:spPr>
            <a:xfrm flipH="1">
              <a:off x="8028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"/>
            <p:cNvSpPr/>
            <p:nvPr/>
          </p:nvSpPr>
          <p:spPr>
            <a:xfrm flipH="1">
              <a:off x="8730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"/>
            <p:cNvSpPr/>
            <p:nvPr/>
          </p:nvSpPr>
          <p:spPr>
            <a:xfrm flipH="1">
              <a:off x="8388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"/>
            <p:cNvSpPr/>
            <p:nvPr/>
          </p:nvSpPr>
          <p:spPr>
            <a:xfrm flipH="1">
              <a:off x="6984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"/>
            <p:cNvSpPr/>
            <p:nvPr/>
          </p:nvSpPr>
          <p:spPr>
            <a:xfrm flipH="1">
              <a:off x="7686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"/>
            <p:cNvSpPr/>
            <p:nvPr/>
          </p:nvSpPr>
          <p:spPr>
            <a:xfrm flipH="1">
              <a:off x="6624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"/>
            <p:cNvSpPr/>
            <p:nvPr/>
          </p:nvSpPr>
          <p:spPr>
            <a:xfrm flipH="1">
              <a:off x="7326000" y="4895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"/>
            <p:cNvSpPr/>
            <p:nvPr/>
          </p:nvSpPr>
          <p:spPr>
            <a:xfrm flipH="1">
              <a:off x="5922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"/>
            <p:cNvSpPr/>
            <p:nvPr/>
          </p:nvSpPr>
          <p:spPr>
            <a:xfrm flipH="1">
              <a:off x="6282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"/>
            <p:cNvSpPr/>
            <p:nvPr/>
          </p:nvSpPr>
          <p:spPr>
            <a:xfrm flipH="1">
              <a:off x="5238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"/>
            <p:cNvSpPr/>
            <p:nvPr/>
          </p:nvSpPr>
          <p:spPr>
            <a:xfrm flipH="1">
              <a:off x="4878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"/>
            <p:cNvSpPr/>
            <p:nvPr/>
          </p:nvSpPr>
          <p:spPr>
            <a:xfrm flipH="1">
              <a:off x="5580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"/>
            <p:cNvSpPr/>
            <p:nvPr/>
          </p:nvSpPr>
          <p:spPr>
            <a:xfrm flipH="1">
              <a:off x="3852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"/>
            <p:cNvSpPr/>
            <p:nvPr/>
          </p:nvSpPr>
          <p:spPr>
            <a:xfrm flipH="1">
              <a:off x="4536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"/>
            <p:cNvSpPr/>
            <p:nvPr/>
          </p:nvSpPr>
          <p:spPr>
            <a:xfrm flipH="1">
              <a:off x="4176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"/>
            <p:cNvSpPr/>
            <p:nvPr/>
          </p:nvSpPr>
          <p:spPr>
            <a:xfrm flipH="1">
              <a:off x="2772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"/>
            <p:cNvSpPr/>
            <p:nvPr/>
          </p:nvSpPr>
          <p:spPr>
            <a:xfrm flipH="1">
              <a:off x="3474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"/>
            <p:cNvSpPr/>
            <p:nvPr/>
          </p:nvSpPr>
          <p:spPr>
            <a:xfrm flipH="1">
              <a:off x="2448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"/>
            <p:cNvSpPr/>
            <p:nvPr/>
          </p:nvSpPr>
          <p:spPr>
            <a:xfrm flipH="1">
              <a:off x="3150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"/>
            <p:cNvSpPr/>
            <p:nvPr/>
          </p:nvSpPr>
          <p:spPr>
            <a:xfrm flipH="1">
              <a:off x="1746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"/>
            <p:cNvSpPr/>
            <p:nvPr/>
          </p:nvSpPr>
          <p:spPr>
            <a:xfrm flipH="1">
              <a:off x="2070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"/>
            <p:cNvSpPr/>
            <p:nvPr/>
          </p:nvSpPr>
          <p:spPr>
            <a:xfrm flipH="1">
              <a:off x="1044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"/>
            <p:cNvSpPr/>
            <p:nvPr/>
          </p:nvSpPr>
          <p:spPr>
            <a:xfrm flipH="1">
              <a:off x="1368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"/>
            <p:cNvSpPr/>
            <p:nvPr/>
          </p:nvSpPr>
          <p:spPr>
            <a:xfrm flipH="1">
              <a:off x="-36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"/>
            <p:cNvSpPr/>
            <p:nvPr/>
          </p:nvSpPr>
          <p:spPr>
            <a:xfrm flipH="1">
              <a:off x="666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"/>
            <p:cNvSpPr/>
            <p:nvPr/>
          </p:nvSpPr>
          <p:spPr>
            <a:xfrm flipH="1">
              <a:off x="-360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"/>
            <p:cNvSpPr/>
            <p:nvPr/>
          </p:nvSpPr>
          <p:spPr>
            <a:xfrm flipH="1">
              <a:off x="342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"/>
            <p:cNvSpPr/>
            <p:nvPr/>
          </p:nvSpPr>
          <p:spPr>
            <a:xfrm flipH="1">
              <a:off x="9090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3402000"/>
            <a:ext cx="9071640" cy="86400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-414000" y="-5209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990000" y="-5209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2394000" y="-5209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1692000" y="-5209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3096000" y="-5209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4500000" y="-5209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3798000" y="-5209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5202000" y="-5209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6606000" y="-5209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5904000" y="-5209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7308000" y="-5209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8010000" y="-52056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9414000" y="-52056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>
            <a:off x="8712000" y="-52056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>
            <a:off x="288000" y="-520920"/>
            <a:ext cx="702000" cy="702000"/>
          </a:xfrm>
          <a:custGeom>
            <a:avLst/>
            <a:gdLst/>
            <a:ah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"/>
          <p:cNvGrpSpPr/>
          <p:nvPr/>
        </p:nvGrpSpPr>
        <p:grpSpPr>
          <a:xfrm>
            <a:off x="-360000" y="4896000"/>
            <a:ext cx="10854000" cy="1260360"/>
            <a:chOff x="-360000" y="4896000"/>
            <a:chExt cx="10854000" cy="1260360"/>
          </a:xfrm>
        </p:grpSpPr>
        <p:sp>
          <p:nvSpPr>
            <p:cNvPr id="115" name="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"/>
            <p:cNvSpPr/>
            <p:nvPr/>
          </p:nvSpPr>
          <p:spPr>
            <a:xfrm flipH="1">
              <a:off x="7326000" y="4896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"/>
            <p:cNvSpPr/>
            <p:nvPr/>
          </p:nvSpPr>
          <p:spPr>
            <a:xfrm flipH="1">
              <a:off x="1044000" y="491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"/>
            <p:cNvSpPr/>
            <p:nvPr/>
          </p:nvSpPr>
          <p:spPr>
            <a:xfrm flipH="1">
              <a:off x="1368000" y="545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"/>
            <p:cNvSpPr/>
            <p:nvPr/>
          </p:nvSpPr>
          <p:spPr>
            <a:xfrm flipH="1">
              <a:off x="-36000" y="545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"/>
            <p:cNvSpPr/>
            <p:nvPr/>
          </p:nvSpPr>
          <p:spPr>
            <a:xfrm flipH="1">
              <a:off x="666000" y="545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"/>
            <p:cNvSpPr/>
            <p:nvPr/>
          </p:nvSpPr>
          <p:spPr>
            <a:xfrm flipH="1">
              <a:off x="-360000" y="491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"/>
            <p:cNvSpPr/>
            <p:nvPr/>
          </p:nvSpPr>
          <p:spPr>
            <a:xfrm flipH="1">
              <a:off x="342000" y="491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342000" y="4914360"/>
            <a:ext cx="24012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2744640" y="4914000"/>
            <a:ext cx="4581000" cy="70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8494200" y="4914000"/>
            <a:ext cx="11430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fld id="{2CB7D2F0-FDD3-4D42-8FA1-47EEAE2179A5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"/>
          <p:cNvSpPr txBox="1"/>
          <p:nvPr/>
        </p:nvSpPr>
        <p:spPr>
          <a:xfrm>
            <a:off x="540000" y="1980000"/>
            <a:ext cx="900000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Разрывный коэффициент диффузии. Тесты.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5943600" y="3429000"/>
            <a:ext cx="41148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400" spc="-1" strike="noStrike">
                <a:latin typeface="Arial"/>
              </a:rPr>
              <a:t>Пётр Захаров, 3 курс ФБМФ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4343400" y="4343400"/>
            <a:ext cx="1143000" cy="4572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1" lang="en-US" sz="1200" spc="-1" strike="noStrike">
                <a:latin typeface="Arial"/>
              </a:rPr>
              <a:t>март 2021г.</a:t>
            </a:r>
            <a:endParaRPr b="1" lang="en-US" sz="1200" spc="-1" strike="noStrike">
              <a:latin typeface="Arial"/>
            </a:endParaRPr>
          </a:p>
          <a:p>
            <a:pPr algn="ctr"/>
            <a:r>
              <a:rPr b="1" lang="en-US" sz="1200" spc="-1" strike="noStrike">
                <a:latin typeface="Arial"/>
              </a:rPr>
              <a:t>МФТИ</a:t>
            </a:r>
            <a:endParaRPr b="1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50014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-8280" y="27720"/>
            <a:ext cx="10079640" cy="50014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10079640" cy="50014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-8280" y="27720"/>
            <a:ext cx="10079640" cy="50014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-8280" y="27720"/>
            <a:ext cx="10079640" cy="50014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50014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Разрывный коэффициент диффузии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Кажется, существует точно решённая задача Коши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Сравним наше с готовым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Без диффузии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14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Кажется, существует (численно?) решённая задача Коши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Сравним наше с готовым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"/>
          <p:cNvSpPr txBox="1"/>
          <p:nvPr/>
        </p:nvSpPr>
        <p:spPr>
          <a:xfrm>
            <a:off x="0" y="0"/>
            <a:ext cx="2925000" cy="91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Напоминание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2932560" y="0"/>
            <a:ext cx="5672160" cy="56721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"/>
          <p:cNvSpPr txBox="1"/>
          <p:nvPr/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Три теста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Постоянный коэффициент диффузии, реакций нет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Разрывный коэффициент диффузии, реакций нет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Диффузии нет -- только реакции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Постоянный коэффициент диффузии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Начальные условия u(r,z,t=0) = J(r)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Точное решение J(r)exp(-at)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Сравним численное с точным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Подробнее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2284920" y="1326600"/>
            <a:ext cx="5509080" cy="32882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Подробнее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2803320" y="1326600"/>
            <a:ext cx="4472280" cy="32882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Подробнее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574920" y="1326600"/>
            <a:ext cx="8929080" cy="32882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Подробнее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z</a:t>
            </a:r>
            <a:r>
              <a:rPr b="0" lang="en-US" sz="2400" spc="-1" strike="noStrike" baseline="33000">
                <a:latin typeface="Arial"/>
              </a:rPr>
              <a:t>a</a:t>
            </a:r>
            <a:r>
              <a:rPr b="0" lang="en-US" sz="2400" spc="-1" strike="noStrike" baseline="-8000">
                <a:latin typeface="Arial"/>
              </a:rPr>
              <a:t>m</a:t>
            </a:r>
            <a:r>
              <a:rPr b="0" lang="en-US" sz="2400" spc="-1" strike="noStrike">
                <a:latin typeface="Arial"/>
              </a:rPr>
              <a:t> -- m-ый нуль J</a:t>
            </a:r>
            <a:r>
              <a:rPr b="0" lang="en-US" sz="2400" spc="-1" strike="noStrike" baseline="-8000">
                <a:latin typeface="Arial"/>
              </a:rPr>
              <a:t>a</a:t>
            </a:r>
            <a:r>
              <a:rPr b="0" lang="en-US" sz="2400" spc="-1" strike="noStrike">
                <a:latin typeface="Arial"/>
              </a:rPr>
              <a:t>(x) (ниже a=1)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360" y="2214360"/>
            <a:ext cx="10079640" cy="25862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"/>
          <p:cNvSpPr txBox="1"/>
          <p:nvPr/>
        </p:nvSpPr>
        <p:spPr>
          <a:xfrm>
            <a:off x="457200" y="228600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Состояние дел</a:t>
            </a:r>
            <a:endParaRPr b="0" lang="en-US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LibreOffice/7.1.1.2$Linux_X86_64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2021-03-14T17:54:05Z</dcterms:created>
  <dc:creator/>
  <dc:description/>
  <dc:language>en-US</dc:language>
  <cp:lastModifiedBy/>
  <dcterms:modified xsi:type="dcterms:W3CDTF">2021-03-14T19:16:28Z</dcterms:modified>
  <cp:revision>9</cp:revision>
  <dc:subject/>
  <dc:title>Beehive</dc:title>
</cp:coreProperties>
</file>