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9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B4A2-53B7-F066-DCEA-CB29B1C1D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C1156-7969-46AD-F916-6BA65DF52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1587-2030-7153-DC05-8C6CD899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128F-57E1-15CF-878A-AF5C7D82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7D43-DA5E-DDF2-6D41-5717282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23D9-38BE-E422-6877-207716B4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C0F3D-4234-F379-4E68-73F95036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6512-993C-B0A9-3473-1707DF71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D362-DA20-C404-65CE-25D36271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1AE-54C4-D262-764D-0C66A277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A5D4F-F1BE-6E5A-20E9-84052303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E6424-518D-66BD-92C6-F99D8765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CEEE4-4919-435C-00C4-C025CA4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CEB4-ACAD-AD81-48F2-CB61D2EF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2592-99CB-CB17-A779-B24B9E5F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BC5-03F1-664B-0B6A-9761405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27E3-15FE-1D48-1C9B-70596787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3607-931C-1C40-E661-7974D837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4D88-A17C-8586-14F6-0212FB93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22B7-844B-0430-BB4D-4A6E350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3BFD-AF80-9F0A-2AA8-C04345B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5F50-603A-A1F0-3BAA-0ABFCBD5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55A4-DC44-9E19-2AB7-A4BA3B62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A21B-E0A9-6217-6670-34D64A6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0393-DC5D-B360-054C-75B081C7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80A7-841D-99C6-F5C9-AAB90B65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9116-D713-1BBD-9F10-E2DA3A3F8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8A0F-3E96-4E55-D79C-46B9D4C3D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15768-71A4-E13B-D48C-D3AF592D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579E6-FDC4-8A5F-859E-E0F1826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73C17-D78F-5379-23BA-318454FF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B8F1-E191-7FEA-3E3F-95182E5D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6D93-91A4-FE7B-0015-A3F883A4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E04F-7E5E-E5AC-0C22-F1ED4640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B139E-A299-536A-78E3-A66EDC31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D584F-72E5-DA1C-EED6-E0A08E4BC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637DC-BF25-07CE-1394-3C225BB3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AC49F-1CF1-3861-80FA-A6503FA5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869C2-3159-5BE6-47CB-48810DF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10CC-F111-CB29-5413-7885D408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FB10-A026-BCF4-0FF7-08085EAA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7790D-50A1-7A46-AAB3-850B75B9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D1D19-27C8-104C-0F72-2238BBA0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ABA82-57EC-9FFF-02F6-89818C4A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A1CE4-539A-4BAF-0395-E194AEA3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42AB-A895-6636-726C-DF80E8A6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5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3E84-1110-D4C9-9393-2B505D3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4C55-441E-44A0-5410-E3C96859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9E71B-0CA9-404C-6930-107203EBE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CDCDF-1EB9-2506-567C-30690785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D796-CAB5-6E2C-A6CA-95796657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ED4C-1C60-0CEC-B976-C18FDA4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EBD8-B0DA-B76E-443D-68A2FDF5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EDC98-B65A-F010-7D00-5374058A7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2196E-CE53-E7A1-9840-38513AC8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0D5A-C3CE-B6CD-583C-1891928B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CE4E-531F-61C1-60B9-0D9E2F69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9601-EBE0-8AE8-B6E3-2AF909C9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A348E-8C5B-5877-DFFB-D197CB0E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54E6-848D-4F69-2DC8-B86DE822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8230-2655-0A5E-F26B-23F8B371E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3BF6-B1C6-4EDF-AB36-D42A35E3CFC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B59D-4ECC-A088-330A-3D7C81B1E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C15E-4B02-560E-6C63-E63C59910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B6B2-09DB-4A4B-8A9E-05D4D6EB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erson sitting on a couch&#10;&#10;Description automatically generated">
            <a:extLst>
              <a:ext uri="{FF2B5EF4-FFF2-40B4-BE49-F238E27FC236}">
                <a16:creationId xmlns:a16="http://schemas.microsoft.com/office/drawing/2014/main" id="{8AA989AC-F05B-C971-2471-C885E6CD3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6" r="1" b="4036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8EB8C25-2FB8-D192-9728-298F938E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559"/>
            <a:ext cx="2533618" cy="115887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2456F42-4309-79B2-BB9C-EB8BF577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67" y="148167"/>
            <a:ext cx="8508152" cy="6900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dirty="0">
                <a:latin typeface="Blackadder ITC" panose="04020505051007020D02" pitchFamily="82" charset="0"/>
              </a:rPr>
              <a:t>Home		</a:t>
            </a:r>
            <a:r>
              <a:rPr lang="en-US" sz="2000" dirty="0">
                <a:latin typeface="Blackadder ITC" panose="04020505051007020D02" pitchFamily="82" charset="0"/>
              </a:rPr>
              <a:t>Videos		Writings		Profile		Contact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E27145-B189-52EF-BA20-BFF9D738DE9F}"/>
              </a:ext>
            </a:extLst>
          </p:cNvPr>
          <p:cNvSpPr txBox="1"/>
          <p:nvPr/>
        </p:nvSpPr>
        <p:spPr>
          <a:xfrm>
            <a:off x="7312348" y="1350433"/>
            <a:ext cx="4572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var(--paragraph-font)"/>
              </a:rPr>
              <a:t>The Author: Alyona Chase has a Bachelors in Theology from Ukrainian Evangelical Theology Seminary graduating in 2007 and has been a Baptist preacher in the country of Ukraine until 2010 when she moved to the United States. She started perching and producing in 2017 and she continues to preach twice a week scripture of the Bible through Video and has written many sermons which are available on this site.</a:t>
            </a:r>
          </a:p>
          <a:p>
            <a:endParaRPr lang="en-US" b="1" i="0" dirty="0">
              <a:effectLst/>
              <a:latin typeface="var(--paragraph-font)"/>
            </a:endParaRPr>
          </a:p>
          <a:p>
            <a:r>
              <a:rPr lang="en-US" b="1" i="0" dirty="0">
                <a:effectLst/>
                <a:latin typeface="var(--paragraph-font)"/>
              </a:rPr>
              <a:t>She is interested in people gaining salvation being prepared to meet God and changing their life towards God. She is a disciple of Christ</a:t>
            </a: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73EE73-AB4F-8F94-5A39-FF7EA0CC2160}"/>
              </a:ext>
            </a:extLst>
          </p:cNvPr>
          <p:cNvSpPr txBox="1"/>
          <p:nvPr/>
        </p:nvSpPr>
        <p:spPr>
          <a:xfrm>
            <a:off x="10881506" y="6481835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© </a:t>
            </a:r>
            <a:r>
              <a:rPr lang="en-US" sz="1000" dirty="0" err="1"/>
              <a:t>Alyon</a:t>
            </a:r>
            <a:r>
              <a:rPr lang="en-US" sz="1000" dirty="0"/>
              <a:t> Chase 2023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E3987A49-BFCB-6312-AB6B-7F1169F33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86" y="6386980"/>
            <a:ext cx="435058" cy="435932"/>
          </a:xfrm>
          <a:prstGeom prst="rect">
            <a:avLst/>
          </a:prstGeom>
        </p:spPr>
      </p:pic>
      <p:pic>
        <p:nvPicPr>
          <p:cNvPr id="29" name="Picture 28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420A6C40-9328-923B-3CDA-BDF3EAAA0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89" y="6386980"/>
            <a:ext cx="645435" cy="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2A1CEC-86F3-531A-0B56-64087BFE6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394959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7E89D8-A979-9D98-9082-007667B58144}"/>
              </a:ext>
            </a:extLst>
          </p:cNvPr>
          <p:cNvSpPr txBox="1">
            <a:spLocks/>
          </p:cNvSpPr>
          <p:nvPr/>
        </p:nvSpPr>
        <p:spPr>
          <a:xfrm>
            <a:off x="3500967" y="148167"/>
            <a:ext cx="8508152" cy="690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lackadder ITC" panose="04020505051007020D02" pitchFamily="82" charset="0"/>
              </a:rPr>
              <a:t>Home</a:t>
            </a:r>
            <a:r>
              <a:rPr lang="en-US" sz="2000" b="1" dirty="0">
                <a:latin typeface="Blackadder ITC" panose="04020505051007020D02" pitchFamily="82" charset="0"/>
              </a:rPr>
              <a:t>		Videos</a:t>
            </a:r>
            <a:r>
              <a:rPr lang="en-US" sz="2000" dirty="0">
                <a:latin typeface="Blackadder ITC" panose="04020505051007020D02" pitchFamily="82" charset="0"/>
              </a:rPr>
              <a:t>		Writings		Profile		Contact</a:t>
            </a:r>
          </a:p>
        </p:txBody>
      </p:sp>
      <p:pic>
        <p:nvPicPr>
          <p:cNvPr id="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3BFED02-4D81-7892-E881-71A403FC5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559"/>
            <a:ext cx="2533618" cy="11588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B34132-23C8-68AF-4C47-A56B5B859CA7}"/>
              </a:ext>
            </a:extLst>
          </p:cNvPr>
          <p:cNvSpPr txBox="1"/>
          <p:nvPr/>
        </p:nvSpPr>
        <p:spPr>
          <a:xfrm>
            <a:off x="228600" y="1749620"/>
            <a:ext cx="226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Scripture</a:t>
            </a:r>
          </a:p>
          <a:p>
            <a:r>
              <a:rPr lang="en-US" dirty="0"/>
              <a:t>	Matthew</a:t>
            </a:r>
          </a:p>
          <a:p>
            <a:r>
              <a:rPr lang="en-US" dirty="0"/>
              <a:t>	Genesis</a:t>
            </a:r>
          </a:p>
          <a:p>
            <a:r>
              <a:rPr lang="en-US" dirty="0"/>
              <a:t>	Colossians</a:t>
            </a:r>
          </a:p>
          <a:p>
            <a:r>
              <a:rPr lang="en-US" dirty="0"/>
              <a:t>	Philemon</a:t>
            </a:r>
          </a:p>
          <a:p>
            <a:r>
              <a:rPr lang="en-US" dirty="0"/>
              <a:t>	Jonah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9775-7844-F422-7E8B-E2D92C232E74}"/>
              </a:ext>
            </a:extLst>
          </p:cNvPr>
          <p:cNvSpPr txBox="1"/>
          <p:nvPr/>
        </p:nvSpPr>
        <p:spPr>
          <a:xfrm>
            <a:off x="304799" y="3860801"/>
            <a:ext cx="328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  <a:p>
            <a:r>
              <a:rPr lang="en-US" dirty="0"/>
              <a:t>	Practical Theology</a:t>
            </a:r>
          </a:p>
          <a:p>
            <a:r>
              <a:rPr lang="en-US" dirty="0"/>
              <a:t>	Man and Woman</a:t>
            </a:r>
          </a:p>
          <a:p>
            <a:r>
              <a:rPr lang="en-US" dirty="0"/>
              <a:t>	Character of a Christian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61B4FE-1458-A8E8-24ED-8CA805B88D8B}"/>
              </a:ext>
            </a:extLst>
          </p:cNvPr>
          <p:cNvSpPr/>
          <p:nvPr/>
        </p:nvSpPr>
        <p:spPr>
          <a:xfrm>
            <a:off x="5542678" y="1435100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6B3567-A451-AEE1-D0BE-9B36061E5A01}"/>
              </a:ext>
            </a:extLst>
          </p:cNvPr>
          <p:cNvCxnSpPr>
            <a:cxnSpLocks/>
          </p:cNvCxnSpPr>
          <p:nvPr/>
        </p:nvCxnSpPr>
        <p:spPr>
          <a:xfrm>
            <a:off x="5541433" y="1435100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339F13-A792-9CBC-88B2-084DA18269E8}"/>
              </a:ext>
            </a:extLst>
          </p:cNvPr>
          <p:cNvCxnSpPr/>
          <p:nvPr/>
        </p:nvCxnSpPr>
        <p:spPr>
          <a:xfrm flipV="1">
            <a:off x="5541433" y="1435100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64C91-EEC1-0C14-5F01-12750C25DCC8}"/>
              </a:ext>
            </a:extLst>
          </p:cNvPr>
          <p:cNvSpPr/>
          <p:nvPr/>
        </p:nvSpPr>
        <p:spPr>
          <a:xfrm>
            <a:off x="5541433" y="2517908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6405A-F782-3C11-068A-C22756A48207}"/>
              </a:ext>
            </a:extLst>
          </p:cNvPr>
          <p:cNvCxnSpPr>
            <a:cxnSpLocks/>
          </p:cNvCxnSpPr>
          <p:nvPr/>
        </p:nvCxnSpPr>
        <p:spPr>
          <a:xfrm>
            <a:off x="5540188" y="2517908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3A16B1-5E86-1418-5B6D-871780FA794E}"/>
              </a:ext>
            </a:extLst>
          </p:cNvPr>
          <p:cNvCxnSpPr/>
          <p:nvPr/>
        </p:nvCxnSpPr>
        <p:spPr>
          <a:xfrm flipV="1">
            <a:off x="5540188" y="2517908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89241-8A7A-DA35-9F8D-818ABD507D70}"/>
              </a:ext>
            </a:extLst>
          </p:cNvPr>
          <p:cNvSpPr/>
          <p:nvPr/>
        </p:nvSpPr>
        <p:spPr>
          <a:xfrm>
            <a:off x="5555521" y="3600717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CB42-EC12-B5D3-80FC-09B5FE23BEF5}"/>
              </a:ext>
            </a:extLst>
          </p:cNvPr>
          <p:cNvCxnSpPr>
            <a:cxnSpLocks/>
          </p:cNvCxnSpPr>
          <p:nvPr/>
        </p:nvCxnSpPr>
        <p:spPr>
          <a:xfrm>
            <a:off x="5554276" y="3600717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2AADA-4725-46BF-B299-B3F42D15EDFD}"/>
              </a:ext>
            </a:extLst>
          </p:cNvPr>
          <p:cNvCxnSpPr/>
          <p:nvPr/>
        </p:nvCxnSpPr>
        <p:spPr>
          <a:xfrm flipV="1">
            <a:off x="5554276" y="3600717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ECB2A-DC31-6CF8-24CA-7AEB08290E08}"/>
              </a:ext>
            </a:extLst>
          </p:cNvPr>
          <p:cNvSpPr/>
          <p:nvPr/>
        </p:nvSpPr>
        <p:spPr>
          <a:xfrm>
            <a:off x="7343303" y="1435100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84B451-446D-D85D-78ED-C810ED98D90D}"/>
              </a:ext>
            </a:extLst>
          </p:cNvPr>
          <p:cNvCxnSpPr>
            <a:cxnSpLocks/>
          </p:cNvCxnSpPr>
          <p:nvPr/>
        </p:nvCxnSpPr>
        <p:spPr>
          <a:xfrm>
            <a:off x="7342058" y="1435100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9B287E-A918-9008-94D8-00CCEE40FC5A}"/>
              </a:ext>
            </a:extLst>
          </p:cNvPr>
          <p:cNvCxnSpPr/>
          <p:nvPr/>
        </p:nvCxnSpPr>
        <p:spPr>
          <a:xfrm flipV="1">
            <a:off x="7342058" y="1435100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36D2B5-968D-B09C-8302-FD6DD0A9CF1C}"/>
              </a:ext>
            </a:extLst>
          </p:cNvPr>
          <p:cNvSpPr/>
          <p:nvPr/>
        </p:nvSpPr>
        <p:spPr>
          <a:xfrm>
            <a:off x="7342058" y="2517908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9FC716-2321-A196-B493-73EB7E8CFF13}"/>
              </a:ext>
            </a:extLst>
          </p:cNvPr>
          <p:cNvCxnSpPr>
            <a:cxnSpLocks/>
          </p:cNvCxnSpPr>
          <p:nvPr/>
        </p:nvCxnSpPr>
        <p:spPr>
          <a:xfrm>
            <a:off x="7340813" y="2517908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31A52C-992C-593E-853B-D4311BFF18A6}"/>
              </a:ext>
            </a:extLst>
          </p:cNvPr>
          <p:cNvCxnSpPr/>
          <p:nvPr/>
        </p:nvCxnSpPr>
        <p:spPr>
          <a:xfrm flipV="1">
            <a:off x="7340813" y="2517908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2CEF8-19D9-11AF-67A6-D25089EBAF45}"/>
              </a:ext>
            </a:extLst>
          </p:cNvPr>
          <p:cNvSpPr/>
          <p:nvPr/>
        </p:nvSpPr>
        <p:spPr>
          <a:xfrm>
            <a:off x="7356146" y="3600717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3927D3-EE9C-DC24-654F-EF5CF76CD752}"/>
              </a:ext>
            </a:extLst>
          </p:cNvPr>
          <p:cNvCxnSpPr>
            <a:cxnSpLocks/>
          </p:cNvCxnSpPr>
          <p:nvPr/>
        </p:nvCxnSpPr>
        <p:spPr>
          <a:xfrm>
            <a:off x="7354901" y="3600717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23628D-6854-2E42-EC50-1A716EC3C5DB}"/>
              </a:ext>
            </a:extLst>
          </p:cNvPr>
          <p:cNvCxnSpPr/>
          <p:nvPr/>
        </p:nvCxnSpPr>
        <p:spPr>
          <a:xfrm flipV="1">
            <a:off x="7354901" y="3600717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B107DC-DFB6-5B16-8A81-E5D9678AF12D}"/>
              </a:ext>
            </a:extLst>
          </p:cNvPr>
          <p:cNvSpPr/>
          <p:nvPr/>
        </p:nvSpPr>
        <p:spPr>
          <a:xfrm>
            <a:off x="9156771" y="1435100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9A58BB-F7EC-02D3-6095-A8C15E1130A0}"/>
              </a:ext>
            </a:extLst>
          </p:cNvPr>
          <p:cNvCxnSpPr>
            <a:cxnSpLocks/>
          </p:cNvCxnSpPr>
          <p:nvPr/>
        </p:nvCxnSpPr>
        <p:spPr>
          <a:xfrm>
            <a:off x="9155526" y="1435100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7D42CC-859A-0555-259C-D3E15D1CD357}"/>
              </a:ext>
            </a:extLst>
          </p:cNvPr>
          <p:cNvCxnSpPr/>
          <p:nvPr/>
        </p:nvCxnSpPr>
        <p:spPr>
          <a:xfrm flipV="1">
            <a:off x="9155526" y="1435100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11975E3-4AA3-AAF1-8E24-29D987D0731B}"/>
              </a:ext>
            </a:extLst>
          </p:cNvPr>
          <p:cNvSpPr/>
          <p:nvPr/>
        </p:nvSpPr>
        <p:spPr>
          <a:xfrm>
            <a:off x="9155526" y="2517908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1E8F2A-576E-1E2E-A067-B65C19A4D38F}"/>
              </a:ext>
            </a:extLst>
          </p:cNvPr>
          <p:cNvCxnSpPr>
            <a:cxnSpLocks/>
          </p:cNvCxnSpPr>
          <p:nvPr/>
        </p:nvCxnSpPr>
        <p:spPr>
          <a:xfrm>
            <a:off x="9154281" y="2517908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BD5D11-D573-314E-7A62-C02B0C50676A}"/>
              </a:ext>
            </a:extLst>
          </p:cNvPr>
          <p:cNvCxnSpPr/>
          <p:nvPr/>
        </p:nvCxnSpPr>
        <p:spPr>
          <a:xfrm flipV="1">
            <a:off x="9154281" y="2517908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114A5-61BB-A757-4AA2-EC7061A28675}"/>
              </a:ext>
            </a:extLst>
          </p:cNvPr>
          <p:cNvSpPr/>
          <p:nvPr/>
        </p:nvSpPr>
        <p:spPr>
          <a:xfrm>
            <a:off x="9169614" y="3600717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5C4D85-15DA-FFA5-3921-D91D7444622D}"/>
              </a:ext>
            </a:extLst>
          </p:cNvPr>
          <p:cNvCxnSpPr>
            <a:cxnSpLocks/>
          </p:cNvCxnSpPr>
          <p:nvPr/>
        </p:nvCxnSpPr>
        <p:spPr>
          <a:xfrm>
            <a:off x="9168369" y="3600717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4E4DDA-8DF9-A2BF-C114-F094CE315CE6}"/>
              </a:ext>
            </a:extLst>
          </p:cNvPr>
          <p:cNvCxnSpPr/>
          <p:nvPr/>
        </p:nvCxnSpPr>
        <p:spPr>
          <a:xfrm flipV="1">
            <a:off x="9168369" y="3600717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81F9836-7698-7654-DAD7-1B0C8E9E7FE0}"/>
              </a:ext>
            </a:extLst>
          </p:cNvPr>
          <p:cNvSpPr/>
          <p:nvPr/>
        </p:nvSpPr>
        <p:spPr>
          <a:xfrm>
            <a:off x="5555521" y="4691316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04B085-1631-B802-B226-77F70D4AB5C9}"/>
              </a:ext>
            </a:extLst>
          </p:cNvPr>
          <p:cNvCxnSpPr>
            <a:cxnSpLocks/>
          </p:cNvCxnSpPr>
          <p:nvPr/>
        </p:nvCxnSpPr>
        <p:spPr>
          <a:xfrm>
            <a:off x="5554276" y="4691316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4848D3-542D-E455-9B71-E8F37D328E4D}"/>
              </a:ext>
            </a:extLst>
          </p:cNvPr>
          <p:cNvCxnSpPr/>
          <p:nvPr/>
        </p:nvCxnSpPr>
        <p:spPr>
          <a:xfrm flipV="1">
            <a:off x="5554276" y="4691316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C34C57C-F5CD-51D9-A988-F56E2FB51266}"/>
              </a:ext>
            </a:extLst>
          </p:cNvPr>
          <p:cNvSpPr/>
          <p:nvPr/>
        </p:nvSpPr>
        <p:spPr>
          <a:xfrm>
            <a:off x="7356146" y="4691316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A0BF19-2E19-40CD-5FBA-C59D21FDE06D}"/>
              </a:ext>
            </a:extLst>
          </p:cNvPr>
          <p:cNvCxnSpPr>
            <a:cxnSpLocks/>
          </p:cNvCxnSpPr>
          <p:nvPr/>
        </p:nvCxnSpPr>
        <p:spPr>
          <a:xfrm>
            <a:off x="7354901" y="4691316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CC9F33-88C3-9A9D-5EDA-FE6D3B5FCA97}"/>
              </a:ext>
            </a:extLst>
          </p:cNvPr>
          <p:cNvCxnSpPr/>
          <p:nvPr/>
        </p:nvCxnSpPr>
        <p:spPr>
          <a:xfrm flipV="1">
            <a:off x="7354901" y="4691316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A018C-2B90-7631-7B51-57F359D66721}"/>
              </a:ext>
            </a:extLst>
          </p:cNvPr>
          <p:cNvSpPr/>
          <p:nvPr/>
        </p:nvSpPr>
        <p:spPr>
          <a:xfrm>
            <a:off x="9169614" y="4691316"/>
            <a:ext cx="1557867" cy="872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F7F572-16A0-B0B7-C673-AA2F44592361}"/>
              </a:ext>
            </a:extLst>
          </p:cNvPr>
          <p:cNvCxnSpPr>
            <a:cxnSpLocks/>
          </p:cNvCxnSpPr>
          <p:nvPr/>
        </p:nvCxnSpPr>
        <p:spPr>
          <a:xfrm>
            <a:off x="9168369" y="4691316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5AB72D-FBDB-07F7-53B1-16879F64CBF1}"/>
              </a:ext>
            </a:extLst>
          </p:cNvPr>
          <p:cNvCxnSpPr/>
          <p:nvPr/>
        </p:nvCxnSpPr>
        <p:spPr>
          <a:xfrm flipV="1">
            <a:off x="9168369" y="4691316"/>
            <a:ext cx="1557867" cy="87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53DFF51-589C-3A72-E0B6-43597CAD8E08}"/>
              </a:ext>
            </a:extLst>
          </p:cNvPr>
          <p:cNvSpPr txBox="1"/>
          <p:nvPr/>
        </p:nvSpPr>
        <p:spPr>
          <a:xfrm>
            <a:off x="10881506" y="6481835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© </a:t>
            </a:r>
            <a:r>
              <a:rPr lang="en-US" sz="1000" dirty="0" err="1"/>
              <a:t>Alyon</a:t>
            </a:r>
            <a:r>
              <a:rPr lang="en-US" sz="1000" dirty="0"/>
              <a:t> Chase 2023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C6B0DF06-C041-7C8A-4CB0-722EA7D07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86" y="6386980"/>
            <a:ext cx="435058" cy="435932"/>
          </a:xfrm>
          <a:prstGeom prst="rect">
            <a:avLst/>
          </a:prstGeom>
        </p:spPr>
      </p:pic>
      <p:pic>
        <p:nvPicPr>
          <p:cNvPr id="62" name="Picture 61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67203D91-6521-E305-22C3-85A3EAB17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89" y="6386980"/>
            <a:ext cx="645435" cy="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D15FAA3-DC49-4DBA-EAB6-7E3A6B830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4765" y="-67470"/>
            <a:ext cx="10295466" cy="6861969"/>
          </a:xfrm>
          <a:prstGeom prst="rect">
            <a:avLst/>
          </a:prstGeom>
        </p:spPr>
      </p:pic>
      <p:pic>
        <p:nvPicPr>
          <p:cNvPr id="4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5621C9C-153C-3861-BD72-E8364B4F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559"/>
            <a:ext cx="2533618" cy="1158874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E0BC88A1-E940-7D72-81F0-21F91631C1D2}"/>
              </a:ext>
            </a:extLst>
          </p:cNvPr>
          <p:cNvSpPr txBox="1">
            <a:spLocks/>
          </p:cNvSpPr>
          <p:nvPr/>
        </p:nvSpPr>
        <p:spPr>
          <a:xfrm>
            <a:off x="3500967" y="148167"/>
            <a:ext cx="8508152" cy="690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Blackadder ITC" panose="04020505051007020D02" pitchFamily="82" charset="0"/>
              </a:rPr>
              <a:t>Home</a:t>
            </a:r>
            <a:r>
              <a:rPr lang="en-US" sz="2000" b="1" dirty="0">
                <a:solidFill>
                  <a:schemeClr val="bg1"/>
                </a:solidFill>
                <a:latin typeface="Blackadder ITC" panose="04020505051007020D02" pitchFamily="82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Blackadder ITC" panose="04020505051007020D02" pitchFamily="82" charset="0"/>
              </a:rPr>
              <a:t>Videos		</a:t>
            </a:r>
            <a:r>
              <a:rPr lang="en-US" sz="2000" b="1" dirty="0">
                <a:solidFill>
                  <a:schemeClr val="bg1"/>
                </a:solidFill>
                <a:latin typeface="Blackadder ITC" panose="04020505051007020D02" pitchFamily="82" charset="0"/>
              </a:rPr>
              <a:t>Writings</a:t>
            </a:r>
            <a:r>
              <a:rPr lang="en-US" sz="2000" dirty="0">
                <a:latin typeface="Blackadder ITC" panose="04020505051007020D02" pitchFamily="82" charset="0"/>
              </a:rPr>
              <a:t>		Profile		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0D99E-884D-08F1-025E-F4D20FA7FD46}"/>
              </a:ext>
            </a:extLst>
          </p:cNvPr>
          <p:cNvSpPr txBox="1"/>
          <p:nvPr/>
        </p:nvSpPr>
        <p:spPr>
          <a:xfrm>
            <a:off x="5630052" y="1206393"/>
            <a:ext cx="24039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Writings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Genesis</a:t>
            </a:r>
          </a:p>
          <a:p>
            <a:r>
              <a:rPr lang="en-US" dirty="0">
                <a:solidFill>
                  <a:schemeClr val="bg1"/>
                </a:solidFill>
              </a:rPr>
              <a:t>	Exodus</a:t>
            </a:r>
          </a:p>
          <a:p>
            <a:r>
              <a:rPr lang="en-US" dirty="0">
                <a:solidFill>
                  <a:schemeClr val="bg1"/>
                </a:solidFill>
              </a:rPr>
              <a:t>	Leviticus</a:t>
            </a:r>
          </a:p>
          <a:p>
            <a:r>
              <a:rPr lang="en-US" dirty="0">
                <a:solidFill>
                  <a:schemeClr val="bg1"/>
                </a:solidFill>
              </a:rPr>
              <a:t>	Deuteronomy</a:t>
            </a:r>
          </a:p>
          <a:p>
            <a:r>
              <a:rPr lang="en-US" dirty="0">
                <a:solidFill>
                  <a:schemeClr val="bg1"/>
                </a:solidFill>
              </a:rPr>
              <a:t>	Joshua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CDB47-8D83-D622-111B-357DB72CEF02}"/>
              </a:ext>
            </a:extLst>
          </p:cNvPr>
          <p:cNvSpPr txBox="1"/>
          <p:nvPr/>
        </p:nvSpPr>
        <p:spPr>
          <a:xfrm>
            <a:off x="8289152" y="1598279"/>
            <a:ext cx="37920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Lorem ipsum dolor sit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amet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,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consectetur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adipiscing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elit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, sed do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eiusmod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tempor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incididunt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ut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labore et dolore magna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aliqua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. Ut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enim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ad minim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veniam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,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quis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nostrud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exercitation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ullamco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laboris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nisi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ut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aliquip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ex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ea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commodo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consequat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. Duis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aute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irure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dolor in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reprehenderit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in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voluptate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velit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esse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cillum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dolore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eu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fugiat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nulla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pariatur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.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Excepteur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sint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occaecat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cupidatat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non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proident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, sunt in culpa qui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officia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deserunt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mollit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anim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id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est</a:t>
            </a:r>
            <a:r>
              <a:rPr lang="en-US" sz="2000" b="0" i="0" dirty="0">
                <a:solidFill>
                  <a:srgbClr val="031928"/>
                </a:solidFill>
                <a:effectLst/>
                <a:latin typeface="Arimo"/>
              </a:rPr>
              <a:t> </a:t>
            </a:r>
            <a:r>
              <a:rPr lang="en-US" sz="2000" b="0" i="0" dirty="0" err="1">
                <a:solidFill>
                  <a:srgbClr val="031928"/>
                </a:solidFill>
                <a:effectLst/>
                <a:latin typeface="Arimo"/>
              </a:rPr>
              <a:t>laborum</a:t>
            </a:r>
            <a:r>
              <a:rPr lang="en-US" b="0" i="0" dirty="0">
                <a:solidFill>
                  <a:srgbClr val="031928"/>
                </a:solidFill>
                <a:effectLst/>
                <a:latin typeface="Arimo"/>
              </a:rPr>
              <a:t>.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8A5A21E-B53A-E592-1F23-2E002F3E4171}"/>
              </a:ext>
            </a:extLst>
          </p:cNvPr>
          <p:cNvSpPr/>
          <p:nvPr/>
        </p:nvSpPr>
        <p:spPr>
          <a:xfrm>
            <a:off x="11914094" y="5793763"/>
            <a:ext cx="243328" cy="401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E3E7DD6-3176-0CD0-489F-7D1B54AF64DD}"/>
              </a:ext>
            </a:extLst>
          </p:cNvPr>
          <p:cNvSpPr/>
          <p:nvPr/>
        </p:nvSpPr>
        <p:spPr>
          <a:xfrm rot="10800000">
            <a:off x="11914094" y="1598279"/>
            <a:ext cx="243328" cy="401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73BB-A058-1A31-3DFA-79DEF22442DC}"/>
              </a:ext>
            </a:extLst>
          </p:cNvPr>
          <p:cNvSpPr txBox="1"/>
          <p:nvPr/>
        </p:nvSpPr>
        <p:spPr>
          <a:xfrm>
            <a:off x="10881506" y="6481835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© </a:t>
            </a:r>
            <a:r>
              <a:rPr lang="en-US" sz="1000" dirty="0" err="1"/>
              <a:t>Alyon</a:t>
            </a:r>
            <a:r>
              <a:rPr lang="en-US" sz="1000" dirty="0"/>
              <a:t> Chase 2023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899DE16-D762-CA2A-6169-C94F8E108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86" y="6386980"/>
            <a:ext cx="435058" cy="435932"/>
          </a:xfrm>
          <a:prstGeom prst="rect">
            <a:avLst/>
          </a:prstGeom>
        </p:spPr>
      </p:pic>
      <p:pic>
        <p:nvPicPr>
          <p:cNvPr id="18" name="Picture 17" descr="A red and white flag&#10;&#10;Description automatically generated with medium confidence">
            <a:extLst>
              <a:ext uri="{FF2B5EF4-FFF2-40B4-BE49-F238E27FC236}">
                <a16:creationId xmlns:a16="http://schemas.microsoft.com/office/drawing/2014/main" id="{B46241F8-FACE-1B2F-348E-3A3605060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489" y="6386980"/>
            <a:ext cx="645435" cy="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Arimo</vt:lpstr>
      <vt:lpstr>Blackadder ITC</vt:lpstr>
      <vt:lpstr>Calibri</vt:lpstr>
      <vt:lpstr>Calibri Light</vt:lpstr>
      <vt:lpstr>var(--paragraph-font)</vt:lpstr>
      <vt:lpstr>Office Theme</vt:lpstr>
      <vt:lpstr>Home  Videos  Writings  Profile  Contact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 Videos  Writings  Profile  Contact</dc:title>
  <dc:creator>Bryon Chase</dc:creator>
  <cp:lastModifiedBy>Bryon Chase</cp:lastModifiedBy>
  <cp:revision>3</cp:revision>
  <dcterms:created xsi:type="dcterms:W3CDTF">2023-01-29T03:59:19Z</dcterms:created>
  <dcterms:modified xsi:type="dcterms:W3CDTF">2023-01-29T05:04:49Z</dcterms:modified>
</cp:coreProperties>
</file>