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10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833E-8B5D-C1C6-2222-DDA27470B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76930-12C7-C7E6-2C50-80ED1AC2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C606-9D76-3BF0-C091-AD652DF4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7085-1F78-B352-7469-08B4CD0E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4913-5E89-E7E4-BFEC-2370258A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99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D9D7-B7B9-61EC-A68A-135EDFD0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60E91-657A-9597-B429-099006E3C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C4C5-82CC-F637-1AD3-19DA21F9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5F80-4EBE-C1D8-BF68-013BEDB6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FB0C-8487-F148-F560-727AF3AB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FF705-3C66-8E7F-D6C1-2DA82B4F6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A863-0F2E-4125-0E82-DAE5BEC22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9490-0826-F1FF-3C56-4C0D530B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28D2-70F3-3287-3729-A768B4AD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4E0B-9C9A-EE59-0805-917DDF0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52C4-C452-8CAB-CF50-3D9AEAA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2401-DD7A-708B-00C4-56344B5C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77C3-7C87-D57D-96E1-1A8DABBE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93FE-5532-677E-636A-7CF7892F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9F22-8BBD-7221-6CF5-964F6661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28DF-71E6-CEF3-CF9D-9D49EC09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7ADFE-3B6E-B13B-CC55-5A37720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B139-AE65-3BFB-900E-93422B3F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3F9-D0EB-76C5-CECA-59077ABF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06EF0-3B62-FDB4-8BAF-EEC84585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C007-D8EA-EAB2-FF5A-F3B40B78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5D5F-36EB-B247-2634-E94BF844C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8A1BF-0353-138C-2847-60726742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FF900-FA4F-B5CE-AF1A-F1E141B4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F956-D47D-0587-C467-225D3595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CBB4F-64FA-52C4-2AEC-5E6B6991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D4DA-7CD1-D539-722B-C121A10B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B1E39-687D-2FBD-65D8-DCBBB414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7886-6BC2-06F6-12D0-3F61AF7B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69114-386B-34FA-6FB0-B84665FA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16AF7-806B-42B7-EB14-74F4BD469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FFD9C-7958-0933-09E0-AF009E48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38898-A969-F735-1F2C-C1597E90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009EB-5438-B165-790F-33F21B9E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E0BF-66C8-600C-85B0-1E5B762C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28799-EA03-4416-29DC-8CE8038A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C01E3-A37A-67AA-B1F4-AF7A9DE6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AB1C3-F260-3E82-1267-3DFD14A7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72956-A9F2-7346-A3BA-15D8D82F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CA444-F931-E8F7-D20F-C61ACECC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6B79-EA31-9A42-029E-7AA63EBB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8133-3353-4169-98A2-C8E95E05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3C2A-2D43-0BCE-1D64-04AE01AA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577D-7FC2-F292-4354-ACF187B3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C4DFF-09AF-957D-B472-CD415550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E68E2-50E9-5673-6C47-7CE6A299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93D89-408E-BF0B-9A3A-ED8FF094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A7E-EA2C-D567-7E0D-C2713FE0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E003B-B52D-1A52-F00C-214444B5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C5AE7-BB21-7D47-71E8-62E1F671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1D17-6571-EA22-98EC-3EF83BAE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F070-B0C5-B833-93AE-068C1131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CC2A-314A-275A-4010-7A5DCC05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CB909-8B55-916E-1369-42EFE76D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1F7A-98FB-43A1-7244-416D545E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186E-8F32-1565-9D80-3A3559DC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4CB7-1211-A4A0-00AE-78172ADE6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C044-77A0-D70B-3CD9-1188ED09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11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A975-C0B6-0BC7-F021-3AF08C298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1422631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API’s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E1C4E-2516-E9E0-D9B3-8C5796D0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16" y="2006369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Application Programming Interface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4A913C33-C1E6-5C62-2897-70124FBDD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8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333F7-7C2D-4878-1D8F-64A3F68A5FFA}"/>
              </a:ext>
            </a:extLst>
          </p:cNvPr>
          <p:cNvSpPr txBox="1"/>
          <p:nvPr/>
        </p:nvSpPr>
        <p:spPr>
          <a:xfrm>
            <a:off x="200298" y="3614057"/>
            <a:ext cx="5024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“a set of functions and procedures allowing the creation of applications that access the features or data of an operating system, application, or other service.“ (Oxford languages, 2023)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defines the methods and data formats that applications can use to request and exchange information. Think of it as a bridge or intermediary that enables two different systems to understand and interact with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458F-6282-57B0-EA17-4A4EBC00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4939"/>
            <a:ext cx="9899904" cy="1345115"/>
          </a:xfrm>
        </p:spPr>
        <p:txBody>
          <a:bodyPr>
            <a:normAutofit/>
          </a:bodyPr>
          <a:lstStyle/>
          <a:p>
            <a:r>
              <a:rPr lang="en-US" dirty="0"/>
              <a:t>Model's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EB75-FD21-79F0-0532-29EC3901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6035"/>
            <a:ext cx="9899904" cy="47598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Webhooks –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Triggered Event, usually server based push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 and Purchase Order Processing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Reconciliation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 Processing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WebSocket – 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full-duplex real time communication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Critical Infrastructure Monitoring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Gaming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Chats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Streaming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Other Models – </a:t>
            </a:r>
            <a:r>
              <a:rPr lang="en-US" sz="1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gRPC</a:t>
            </a:r>
            <a:r>
              <a:rPr 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SOAP, OData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HTTP RESTful API</a:t>
            </a:r>
          </a:p>
        </p:txBody>
      </p:sp>
    </p:spTree>
    <p:extLst>
      <p:ext uri="{BB962C8B-B14F-4D97-AF65-F5344CB8AC3E}">
        <p14:creationId xmlns:p14="http://schemas.microsoft.com/office/powerpoint/2010/main" val="32476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945-BF53-2B85-BD65-9E176F7B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RESTful API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DDC2-BE0E-9CDF-CEE1-D4036A13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Communication Standard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Platform Agnostic</a:t>
            </a:r>
          </a:p>
          <a:p>
            <a:pPr lvl="1"/>
            <a:r>
              <a:rPr lang="en-US" dirty="0"/>
              <a:t>Decoupled Development</a:t>
            </a:r>
          </a:p>
          <a:p>
            <a:r>
              <a:rPr lang="en-US" dirty="0"/>
              <a:t>Data Formats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YAML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43D0-1D6D-0FEB-D3B8-855FCBBF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5"/>
            <a:ext cx="10515600" cy="1325563"/>
          </a:xfrm>
        </p:spPr>
        <p:txBody>
          <a:bodyPr/>
          <a:lstStyle/>
          <a:p>
            <a:r>
              <a:rPr lang="en-US" dirty="0"/>
              <a:t>Data  Format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23EF3-FFCA-2210-0B21-E2D4E24FC5C7}"/>
              </a:ext>
            </a:extLst>
          </p:cNvPr>
          <p:cNvSpPr txBox="1"/>
          <p:nvPr/>
        </p:nvSpPr>
        <p:spPr>
          <a:xfrm>
            <a:off x="1335741" y="1533360"/>
            <a:ext cx="3764941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FF00"/>
                </a:solidFill>
              </a:rPr>
              <a:t>"book"</a:t>
            </a:r>
            <a:r>
              <a:rPr lang="en-US" dirty="0">
                <a:solidFill>
                  <a:schemeClr val="bg1"/>
                </a:solidFill>
              </a:rPr>
              <a:t>: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"title"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"To Kill a Mockingbird",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"author"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"Harper Lee"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 err="1">
                <a:solidFill>
                  <a:srgbClr val="FFFF00"/>
                </a:solidFill>
              </a:rPr>
              <a:t>publishedYear</a:t>
            </a: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1960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"genre"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"Fiction"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"characters"</a:t>
            </a:r>
            <a:r>
              <a:rPr lang="en-US" dirty="0">
                <a:solidFill>
                  <a:schemeClr val="bg1"/>
                </a:solidFill>
              </a:rPr>
              <a:t>: [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rgbClr val="FFC000"/>
                </a:solidFill>
              </a:rPr>
              <a:t>"Atticus Finch"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rgbClr val="FFC000"/>
                </a:solidFill>
              </a:rPr>
              <a:t>"Scout Finch"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rgbClr val="FFC000"/>
                </a:solidFill>
              </a:rPr>
              <a:t>"Jem Finch"</a:t>
            </a:r>
          </a:p>
          <a:p>
            <a:r>
              <a:rPr lang="en-US" dirty="0">
                <a:solidFill>
                  <a:schemeClr val="bg1"/>
                </a:solidFill>
              </a:rPr>
              <a:t>        ],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"publisher"</a:t>
            </a:r>
            <a:r>
              <a:rPr lang="en-US" dirty="0">
                <a:solidFill>
                  <a:schemeClr val="bg1"/>
                </a:solidFill>
              </a:rPr>
              <a:t>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rgbClr val="FFFF00"/>
                </a:solidFill>
              </a:rPr>
              <a:t>"name"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"J.B. Lippincott &amp; Co."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rgbClr val="FFFF00"/>
                </a:solidFill>
              </a:rPr>
              <a:t>"location"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"New York"</a:t>
            </a:r>
          </a:p>
          <a:p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69C31-6040-5D9D-B135-00F6758D2EE5}"/>
              </a:ext>
            </a:extLst>
          </p:cNvPr>
          <p:cNvSpPr txBox="1"/>
          <p:nvPr/>
        </p:nvSpPr>
        <p:spPr>
          <a:xfrm>
            <a:off x="7565505" y="1533360"/>
            <a:ext cx="4116320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&lt;book&gt;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&lt;title&gt;To Kill a Mockingbird&lt;/title&gt;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&lt;author&gt;Harper Lee&lt;/author&gt;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</a:t>
            </a:r>
            <a:r>
              <a:rPr lang="en-US" dirty="0" err="1">
                <a:solidFill>
                  <a:schemeClr val="bg1"/>
                </a:solidFill>
              </a:rPr>
              <a:t>publishedYear</a:t>
            </a:r>
            <a:r>
              <a:rPr lang="en-US" dirty="0">
                <a:solidFill>
                  <a:schemeClr val="bg1"/>
                </a:solidFill>
              </a:rPr>
              <a:t>&gt;1960&lt;/</a:t>
            </a:r>
            <a:r>
              <a:rPr lang="en-US" dirty="0" err="1">
                <a:solidFill>
                  <a:schemeClr val="bg1"/>
                </a:solidFill>
              </a:rPr>
              <a:t>publishedYear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&lt;genre&gt;Fiction&lt;/genre&gt;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&lt;characters&gt;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&lt;character&gt;Atticus Finch&lt;/character&gt;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&lt;character&gt;Scout Finch&lt;/character&gt;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&lt;character&gt;Jem Finch&lt;/character&gt;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&lt;/characters&gt;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&lt;publisher&gt;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&lt;name&gt;J.B. Lippincott &amp; Co.&lt;/name&gt;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&lt;location&gt;New York&lt;/location&gt;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&lt;/publisher&gt;</a:t>
            </a:r>
          </a:p>
          <a:p>
            <a:r>
              <a:rPr lang="en-US" dirty="0">
                <a:solidFill>
                  <a:schemeClr val="bg1"/>
                </a:solidFill>
              </a:rPr>
              <a:t>&lt;/book&gt;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6AE15-8598-0BFC-6D25-9A970AC574F7}"/>
              </a:ext>
            </a:extLst>
          </p:cNvPr>
          <p:cNvSpPr txBox="1"/>
          <p:nvPr/>
        </p:nvSpPr>
        <p:spPr>
          <a:xfrm>
            <a:off x="190478" y="15342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9E096-562A-3C0E-D9C6-2F59CDDB2D36}"/>
              </a:ext>
            </a:extLst>
          </p:cNvPr>
          <p:cNvSpPr txBox="1"/>
          <p:nvPr/>
        </p:nvSpPr>
        <p:spPr>
          <a:xfrm>
            <a:off x="6284259" y="153336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50576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43D0-1D6D-0FEB-D3B8-855FCBBF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5"/>
            <a:ext cx="10515600" cy="1325563"/>
          </a:xfrm>
        </p:spPr>
        <p:txBody>
          <a:bodyPr/>
          <a:lstStyle/>
          <a:p>
            <a:r>
              <a:rPr lang="en-US" dirty="0"/>
              <a:t>Data  Format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96537-74C5-7BA2-B501-48F51F1AA9E1}"/>
              </a:ext>
            </a:extLst>
          </p:cNvPr>
          <p:cNvSpPr txBox="1"/>
          <p:nvPr/>
        </p:nvSpPr>
        <p:spPr>
          <a:xfrm>
            <a:off x="1093698" y="1316243"/>
            <a:ext cx="5544667" cy="64633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&lt;!DOCTYPE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html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&gt;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&lt;html&gt;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&lt;head&gt;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&lt;title&gt;Book Information&lt;/title&gt;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&lt;/head&gt;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&lt;body&gt;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&lt;div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class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"book"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&gt;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&lt;h1&gt;Title: To Kill a Mockingbird&lt;/h1&gt;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&lt;p&gt;Author: Harper Lee&lt;/p&gt;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&lt;p&gt;Published Year: 1960&lt;/p&gt;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&lt;p&gt;Genre: Fiction&lt;/p&gt;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&lt;h3&gt;Characters:&lt;/h3&gt;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ul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&gt;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&lt;li&gt;Atticus Finch&lt;/li&gt;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&lt;li&gt;Scout Finch&lt;/li&gt;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	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&lt;li&gt;Jem Finch&lt;/li&gt;</a:t>
            </a:r>
          </a:p>
          <a:p>
            <a:pPr lvl="4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ul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&gt;</a:t>
            </a:r>
          </a:p>
          <a:p>
            <a:pPr lvl="4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&lt;h3&gt;Publisher:&lt;/h3&gt;</a:t>
            </a:r>
          </a:p>
          <a:p>
            <a:pPr lvl="4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&lt;p&gt;Name: J.B. Lippincott &amp; Co.&lt;/p&gt;</a:t>
            </a:r>
          </a:p>
          <a:p>
            <a:pPr lvl="4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&lt;p&gt;Location: New York&lt;/p&gt;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&lt;/div&gt;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&lt;/body&gt;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&lt;/html&gt;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880C2-2EFA-FB92-1078-3A4F30369A13}"/>
              </a:ext>
            </a:extLst>
          </p:cNvPr>
          <p:cNvSpPr txBox="1"/>
          <p:nvPr/>
        </p:nvSpPr>
        <p:spPr>
          <a:xfrm>
            <a:off x="235298" y="13773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BD938-778C-2B2D-086E-BF15BCF7C874}"/>
              </a:ext>
            </a:extLst>
          </p:cNvPr>
          <p:cNvSpPr txBox="1"/>
          <p:nvPr/>
        </p:nvSpPr>
        <p:spPr>
          <a:xfrm>
            <a:off x="7821706" y="1316243"/>
            <a:ext cx="432098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book: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   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title: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 Mono"/>
              </a:rPr>
              <a:t>To Kill a Mockingbird    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   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author: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 Mono"/>
              </a:rPr>
              <a:t>Harper Lee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   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publishedYear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 Mono"/>
              </a:rPr>
              <a:t>1960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   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genre: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 Mono"/>
              </a:rPr>
              <a:t>Fiction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   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characters: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        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-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 Mono"/>
              </a:rPr>
              <a:t>Atticus Finch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        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-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 Mono"/>
              </a:rPr>
              <a:t>Scout Finch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        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-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 Mono"/>
              </a:rPr>
              <a:t>Jem Finch</a:t>
            </a:r>
          </a:p>
          <a:p>
            <a:r>
              <a:rPr lang="en-US" dirty="0">
                <a:solidFill>
                  <a:srgbClr val="00A67D"/>
                </a:solidFill>
                <a:latin typeface="Söhne Mono"/>
              </a:rPr>
              <a:t>    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publisher: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name: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 Mono"/>
              </a:rPr>
              <a:t>J.B. Lippincott &amp; Co. 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   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location: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 Mono"/>
              </a:rPr>
              <a:t>New York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BD909-AA78-642A-0894-237AABBF8A53}"/>
              </a:ext>
            </a:extLst>
          </p:cNvPr>
          <p:cNvSpPr txBox="1"/>
          <p:nvPr/>
        </p:nvSpPr>
        <p:spPr>
          <a:xfrm>
            <a:off x="6874756" y="1316243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145548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945-BF53-2B85-BD65-9E176F7B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RESTful API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DDC2-BE0E-9CDF-CEE1-D4036A13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Process</a:t>
            </a:r>
          </a:p>
          <a:p>
            <a:pPr lvl="1"/>
            <a:r>
              <a:rPr lang="en-US" dirty="0"/>
              <a:t>API Key</a:t>
            </a:r>
          </a:p>
          <a:p>
            <a:pPr lvl="1"/>
            <a:r>
              <a:rPr lang="en-US" dirty="0"/>
              <a:t>Basic Auth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/>
              <a:t>Barer Token</a:t>
            </a:r>
          </a:p>
          <a:p>
            <a:r>
              <a:rPr lang="en-US" dirty="0"/>
              <a:t>Usage Formats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Pay for Transactions</a:t>
            </a:r>
          </a:p>
          <a:p>
            <a:pPr lvl="1"/>
            <a:r>
              <a:rPr lang="en-US" dirty="0"/>
              <a:t>Monthly Subscription</a:t>
            </a:r>
          </a:p>
          <a:p>
            <a:pPr lvl="1"/>
            <a:r>
              <a:rPr lang="en-US" dirty="0"/>
              <a:t>Ingress </a:t>
            </a:r>
            <a:r>
              <a:rPr lang="en-US"/>
              <a:t>&amp; Egress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600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Söhne Mono</vt:lpstr>
      <vt:lpstr>Office Theme</vt:lpstr>
      <vt:lpstr>API’s</vt:lpstr>
      <vt:lpstr>Model's</vt:lpstr>
      <vt:lpstr>HTTP RESTful API</vt:lpstr>
      <vt:lpstr>Data  Format View</vt:lpstr>
      <vt:lpstr>Data  Format View</vt:lpstr>
      <vt:lpstr>HTTP RESTful API 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API’s</dc:title>
  <dc:creator>Bryon Chase</dc:creator>
  <cp:lastModifiedBy>Bryon Chase</cp:lastModifiedBy>
  <cp:revision>1</cp:revision>
  <dcterms:created xsi:type="dcterms:W3CDTF">2023-10-29T15:10:12Z</dcterms:created>
  <dcterms:modified xsi:type="dcterms:W3CDTF">2023-10-30T03:28:54Z</dcterms:modified>
</cp:coreProperties>
</file>