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A791BB-17AF-4450-AF78-894E44E43C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sales_inside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D1CE2D-DDB5-4BE9-998A-95DDA2F816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8/21/2022 2:03:25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A310DA-18C2-4DCF-BE3B-8F1F50C94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2022-08-21T08:33:25Z</dcterms:created>
  <dcterms:modified xsi:type="dcterms:W3CDTF">2022-08-21T08:33:25Z</dcterms:modified>
</cp:coreProperties>
</file>