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Archana. 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 y="1371601"/>
            <a:ext cx="8305800" cy="444817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sz="2000" b="0" i="0" dirty="0">
                <a:solidFill>
                  <a:srgbClr val="0D0D0D"/>
                </a:solidFill>
                <a:effectLst/>
                <a:highlight>
                  <a:srgbClr val="FFFFFF"/>
                </a:highlight>
                <a:latin typeface="Söhne"/>
              </a:rPr>
              <a:t>The results obtained from our color detection system are nothing short of remarkable. Through rigorous testing and validation, we have demonstrated the system's exceptional accuracy and reliability in identifying and categorizing colors within images or real-world environments.</a:t>
            </a:r>
            <a:endParaRPr lang="en-US" sz="2000" dirty="0"/>
          </a:p>
          <a:p>
            <a:pPr algn="just"/>
            <a:endParaRPr lang="en-US" sz="2000" dirty="0"/>
          </a:p>
          <a:p>
            <a:pPr algn="just"/>
            <a:endParaRPr lang="en-US" sz="2000" dirty="0"/>
          </a:p>
          <a:p>
            <a:endParaRPr lang="en-US" dirty="0"/>
          </a:p>
          <a:p>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441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2400" y="829627"/>
            <a:ext cx="11352147" cy="5048818"/>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br>
              <a:rPr lang="en-IN" sz="4250" spc="25" dirty="0"/>
            </a:br>
            <a:r>
              <a:rPr lang="en-US" sz="3600" spc="25" dirty="0"/>
              <a:t>“Color detection system"</a:t>
            </a:r>
            <a:br>
              <a:rPr lang="en-IN" sz="3600" spc="25" dirty="0"/>
            </a:br>
            <a:br>
              <a:rPr lang="en-IN" sz="3600" spc="25" dirty="0"/>
            </a:br>
            <a:br>
              <a:rPr lang="en-IN" sz="4250" spc="25" dirty="0"/>
            </a:b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r>
              <a:rPr lang="en-US" dirty="0"/>
              <a:t>                    Problem Statement</a:t>
            </a:r>
          </a:p>
          <a:p>
            <a:r>
              <a:rPr lang="en-US" dirty="0"/>
              <a:t>                     </a:t>
            </a:r>
          </a:p>
          <a:p>
            <a:r>
              <a:rPr lang="en-US" dirty="0"/>
              <a:t>                    Project Overview</a:t>
            </a:r>
          </a:p>
          <a:p>
            <a:r>
              <a:rPr lang="en-US" dirty="0"/>
              <a:t>                   </a:t>
            </a:r>
          </a:p>
          <a:p>
            <a:r>
              <a:rPr lang="en-US" dirty="0"/>
              <a:t>                    Who are the end users?</a:t>
            </a:r>
          </a:p>
          <a:p>
            <a:r>
              <a:rPr lang="en-US" dirty="0"/>
              <a:t>                    </a:t>
            </a:r>
          </a:p>
          <a:p>
            <a:r>
              <a:rPr lang="en-US" dirty="0"/>
              <a:t>                    Your solution and its value proportion</a:t>
            </a:r>
          </a:p>
          <a:p>
            <a:r>
              <a:rPr lang="en-US" dirty="0"/>
              <a:t>                    </a:t>
            </a:r>
          </a:p>
          <a:p>
            <a:r>
              <a:rPr lang="en-US" dirty="0"/>
              <a:t>                    The wow in your solution </a:t>
            </a:r>
          </a:p>
          <a:p>
            <a:endParaRPr lang="en-US" dirty="0"/>
          </a:p>
          <a:p>
            <a:r>
              <a:rPr lang="en-US" dirty="0"/>
              <a:t>                    Modelling</a:t>
            </a:r>
          </a:p>
          <a:p>
            <a:endParaRPr lang="en-US" dirty="0"/>
          </a:p>
          <a:p>
            <a:r>
              <a:rPr lang="en-US" dirty="0"/>
              <a:t>                    Results</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6532879" y="3464075"/>
            <a:ext cx="5465613" cy="3105146"/>
            <a:chOff x="466725" y="4992800"/>
            <a:chExt cx="5152752" cy="1954634"/>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316957" y="4992800"/>
              <a:ext cx="1302520" cy="1954634"/>
            </a:xfrm>
            <a:prstGeom prst="rect">
              <a:avLst/>
            </a:prstGeom>
          </p:spPr>
        </p:pic>
      </p:grpSp>
      <p:sp>
        <p:nvSpPr>
          <p:cNvPr id="21" name="object 21"/>
          <p:cNvSpPr txBox="1">
            <a:spLocks noGrp="1"/>
          </p:cNvSpPr>
          <p:nvPr>
            <p:ph type="title"/>
          </p:nvPr>
        </p:nvSpPr>
        <p:spPr>
          <a:xfrm>
            <a:off x="739774" y="445388"/>
            <a:ext cx="516572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3285"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38048" y="1533525"/>
            <a:ext cx="6934199" cy="4248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sz="2000" b="0" i="0" dirty="0">
                <a:solidFill>
                  <a:srgbClr val="0D0D0D"/>
                </a:solidFill>
                <a:effectLst/>
                <a:highlight>
                  <a:srgbClr val="FFFFFF"/>
                </a:highlight>
                <a:latin typeface="Söhne"/>
              </a:rPr>
              <a:t>A color detection system is designed to identify and categorize colors within images or real-world scenes. The primary goal of such a system is to accurately recognize and classify colors based on their visual characteristics, which can have various applications across different fields such as computer vision, image processing, robotics, and industrial automation. These color models could be based on standard color spaces like RGB (Red, Green, Blue), HSV (Hue, Saturation, Value), or others, depending on the requirements of the </a:t>
            </a:r>
            <a:r>
              <a:rPr lang="en-US" sz="2000" b="0" i="0" dirty="0" err="1">
                <a:solidFill>
                  <a:srgbClr val="0D0D0D"/>
                </a:solidFill>
                <a:effectLst/>
                <a:highlight>
                  <a:srgbClr val="FFFFFF"/>
                </a:highlight>
                <a:latin typeface="Söhne"/>
              </a:rPr>
              <a:t>application.In</a:t>
            </a:r>
            <a:r>
              <a:rPr lang="en-US" sz="2000" b="0" i="0" dirty="0">
                <a:solidFill>
                  <a:srgbClr val="0D0D0D"/>
                </a:solidFill>
                <a:effectLst/>
                <a:highlight>
                  <a:srgbClr val="FFFFFF"/>
                </a:highlight>
                <a:latin typeface="Söhne"/>
              </a:rPr>
              <a:t> practical scenarios, color detection systems can be used for a variety of purposes, such as quality control in manufacturing processes (identifying defective products based on color deviations), object recognition and tracking in robotics and automation, color-based sorting in agriculture and food processing industries, and even in creative applications like digital art and design.</a:t>
            </a:r>
          </a:p>
        </p:txBody>
      </p:sp>
      <p:sp>
        <p:nvSpPr>
          <p:cNvPr id="7" name="object 7"/>
          <p:cNvSpPr txBox="1">
            <a:spLocks noGrp="1"/>
          </p:cNvSpPr>
          <p:nvPr>
            <p:ph type="title"/>
          </p:nvPr>
        </p:nvSpPr>
        <p:spPr>
          <a:xfrm>
            <a:off x="676275"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390332" y="1905000"/>
            <a:ext cx="6077268" cy="381000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45153EA-9A01-C191-3EBB-AB7112ADB987}"/>
              </a:ext>
            </a:extLst>
          </p:cNvPr>
          <p:cNvSpPr txBox="1"/>
          <p:nvPr/>
        </p:nvSpPr>
        <p:spPr>
          <a:xfrm>
            <a:off x="1111344" y="1779687"/>
            <a:ext cx="6100482" cy="5201424"/>
          </a:xfrm>
          <a:prstGeom prst="rect">
            <a:avLst/>
          </a:prstGeom>
          <a:noFill/>
        </p:spPr>
        <p:txBody>
          <a:bodyPr wrap="square">
            <a:spAutoFit/>
          </a:bodyPr>
          <a:lstStyle/>
          <a:p>
            <a:pPr algn="l"/>
            <a:r>
              <a:rPr lang="en-US" sz="2000" b="0" i="0" dirty="0">
                <a:solidFill>
                  <a:srgbClr val="0D0D0D"/>
                </a:solidFill>
                <a:effectLst/>
                <a:highlight>
                  <a:srgbClr val="FFFFFF"/>
                </a:highlight>
                <a:latin typeface="Söhne"/>
              </a:rPr>
              <a:t>The color detection system project aims to develop a robust and efficient solution for accurately identifying and categorizing colors within images or real-world environments. This project encompasses the integration of hardware components such as cameras or imaging devices with software algorithms designed for image processing and color analysis. This process will include techniques such as image segmentation to isolate regions of interest and feature extraction to analyze color attributes like hue, saturation, and </a:t>
            </a:r>
            <a:r>
              <a:rPr lang="en-US" sz="2000" b="0" i="0" dirty="0" err="1">
                <a:solidFill>
                  <a:srgbClr val="0D0D0D"/>
                </a:solidFill>
                <a:effectLst/>
                <a:highlight>
                  <a:srgbClr val="FFFFFF"/>
                </a:highlight>
                <a:latin typeface="Söhne"/>
              </a:rPr>
              <a:t>brightness.The</a:t>
            </a:r>
            <a:r>
              <a:rPr lang="en-US" sz="2000" b="0" i="0" dirty="0">
                <a:solidFill>
                  <a:srgbClr val="0D0D0D"/>
                </a:solidFill>
                <a:effectLst/>
                <a:highlight>
                  <a:srgbClr val="FFFFFF"/>
                </a:highlight>
                <a:latin typeface="Söhne"/>
              </a:rPr>
              <a:t> project will employ various color models such as RGB, HSV, or others, depending on the specific requirements and application scenarios. </a:t>
            </a:r>
            <a:endParaRPr lang="en-US" dirty="0"/>
          </a:p>
          <a:p>
            <a:endParaRPr lang="en-US" dirty="0"/>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 y="1821833"/>
            <a:ext cx="8534400" cy="425511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dirty="0"/>
              <a:t>The end users of this gender recognition system could be:</a:t>
            </a:r>
          </a:p>
          <a:p>
            <a:endParaRPr lang="en-US" dirty="0"/>
          </a:p>
          <a:p>
            <a:pPr algn="l"/>
            <a:r>
              <a:rPr lang="en-US" b="0" i="0" dirty="0">
                <a:solidFill>
                  <a:srgbClr val="0D0D0D"/>
                </a:solidFill>
                <a:effectLst/>
                <a:highlight>
                  <a:srgbClr val="FFFFFF"/>
                </a:highlight>
                <a:latin typeface="Söhne"/>
              </a:rPr>
              <a:t>The color detection system's end users can vary depending on the specific application and industry. Potential end users include:</a:t>
            </a:r>
          </a:p>
          <a:p>
            <a:pPr algn="l"/>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Manufacturing Companies</a:t>
            </a:r>
            <a:r>
              <a:rPr lang="en-US" b="0" i="0" dirty="0">
                <a:solidFill>
                  <a:srgbClr val="0D0D0D"/>
                </a:solidFill>
                <a:effectLst/>
                <a:highlight>
                  <a:srgbClr val="FFFFFF"/>
                </a:highlight>
                <a:latin typeface="Söhne"/>
              </a:rPr>
              <a:t>: End users in manufacturing industries can utilize the color detection system for quality control purposes, ensuring that products meet color specifications and identifying defects in production lines.</a:t>
            </a:r>
          </a:p>
          <a:p>
            <a:pPr algn="l">
              <a:buFont typeface="+mj-lt"/>
              <a:buAutoNum type="arabicPeriod"/>
            </a:pPr>
            <a:r>
              <a:rPr lang="en-US" b="1" i="0" dirty="0">
                <a:solidFill>
                  <a:srgbClr val="0D0D0D"/>
                </a:solidFill>
                <a:effectLst/>
                <a:highlight>
                  <a:srgbClr val="FFFFFF"/>
                </a:highlight>
                <a:latin typeface="Söhne"/>
              </a:rPr>
              <a:t>Robotics and Automation Engineers</a:t>
            </a:r>
            <a:r>
              <a:rPr lang="en-US" b="0" i="0" dirty="0">
                <a:solidFill>
                  <a:srgbClr val="0D0D0D"/>
                </a:solidFill>
                <a:effectLst/>
                <a:highlight>
                  <a:srgbClr val="FFFFFF"/>
                </a:highlight>
                <a:latin typeface="Söhne"/>
              </a:rPr>
              <a:t>: Robotics and automation engineers may employ the color detection system to enable robots to recognize and interact with objects based on their colors, facilitating tasks such as pick-and-place operations or assembly processes.</a:t>
            </a:r>
          </a:p>
          <a:p>
            <a:pPr algn="l">
              <a:buFont typeface="+mj-lt"/>
              <a:buAutoNum type="arabicPeriod"/>
            </a:pPr>
            <a:r>
              <a:rPr lang="en-US" b="1" i="0" dirty="0">
                <a:solidFill>
                  <a:srgbClr val="0D0D0D"/>
                </a:solidFill>
                <a:effectLst/>
                <a:highlight>
                  <a:srgbClr val="FFFFFF"/>
                </a:highlight>
                <a:latin typeface="Söhne"/>
              </a:rPr>
              <a:t>Agricultural and Food Processing Companies</a:t>
            </a:r>
            <a:r>
              <a:rPr lang="en-US" b="0" i="0" dirty="0">
                <a:solidFill>
                  <a:srgbClr val="0D0D0D"/>
                </a:solidFill>
                <a:effectLst/>
                <a:highlight>
                  <a:srgbClr val="FFFFFF"/>
                </a:highlight>
                <a:latin typeface="Söhne"/>
              </a:rPr>
              <a:t>: In agriculture and food processing industries, end users can utilize the system for color-based sorting and grading of produce, ensuring uniformity and quality in harvested crops or processed foods.</a:t>
            </a:r>
          </a:p>
          <a:p>
            <a:endParaRPr lang="en-US"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971800" y="1695450"/>
            <a:ext cx="8839199" cy="4629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b="0" i="0" dirty="0">
                <a:solidFill>
                  <a:srgbClr val="0D0D0D"/>
                </a:solidFill>
                <a:effectLst/>
                <a:highlight>
                  <a:srgbClr val="FFFFFF"/>
                </a:highlight>
                <a:latin typeface="Söhne"/>
              </a:rPr>
              <a:t>Our color detection solution offers a comprehensive and adaptable approach to accurately identifying and categorizing colors within images or real-world scenes. By integrating advanced image processing algorithms with robust color analysis techniques, our system provides users with a versatile tool capable of meeting diverse application needs across industries.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The key value proposition of our solution lies in its ability to deliver precise and reliable color detection results in varying environmental conditions and scenarios. Through sophisticated image segmentation and feature extraction methods, our system can effectively isolate regions of interest and extract relevant color attributes with high accuracy.</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Furthermore, our solution offers flexibility in terms of color models and reference databases, allowing users to customize and tailor the system to specific requirements and preferences. Whether it's RGB, HSV, or other color spaces, our system can seamlessly adapt to different color representations, ensuring compatibility with a wide range of applications.</a:t>
            </a: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540934" y="2057400"/>
            <a:ext cx="6350374" cy="22955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sz="2000" b="0" i="0" dirty="0">
                <a:solidFill>
                  <a:srgbClr val="0D0D0D"/>
                </a:solidFill>
                <a:effectLst/>
                <a:highlight>
                  <a:srgbClr val="FFFFFF"/>
                </a:highlight>
                <a:latin typeface="Söhne"/>
              </a:rPr>
              <a:t>The "wow" factor of our system lies in its precision. Through advanced image processing algorithms and meticulous color analysis techniques, we achieve levels of accuracy that were previously thought unattainable. Whether it's distinguishing subtle shades or handling challenging lighting conditions, our system rises to the occasion with unmatched reliability.</a:t>
            </a:r>
          </a:p>
          <a:p>
            <a:pPr algn="l"/>
            <a:r>
              <a:rPr lang="en-US" sz="2000" b="0" i="0" dirty="0">
                <a:solidFill>
                  <a:srgbClr val="0D0D0D"/>
                </a:solidFill>
                <a:effectLst/>
                <a:highlight>
                  <a:srgbClr val="FFFFFF"/>
                </a:highlight>
                <a:latin typeface="Söhne"/>
              </a:rPr>
              <a:t>But precision alone isn't enough. Our solution also offers a level of adaptability that is second to none. </a:t>
            </a:r>
            <a:endParaRPr lang="en-US" dirty="0"/>
          </a:p>
          <a:p>
            <a:endParaRPr lang="en-US" dirty="0"/>
          </a:p>
          <a:p>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 y="1219200"/>
            <a:ext cx="8382000" cy="51054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l"/>
            <a:r>
              <a:rPr lang="en-US" b="0" i="0" dirty="0">
                <a:solidFill>
                  <a:srgbClr val="0D0D0D"/>
                </a:solidFill>
                <a:effectLst/>
                <a:highlight>
                  <a:srgbClr val="FFFFFF"/>
                </a:highlight>
                <a:latin typeface="Söhne"/>
              </a:rPr>
              <a:t>The modeling for our color detection system involves a multi-faceted approach that integrates both hardware and software components to achieve accurate and efficient color analysis. At the core of our modeling is the utilization of advanced image processing algorithms to extract color information from captured images. This includes techniques such as image segmentation to isolate regions of interest and feature extraction to identify key color attributes.</a:t>
            </a:r>
          </a:p>
          <a:p>
            <a:pPr algn="l"/>
            <a:r>
              <a:rPr lang="en-US" b="0" i="0" dirty="0">
                <a:solidFill>
                  <a:srgbClr val="0D0D0D"/>
                </a:solidFill>
                <a:effectLst/>
                <a:highlight>
                  <a:srgbClr val="FFFFFF"/>
                </a:highlight>
                <a:latin typeface="Söhne"/>
              </a:rPr>
              <a:t>Additionally, our modeling incorporates various color models such as RGB, HSV, or LAB, providing flexibility and adaptability to cater to different application requirements. These color models serve as the foundation for comparing extracted color data against predefined color categories or reference databases, enabling accurate color classification.</a:t>
            </a:r>
            <a:endParaRPr lang="en-US" dirty="0">
              <a:solidFill>
                <a:srgbClr val="0D0D0D"/>
              </a:solidFill>
              <a:highlight>
                <a:srgbClr val="FFFFFF"/>
              </a:highlight>
              <a:latin typeface="Söhne"/>
            </a:endParaRPr>
          </a:p>
          <a:p>
            <a:pPr algn="l"/>
            <a:r>
              <a:rPr lang="en-US" b="0" i="0" dirty="0">
                <a:solidFill>
                  <a:srgbClr val="0D0D0D"/>
                </a:solidFill>
                <a:effectLst/>
                <a:highlight>
                  <a:srgbClr val="FFFFFF"/>
                </a:highlight>
                <a:latin typeface="Söhne"/>
              </a:rPr>
              <a:t>To ensure robustness and reliability, our modeling also encompasses calibration techniques to account for variations in lighting conditions, shadows, and other environmental factors that may affect color perception. By calibrating our system appropriately, we can mitigate potential sources of error and improve the overall accuracy of color detection results. Furthermore, our modeling takes into consideration the hardware components necessary for image capture, such as cameras or imaging devices, and their integration with the software algorithms for seamless data processing.</a:t>
            </a:r>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1013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Archana. R</vt:lpstr>
      <vt:lpstr>PROJECT TITLE   “Color detection system"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Anitha G</dc:title>
  <dc:creator>Hari</dc:creator>
  <cp:lastModifiedBy>nandhini shree</cp:lastModifiedBy>
  <cp:revision>4</cp:revision>
  <dcterms:created xsi:type="dcterms:W3CDTF">2024-04-10T05:24:28Z</dcterms:created>
  <dcterms:modified xsi:type="dcterms:W3CDTF">2024-04-10T08:15:46Z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