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>
        <p:scale>
          <a:sx n="69" d="100"/>
          <a:sy n="69" d="100"/>
        </p:scale>
        <p:origin x="4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71CE-7742-254D-A460-8495E1E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2B67F-7C76-FB49-BAA8-4D5FE8EF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37B4-82AF-7149-8205-72516DFA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441D-3986-CE4A-AF96-8CB8EC20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3E2A-9B9A-B34A-9767-584D0B4B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F9D0-CC47-D547-AD31-125E4486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24774-ABE6-544B-B8F8-A1061D75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21E9-9D6A-5743-8221-6DDCE2AF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4776-EE4E-3D45-8934-03B0FB0C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0760-5224-BF42-B970-666990A7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3172C-3741-FF49-B0B6-C26E180B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9B1AB-796D-804A-995D-270B3C12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63E9-D68C-1847-AEB5-51E44D3C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7517-0C66-A84F-9EB3-A0C0FE6E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6247-EBD3-E343-82FF-0B79F4CA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748B-5A6D-9B49-A9F5-C9C853A3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016D-0C46-2D4F-B4C6-027C85C7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C316-DF26-4447-943A-5316B70D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E16F-3AE2-9C44-8DF6-22CA2D2D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3B8-5FD2-DC4E-9160-09511A8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CC89-E1A4-2D4C-87F7-DA680B5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6E4B-651D-9B46-B6EB-06E86293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A2E5-6304-4444-BE30-D36403EF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01F5-ACF0-8E47-8360-BF8C861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126B-F0F5-9249-B270-5A4A7B0A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BED8-381A-7D47-BB36-5DE3A34E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0579-2500-A94D-9861-B43FE19AE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741C-E8AD-104D-806C-3FD9FD57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1F1A0-6543-BF40-9689-0F34D1C5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E9A2C-4759-BB4C-B0E3-713F7C98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1FA4-E84C-8341-9A85-30BC38E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60C4-D02F-BE49-9662-6D0E4823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F087-726F-0247-9F2D-F863F2F7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3B19-F72B-D841-A563-D99A751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79A7D-CE07-9749-A020-35653AA6B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7E4E4-38C0-964E-B26D-F8F76D38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BA59A-DEB8-A648-9813-CE53AA56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FDF8C-ED4B-8D49-9FB5-01F71C8A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792DC-8DA0-DD48-91A3-3EFC0A20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B415-1BF2-2C4F-BD5D-71C5C654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5D398-FB28-8440-AF26-3B57957C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7185B-E2CB-7F4D-91BA-5047C4AA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DD17D-55F3-9F4C-AB35-E0C3AB7C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C0B38-5335-7C44-93BC-8AE2D422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124E-B740-D14B-9596-BCEC3CCE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707F-FE2B-CD4B-AEF4-1DD7F1C9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2F01-DB3D-6948-A4C0-3D21540B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23D3-176D-9246-B8DC-D59505E2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53A63-9C46-A149-9554-98594F04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F8EF-0245-9849-AD34-70F6324E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7E7EC-547B-5241-99BD-DDD796BE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E57B-A082-9C42-8DCB-7F599B1F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92E6-8978-124E-8C3A-57D608C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2A767-2914-4A4A-B721-9DEFADF3B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6B66-4937-8B4E-B469-B5DEFA83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EF52-C617-7F41-AD89-295DD9FF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00E8-5D2A-3640-B7E4-7A67E6AC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C604-2773-AA48-88E8-D813E84F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74788-697A-8D41-B1E5-46B77B11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B4915-192D-D94E-828F-06221AD6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C1D7-0904-5045-98E1-7DAFBBEA4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3006-D89F-614E-8E98-C58F750C37A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2FD0-5C9A-3044-B530-3A6959787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3D78A-CE49-EC4D-A41C-F335B6E33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885E-CC71-7A47-B9B4-8156CEE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53571-2F9B-BE4F-9E1E-56D92AEA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233" y="134197"/>
            <a:ext cx="4375068" cy="466148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Data </a:t>
            </a:r>
            <a:r>
              <a:rPr lang="en-US" sz="2400" u="sng" dirty="0" smtClean="0"/>
              <a:t>Model</a:t>
            </a:r>
            <a:endParaRPr lang="en-US" sz="2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CF7C0-8C0B-F249-BA1D-61C3B2B2B0BE}"/>
              </a:ext>
            </a:extLst>
          </p:cNvPr>
          <p:cNvSpPr txBox="1"/>
          <p:nvPr/>
        </p:nvSpPr>
        <p:spPr>
          <a:xfrm>
            <a:off x="754284" y="1073632"/>
            <a:ext cx="1866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D_CAST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E268D-C6DD-1548-BFB5-76D15FB2BE21}"/>
              </a:ext>
            </a:extLst>
          </p:cNvPr>
          <p:cNvSpPr txBox="1"/>
          <p:nvPr/>
        </p:nvSpPr>
        <p:spPr>
          <a:xfrm>
            <a:off x="754284" y="1396491"/>
            <a:ext cx="1866096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Cast_ID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Birthname</a:t>
            </a:r>
          </a:p>
          <a:p>
            <a:pPr algn="ctr"/>
            <a:r>
              <a:rPr lang="en-US" sz="1400" dirty="0"/>
              <a:t>Height</a:t>
            </a:r>
          </a:p>
          <a:p>
            <a:pPr algn="ctr"/>
            <a:r>
              <a:rPr lang="en-US" sz="1400" dirty="0"/>
              <a:t>Bio</a:t>
            </a:r>
          </a:p>
          <a:p>
            <a:pPr algn="ctr"/>
            <a:r>
              <a:rPr lang="en-US" sz="1400" dirty="0" err="1"/>
              <a:t>Date_of_Birth</a:t>
            </a:r>
            <a:endParaRPr lang="en-US" sz="1400" dirty="0"/>
          </a:p>
          <a:p>
            <a:pPr algn="ctr"/>
            <a:r>
              <a:rPr lang="en-US" sz="1400" dirty="0" err="1"/>
              <a:t>Birth_Year</a:t>
            </a:r>
            <a:endParaRPr lang="en-US" sz="1400" dirty="0"/>
          </a:p>
          <a:p>
            <a:pPr algn="ctr"/>
            <a:r>
              <a:rPr lang="en-US" sz="1400" dirty="0" err="1"/>
              <a:t>Birth_City</a:t>
            </a:r>
            <a:endParaRPr lang="en-US" sz="1400" dirty="0"/>
          </a:p>
          <a:p>
            <a:pPr algn="ctr"/>
            <a:r>
              <a:rPr lang="en-US" sz="1400" dirty="0" err="1"/>
              <a:t>Birth_State</a:t>
            </a:r>
            <a:endParaRPr lang="en-US" sz="1400" dirty="0"/>
          </a:p>
          <a:p>
            <a:pPr algn="ctr"/>
            <a:r>
              <a:rPr lang="en-US" sz="1400" dirty="0" err="1"/>
              <a:t>Birth_Country</a:t>
            </a:r>
            <a:endParaRPr lang="en-US" sz="1400" dirty="0"/>
          </a:p>
          <a:p>
            <a:pPr algn="ctr"/>
            <a:r>
              <a:rPr lang="en-US" sz="1400" dirty="0"/>
              <a:t>Spouses</a:t>
            </a:r>
          </a:p>
          <a:p>
            <a:pPr algn="ctr"/>
            <a:r>
              <a:rPr lang="en-US" sz="1400" dirty="0"/>
              <a:t>Children</a:t>
            </a:r>
          </a:p>
          <a:p>
            <a:pPr algn="ctr"/>
            <a:r>
              <a:rPr lang="en-US" sz="1400" dirty="0"/>
              <a:t>Divorces</a:t>
            </a:r>
          </a:p>
          <a:p>
            <a:pPr algn="ctr"/>
            <a:r>
              <a:rPr lang="en-US" sz="1400" dirty="0" err="1"/>
              <a:t>Date_of_Death</a:t>
            </a:r>
            <a:endParaRPr lang="en-US" sz="1400" dirty="0"/>
          </a:p>
          <a:p>
            <a:pPr algn="ctr"/>
            <a:r>
              <a:rPr lang="en-US" sz="1400" dirty="0" err="1"/>
              <a:t>Death_Year</a:t>
            </a:r>
            <a:endParaRPr lang="en-US" sz="1400" dirty="0"/>
          </a:p>
          <a:p>
            <a:pPr algn="ctr"/>
            <a:r>
              <a:rPr lang="en-US" sz="1400" dirty="0" err="1"/>
              <a:t>Death_City</a:t>
            </a:r>
            <a:endParaRPr lang="en-US" sz="1400" dirty="0"/>
          </a:p>
          <a:p>
            <a:pPr algn="ctr"/>
            <a:r>
              <a:rPr lang="en-US" sz="1400" dirty="0" err="1"/>
              <a:t>Death_State</a:t>
            </a:r>
            <a:endParaRPr lang="en-US" sz="1400" dirty="0"/>
          </a:p>
          <a:p>
            <a:pPr algn="ctr"/>
            <a:r>
              <a:rPr lang="en-US" sz="1400" dirty="0" err="1"/>
              <a:t>Death_Country</a:t>
            </a:r>
            <a:endParaRPr lang="en-US" sz="1400" dirty="0"/>
          </a:p>
          <a:p>
            <a:pPr algn="ctr"/>
            <a:r>
              <a:rPr lang="en-US" sz="1400" dirty="0" err="1"/>
              <a:t>Reason_of_Death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D62E6-BF4A-DC4C-9EB1-6F00BCEC4A2D}"/>
              </a:ext>
            </a:extLst>
          </p:cNvPr>
          <p:cNvSpPr txBox="1"/>
          <p:nvPr/>
        </p:nvSpPr>
        <p:spPr>
          <a:xfrm>
            <a:off x="3938587" y="1061523"/>
            <a:ext cx="18660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F_MOVIE_CAST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C95F6-50F6-7F45-8EE4-D7704808B8A5}"/>
              </a:ext>
            </a:extLst>
          </p:cNvPr>
          <p:cNvSpPr txBox="1"/>
          <p:nvPr/>
        </p:nvSpPr>
        <p:spPr>
          <a:xfrm>
            <a:off x="3938587" y="1412958"/>
            <a:ext cx="186609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Movie_ID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Cast_ID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Role_ID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 smtClean="0"/>
              <a:t>Date_Published</a:t>
            </a:r>
            <a:endParaRPr lang="en-US" sz="14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97982-4510-1543-9601-D7FA72218CE4}"/>
              </a:ext>
            </a:extLst>
          </p:cNvPr>
          <p:cNvSpPr txBox="1"/>
          <p:nvPr/>
        </p:nvSpPr>
        <p:spPr>
          <a:xfrm>
            <a:off x="6889792" y="1052966"/>
            <a:ext cx="1866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D_MOVIE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C0080-6F33-2E4F-A2D8-F20D9B1B9D62}"/>
              </a:ext>
            </a:extLst>
          </p:cNvPr>
          <p:cNvSpPr txBox="1"/>
          <p:nvPr/>
        </p:nvSpPr>
        <p:spPr>
          <a:xfrm>
            <a:off x="6889792" y="1375825"/>
            <a:ext cx="186609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Movie_ID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/>
              <a:t>Title</a:t>
            </a:r>
            <a:endParaRPr lang="en-US" sz="1400" dirty="0"/>
          </a:p>
          <a:p>
            <a:pPr algn="ctr"/>
            <a:r>
              <a:rPr lang="en-US" sz="1400" dirty="0" err="1"/>
              <a:t>Original_Title</a:t>
            </a:r>
            <a:endParaRPr lang="en-US" sz="1400" dirty="0"/>
          </a:p>
          <a:p>
            <a:pPr algn="ctr"/>
            <a:r>
              <a:rPr lang="en-US" sz="1400" dirty="0" smtClean="0"/>
              <a:t>Year</a:t>
            </a:r>
          </a:p>
          <a:p>
            <a:pPr algn="ctr"/>
            <a:r>
              <a:rPr lang="en-US" sz="1400" dirty="0" smtClean="0"/>
              <a:t>Duration</a:t>
            </a:r>
          </a:p>
          <a:p>
            <a:pPr algn="ctr"/>
            <a:r>
              <a:rPr lang="en-US" sz="1400" dirty="0"/>
              <a:t>Language</a:t>
            </a:r>
          </a:p>
          <a:p>
            <a:pPr algn="ctr"/>
            <a:r>
              <a:rPr lang="en-US" sz="1400" dirty="0" smtClean="0"/>
              <a:t>Country</a:t>
            </a:r>
            <a:endParaRPr lang="en-US" sz="1400" dirty="0"/>
          </a:p>
          <a:p>
            <a:pPr algn="ctr"/>
            <a:r>
              <a:rPr lang="en-US" sz="1400" dirty="0" smtClean="0"/>
              <a:t>Description</a:t>
            </a:r>
          </a:p>
          <a:p>
            <a:pPr algn="ctr"/>
            <a:r>
              <a:rPr lang="en-US" sz="1400" dirty="0" err="1"/>
              <a:t>USA_Gross_Income</a:t>
            </a:r>
            <a:endParaRPr lang="en-US" sz="1400" dirty="0"/>
          </a:p>
          <a:p>
            <a:pPr algn="ctr"/>
            <a:r>
              <a:rPr lang="en-US" sz="1400" dirty="0" err="1" smtClean="0"/>
              <a:t>Worldwide_Income</a:t>
            </a:r>
            <a:endParaRPr lang="en-US" sz="1400" dirty="0"/>
          </a:p>
          <a:p>
            <a:pPr algn="ctr"/>
            <a:r>
              <a:rPr lang="en-US" sz="1400" dirty="0" smtClean="0"/>
              <a:t>Budget</a:t>
            </a:r>
            <a:endParaRPr lang="en-US" sz="1400" dirty="0"/>
          </a:p>
          <a:p>
            <a:pPr algn="ctr"/>
            <a:r>
              <a:rPr lang="en-US" sz="1400" dirty="0" err="1"/>
              <a:t>Metascore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2A857-05BE-CF46-90C0-24740CA80390}"/>
              </a:ext>
            </a:extLst>
          </p:cNvPr>
          <p:cNvSpPr txBox="1"/>
          <p:nvPr/>
        </p:nvSpPr>
        <p:spPr>
          <a:xfrm>
            <a:off x="6903690" y="4602486"/>
            <a:ext cx="1866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D_GENRE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86DAF-2040-4540-9B7B-B41B90C12B92}"/>
              </a:ext>
            </a:extLst>
          </p:cNvPr>
          <p:cNvSpPr txBox="1"/>
          <p:nvPr/>
        </p:nvSpPr>
        <p:spPr>
          <a:xfrm>
            <a:off x="6903690" y="4925345"/>
            <a:ext cx="186609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Genre_Type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/>
              <a:t>Genre_Description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C9C0A-D636-6241-B94F-CEB51B233E1D}"/>
              </a:ext>
            </a:extLst>
          </p:cNvPr>
          <p:cNvSpPr txBox="1"/>
          <p:nvPr/>
        </p:nvSpPr>
        <p:spPr>
          <a:xfrm>
            <a:off x="3938769" y="2861689"/>
            <a:ext cx="1866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D_OCCUPATION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ECA0A-7AD5-2B45-A6AB-A8BAE5975886}"/>
              </a:ext>
            </a:extLst>
          </p:cNvPr>
          <p:cNvSpPr txBox="1"/>
          <p:nvPr/>
        </p:nvSpPr>
        <p:spPr>
          <a:xfrm>
            <a:off x="3938769" y="3184548"/>
            <a:ext cx="186609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Role_ID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/>
              <a:t>Role_Description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B82DA-310B-4C49-9157-4FAFAF6E1BDE}"/>
              </a:ext>
            </a:extLst>
          </p:cNvPr>
          <p:cNvSpPr txBox="1"/>
          <p:nvPr/>
        </p:nvSpPr>
        <p:spPr>
          <a:xfrm>
            <a:off x="3687646" y="1548275"/>
            <a:ext cx="30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1346-0E57-FB46-8E11-156A60E688F4}"/>
              </a:ext>
            </a:extLst>
          </p:cNvPr>
          <p:cNvSpPr txBox="1"/>
          <p:nvPr/>
        </p:nvSpPr>
        <p:spPr>
          <a:xfrm rot="16200000">
            <a:off x="4693176" y="2212050"/>
            <a:ext cx="30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A3845-9FD3-7543-87BE-38C2D88EAE50}"/>
              </a:ext>
            </a:extLst>
          </p:cNvPr>
          <p:cNvSpPr txBox="1"/>
          <p:nvPr/>
        </p:nvSpPr>
        <p:spPr>
          <a:xfrm rot="10800000">
            <a:off x="5758358" y="1655279"/>
            <a:ext cx="30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03EFB-2748-3241-87AA-BC01F53D8AE4}"/>
              </a:ext>
            </a:extLst>
          </p:cNvPr>
          <p:cNvSpPr txBox="1"/>
          <p:nvPr/>
        </p:nvSpPr>
        <p:spPr>
          <a:xfrm>
            <a:off x="4077874" y="1408396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E3831-5508-DC4D-B347-4DBE85C28EE3}"/>
              </a:ext>
            </a:extLst>
          </p:cNvPr>
          <p:cNvSpPr txBox="1"/>
          <p:nvPr/>
        </p:nvSpPr>
        <p:spPr>
          <a:xfrm>
            <a:off x="4089010" y="1626807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B0B9B-1A7E-384D-9882-114FF6A090D9}"/>
              </a:ext>
            </a:extLst>
          </p:cNvPr>
          <p:cNvSpPr txBox="1"/>
          <p:nvPr/>
        </p:nvSpPr>
        <p:spPr>
          <a:xfrm>
            <a:off x="4094081" y="1826491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75B955-D65F-A94B-A7D8-5E87B106501E}"/>
              </a:ext>
            </a:extLst>
          </p:cNvPr>
          <p:cNvSpPr txBox="1"/>
          <p:nvPr/>
        </p:nvSpPr>
        <p:spPr>
          <a:xfrm>
            <a:off x="926972" y="1399575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DAE94-05F0-334A-B2D6-9139E8E3A7CC}"/>
              </a:ext>
            </a:extLst>
          </p:cNvPr>
          <p:cNvSpPr txBox="1"/>
          <p:nvPr/>
        </p:nvSpPr>
        <p:spPr>
          <a:xfrm>
            <a:off x="4096861" y="3184548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9344F5-CBD6-AE48-B9A4-1EDF7B57A749}"/>
              </a:ext>
            </a:extLst>
          </p:cNvPr>
          <p:cNvSpPr txBox="1"/>
          <p:nvPr/>
        </p:nvSpPr>
        <p:spPr>
          <a:xfrm>
            <a:off x="6945784" y="4910263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598D3-A787-2C44-93E8-14DF101C8BAA}"/>
              </a:ext>
            </a:extLst>
          </p:cNvPr>
          <p:cNvSpPr txBox="1"/>
          <p:nvPr/>
        </p:nvSpPr>
        <p:spPr>
          <a:xfrm>
            <a:off x="6984053" y="1375824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5BA4E-13E1-484E-AAC4-50C3A242E06F}"/>
              </a:ext>
            </a:extLst>
          </p:cNvPr>
          <p:cNvSpPr txBox="1"/>
          <p:nvPr/>
        </p:nvSpPr>
        <p:spPr>
          <a:xfrm>
            <a:off x="9669316" y="1359254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C95F6-50F6-7F45-8EE4-D7704808B8A5}"/>
              </a:ext>
            </a:extLst>
          </p:cNvPr>
          <p:cNvSpPr txBox="1"/>
          <p:nvPr/>
        </p:nvSpPr>
        <p:spPr>
          <a:xfrm>
            <a:off x="9612391" y="1317668"/>
            <a:ext cx="1866096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Movie_ID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Genre_Type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 smtClean="0"/>
              <a:t>Date_Published</a:t>
            </a:r>
            <a:endParaRPr lang="en-US" sz="1400" dirty="0"/>
          </a:p>
          <a:p>
            <a:pPr algn="ctr"/>
            <a:r>
              <a:rPr lang="en-US" sz="1400" dirty="0" err="1" smtClean="0"/>
              <a:t>Users_Rating</a:t>
            </a:r>
            <a:endParaRPr lang="en-US" sz="1400" dirty="0"/>
          </a:p>
          <a:p>
            <a:pPr algn="ctr"/>
            <a:r>
              <a:rPr lang="en-US" sz="1400" dirty="0" err="1"/>
              <a:t>Critics_Rating</a:t>
            </a:r>
            <a:endParaRPr lang="en-US" sz="1400" dirty="0"/>
          </a:p>
          <a:p>
            <a:pPr algn="ctr"/>
            <a:r>
              <a:rPr lang="en-US" sz="1400" dirty="0" err="1"/>
              <a:t>Total_Votes</a:t>
            </a:r>
            <a:endParaRPr lang="en-US" sz="1400" dirty="0"/>
          </a:p>
          <a:p>
            <a:pPr algn="ctr"/>
            <a:r>
              <a:rPr lang="en-US" sz="1400" dirty="0" err="1"/>
              <a:t>Avg_Rating</a:t>
            </a:r>
            <a:endParaRPr lang="en-US" sz="1400" dirty="0"/>
          </a:p>
          <a:p>
            <a:pPr algn="ctr"/>
            <a:r>
              <a:rPr lang="en-US" sz="1400" dirty="0" err="1"/>
              <a:t>All_gender_Votes</a:t>
            </a:r>
            <a:endParaRPr lang="en-US" sz="1400" dirty="0"/>
          </a:p>
          <a:p>
            <a:pPr algn="ctr"/>
            <a:r>
              <a:rPr lang="en-US" sz="1400" dirty="0" err="1"/>
              <a:t>All_gender_Rating</a:t>
            </a:r>
            <a:endParaRPr lang="en-US" sz="1400" dirty="0"/>
          </a:p>
          <a:p>
            <a:pPr algn="ctr"/>
            <a:r>
              <a:rPr lang="en-US" sz="1400" dirty="0" err="1"/>
              <a:t>Male_Votes</a:t>
            </a:r>
            <a:endParaRPr lang="en-US" sz="1400" dirty="0"/>
          </a:p>
          <a:p>
            <a:pPr algn="ctr"/>
            <a:r>
              <a:rPr lang="en-US" sz="1400" dirty="0" err="1"/>
              <a:t>Male_Rating</a:t>
            </a:r>
            <a:endParaRPr lang="en-US" sz="1400" dirty="0"/>
          </a:p>
          <a:p>
            <a:pPr algn="ctr"/>
            <a:r>
              <a:rPr lang="en-US" sz="1400" dirty="0" err="1"/>
              <a:t>Female_Votes</a:t>
            </a:r>
            <a:endParaRPr lang="en-US" sz="1400" dirty="0"/>
          </a:p>
          <a:p>
            <a:pPr algn="ctr"/>
            <a:r>
              <a:rPr lang="en-US" sz="1400" dirty="0" err="1"/>
              <a:t>Female_Rating</a:t>
            </a:r>
            <a:endParaRPr lang="en-US" sz="1400" dirty="0"/>
          </a:p>
          <a:p>
            <a:pPr algn="ctr"/>
            <a:r>
              <a:rPr lang="en-US" sz="1400" dirty="0"/>
              <a:t>Top1000_Votes</a:t>
            </a:r>
          </a:p>
          <a:p>
            <a:pPr algn="ctr"/>
            <a:r>
              <a:rPr lang="en-US" sz="1400" dirty="0"/>
              <a:t>Top1000_Rating</a:t>
            </a:r>
          </a:p>
          <a:p>
            <a:pPr algn="ctr"/>
            <a:r>
              <a:rPr lang="en-US" sz="1400" dirty="0" err="1"/>
              <a:t>US_Votes</a:t>
            </a:r>
            <a:endParaRPr lang="en-US" sz="1400" dirty="0"/>
          </a:p>
          <a:p>
            <a:pPr algn="ctr"/>
            <a:r>
              <a:rPr lang="en-US" sz="1400" dirty="0" err="1"/>
              <a:t>US_Rating</a:t>
            </a:r>
            <a:endParaRPr lang="en-US" sz="1400" dirty="0"/>
          </a:p>
          <a:p>
            <a:pPr algn="ctr"/>
            <a:r>
              <a:rPr lang="en-US" sz="1400" dirty="0"/>
              <a:t>Non-</a:t>
            </a:r>
            <a:r>
              <a:rPr lang="en-US" sz="1400" dirty="0" err="1"/>
              <a:t>US_Votes</a:t>
            </a:r>
            <a:endParaRPr lang="en-US" sz="1400" dirty="0"/>
          </a:p>
          <a:p>
            <a:pPr algn="ctr"/>
            <a:r>
              <a:rPr lang="en-US" sz="1400" dirty="0" err="1"/>
              <a:t>Non_US_Rating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97982-4510-1543-9601-D7FA72218CE4}"/>
              </a:ext>
            </a:extLst>
          </p:cNvPr>
          <p:cNvSpPr txBox="1"/>
          <p:nvPr/>
        </p:nvSpPr>
        <p:spPr>
          <a:xfrm>
            <a:off x="9612391" y="1051477"/>
            <a:ext cx="1866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_MOVIE_GENRE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7B82DA-310B-4C49-9157-4FAFAF6E1BDE}"/>
              </a:ext>
            </a:extLst>
          </p:cNvPr>
          <p:cNvSpPr txBox="1"/>
          <p:nvPr/>
        </p:nvSpPr>
        <p:spPr>
          <a:xfrm>
            <a:off x="9357353" y="1628401"/>
            <a:ext cx="30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B82DA-310B-4C49-9157-4FAFAF6E1BDE}"/>
              </a:ext>
            </a:extLst>
          </p:cNvPr>
          <p:cNvSpPr txBox="1"/>
          <p:nvPr/>
        </p:nvSpPr>
        <p:spPr>
          <a:xfrm>
            <a:off x="9353698" y="4857625"/>
            <a:ext cx="30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4E3831-5508-DC4D-B347-4DBE85C28EE3}"/>
              </a:ext>
            </a:extLst>
          </p:cNvPr>
          <p:cNvSpPr txBox="1"/>
          <p:nvPr/>
        </p:nvSpPr>
        <p:spPr>
          <a:xfrm>
            <a:off x="9665214" y="1555567"/>
            <a:ext cx="43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2630891" y="1826491"/>
            <a:ext cx="1322576" cy="4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4871635" y="2367065"/>
            <a:ext cx="182" cy="494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3"/>
          </p:cNvCxnSpPr>
          <p:nvPr/>
        </p:nvCxnSpPr>
        <p:spPr>
          <a:xfrm flipV="1">
            <a:off x="5804683" y="1890011"/>
            <a:ext cx="109900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755888" y="1915698"/>
            <a:ext cx="856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769786" y="5133915"/>
            <a:ext cx="842605" cy="7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80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( Snowflake Schema )</dc:title>
  <dc:creator>Microsoft Office User</dc:creator>
  <cp:lastModifiedBy>Archana Chinnaswamy</cp:lastModifiedBy>
  <cp:revision>17</cp:revision>
  <dcterms:created xsi:type="dcterms:W3CDTF">2020-11-02T01:46:54Z</dcterms:created>
  <dcterms:modified xsi:type="dcterms:W3CDTF">2020-11-02T18:26:06Z</dcterms:modified>
</cp:coreProperties>
</file>