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3F070-0812-4820-AD20-99A404583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910559-8111-4A0C-984D-728655FDF07C}">
      <dgm:prSet phldrT="[Text]" custT="1"/>
      <dgm:spPr/>
      <dgm:t>
        <a:bodyPr/>
        <a:lstStyle/>
        <a:p>
          <a:r>
            <a:rPr lang="en-US" sz="2400" dirty="0" smtClean="0"/>
            <a:t>Analyze Data</a:t>
          </a:r>
          <a:endParaRPr lang="en-US" sz="2400" dirty="0"/>
        </a:p>
      </dgm:t>
    </dgm:pt>
    <dgm:pt modelId="{2FBB8DE2-A27C-4190-B8D3-D43B34FF807F}" type="parTrans" cxnId="{C5599967-760E-4E2C-BE7D-F0D4527C5781}">
      <dgm:prSet/>
      <dgm:spPr/>
      <dgm:t>
        <a:bodyPr/>
        <a:lstStyle/>
        <a:p>
          <a:endParaRPr lang="en-US" sz="2800"/>
        </a:p>
      </dgm:t>
    </dgm:pt>
    <dgm:pt modelId="{B60DBDAE-02A9-49F7-A362-CCBE6156DC83}" type="sibTrans" cxnId="{C5599967-760E-4E2C-BE7D-F0D4527C5781}">
      <dgm:prSet custT="1"/>
      <dgm:spPr/>
      <dgm:t>
        <a:bodyPr/>
        <a:lstStyle/>
        <a:p>
          <a:endParaRPr lang="en-US" sz="1800"/>
        </a:p>
      </dgm:t>
    </dgm:pt>
    <dgm:pt modelId="{6D19A1CF-3648-4E67-8B99-69F0439788C9}">
      <dgm:prSet phldrT="[Text]" custT="1"/>
      <dgm:spPr/>
      <dgm:t>
        <a:bodyPr/>
        <a:lstStyle/>
        <a:p>
          <a:r>
            <a:rPr lang="en-US" sz="2400" dirty="0" smtClean="0"/>
            <a:t>Build Data Model</a:t>
          </a:r>
          <a:endParaRPr lang="en-US" sz="2400" dirty="0"/>
        </a:p>
      </dgm:t>
    </dgm:pt>
    <dgm:pt modelId="{71667144-91DA-40ED-B5D3-E45D30A61121}" type="parTrans" cxnId="{68FD06FE-830F-4E9B-B23C-938DCEDC9838}">
      <dgm:prSet/>
      <dgm:spPr/>
      <dgm:t>
        <a:bodyPr/>
        <a:lstStyle/>
        <a:p>
          <a:endParaRPr lang="en-US" sz="2800"/>
        </a:p>
      </dgm:t>
    </dgm:pt>
    <dgm:pt modelId="{32D2715D-A83F-478F-830F-AA25ED1D8947}" type="sibTrans" cxnId="{68FD06FE-830F-4E9B-B23C-938DCEDC9838}">
      <dgm:prSet custT="1"/>
      <dgm:spPr/>
      <dgm:t>
        <a:bodyPr/>
        <a:lstStyle/>
        <a:p>
          <a:endParaRPr lang="en-US" sz="1800"/>
        </a:p>
      </dgm:t>
    </dgm:pt>
    <dgm:pt modelId="{A1761D09-B495-4063-8808-B24C52E947CB}">
      <dgm:prSet phldrT="[Text]" custT="1"/>
      <dgm:spPr/>
      <dgm:t>
        <a:bodyPr/>
        <a:lstStyle/>
        <a:p>
          <a:r>
            <a:rPr lang="en-US" sz="2400" dirty="0" smtClean="0"/>
            <a:t>Transform Data</a:t>
          </a:r>
          <a:endParaRPr lang="en-US" sz="2400" dirty="0"/>
        </a:p>
      </dgm:t>
    </dgm:pt>
    <dgm:pt modelId="{6D093B87-908D-4C82-8B83-ED9470148B4E}" type="parTrans" cxnId="{BE2F4C43-5D61-4DFE-86D5-074FB4F351FB}">
      <dgm:prSet/>
      <dgm:spPr/>
      <dgm:t>
        <a:bodyPr/>
        <a:lstStyle/>
        <a:p>
          <a:endParaRPr lang="en-US" sz="2800"/>
        </a:p>
      </dgm:t>
    </dgm:pt>
    <dgm:pt modelId="{CA05CFFC-485B-413C-963A-626E23E747FA}" type="sibTrans" cxnId="{BE2F4C43-5D61-4DFE-86D5-074FB4F351FB}">
      <dgm:prSet custT="1"/>
      <dgm:spPr/>
      <dgm:t>
        <a:bodyPr/>
        <a:lstStyle/>
        <a:p>
          <a:endParaRPr lang="en-US" sz="1800"/>
        </a:p>
      </dgm:t>
    </dgm:pt>
    <dgm:pt modelId="{9B4C40D3-A14F-4A94-B646-435664ED9445}">
      <dgm:prSet custT="1"/>
      <dgm:spPr/>
      <dgm:t>
        <a:bodyPr/>
        <a:lstStyle/>
        <a:p>
          <a:r>
            <a:rPr lang="en-US" sz="2400" dirty="0" smtClean="0"/>
            <a:t>Set Up Database</a:t>
          </a:r>
          <a:endParaRPr lang="en-US" sz="2400" dirty="0"/>
        </a:p>
      </dgm:t>
    </dgm:pt>
    <dgm:pt modelId="{29476CC3-16D2-4975-8AB5-6424E0343377}" type="parTrans" cxnId="{6B665959-A4FF-43B8-B1BE-A8ACA45CDA76}">
      <dgm:prSet/>
      <dgm:spPr/>
      <dgm:t>
        <a:bodyPr/>
        <a:lstStyle/>
        <a:p>
          <a:endParaRPr lang="en-US" sz="2800"/>
        </a:p>
      </dgm:t>
    </dgm:pt>
    <dgm:pt modelId="{77C6889D-77D6-4379-9CDE-D894830E65F1}" type="sibTrans" cxnId="{6B665959-A4FF-43B8-B1BE-A8ACA45CDA76}">
      <dgm:prSet custT="1"/>
      <dgm:spPr/>
      <dgm:t>
        <a:bodyPr/>
        <a:lstStyle/>
        <a:p>
          <a:endParaRPr lang="en-US" sz="1800"/>
        </a:p>
      </dgm:t>
    </dgm:pt>
    <dgm:pt modelId="{4DEE59CC-0DC1-42C8-8190-522E5C5D3E54}">
      <dgm:prSet custT="1"/>
      <dgm:spPr/>
      <dgm:t>
        <a:bodyPr/>
        <a:lstStyle/>
        <a:p>
          <a:r>
            <a:rPr lang="en-US" sz="2400" dirty="0" smtClean="0"/>
            <a:t>Insert Data in Database</a:t>
          </a:r>
          <a:endParaRPr lang="en-US" sz="2400" dirty="0"/>
        </a:p>
      </dgm:t>
    </dgm:pt>
    <dgm:pt modelId="{FA72EF1C-58ED-4C6F-B9B7-274055FE9199}" type="parTrans" cxnId="{BB7DEB61-26E5-48C3-AC8A-1AFAF472E892}">
      <dgm:prSet/>
      <dgm:spPr/>
      <dgm:t>
        <a:bodyPr/>
        <a:lstStyle/>
        <a:p>
          <a:endParaRPr lang="en-US" sz="2800"/>
        </a:p>
      </dgm:t>
    </dgm:pt>
    <dgm:pt modelId="{D7F793F1-D639-405D-B6BE-2D01F6365BCD}" type="sibTrans" cxnId="{BB7DEB61-26E5-48C3-AC8A-1AFAF472E892}">
      <dgm:prSet/>
      <dgm:spPr/>
      <dgm:t>
        <a:bodyPr/>
        <a:lstStyle/>
        <a:p>
          <a:endParaRPr lang="en-US" sz="2800"/>
        </a:p>
      </dgm:t>
    </dgm:pt>
    <dgm:pt modelId="{EDD443C9-A0D5-4049-869E-5A9AB5C3E5B9}" type="pres">
      <dgm:prSet presAssocID="{AC43F070-0812-4820-AD20-99A404583B3D}" presName="Name0" presStyleCnt="0">
        <dgm:presLayoutVars>
          <dgm:dir/>
          <dgm:resizeHandles val="exact"/>
        </dgm:presLayoutVars>
      </dgm:prSet>
      <dgm:spPr/>
    </dgm:pt>
    <dgm:pt modelId="{515FAD11-EB16-4CFC-805F-B994513F85F4}" type="pres">
      <dgm:prSet presAssocID="{46910559-8111-4A0C-984D-728655FDF0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A0371-390D-4B37-87AE-ED647A730CD0}" type="pres">
      <dgm:prSet presAssocID="{B60DBDAE-02A9-49F7-A362-CCBE6156DC83}" presName="sibTrans" presStyleLbl="sibTrans2D1" presStyleIdx="0" presStyleCnt="4"/>
      <dgm:spPr/>
    </dgm:pt>
    <dgm:pt modelId="{6BC644C0-8BD8-4E23-80A5-7D2850A06F2F}" type="pres">
      <dgm:prSet presAssocID="{B60DBDAE-02A9-49F7-A362-CCBE6156DC83}" presName="connectorText" presStyleLbl="sibTrans2D1" presStyleIdx="0" presStyleCnt="4"/>
      <dgm:spPr/>
    </dgm:pt>
    <dgm:pt modelId="{C64C6224-DBDB-43B3-8BFF-84BDDE33FF53}" type="pres">
      <dgm:prSet presAssocID="{6D19A1CF-3648-4E67-8B99-69F0439788C9}" presName="node" presStyleLbl="node1" presStyleIdx="1" presStyleCnt="5">
        <dgm:presLayoutVars>
          <dgm:bulletEnabled val="1"/>
        </dgm:presLayoutVars>
      </dgm:prSet>
      <dgm:spPr/>
    </dgm:pt>
    <dgm:pt modelId="{393EFFED-650F-4CED-8056-071918D3C3F8}" type="pres">
      <dgm:prSet presAssocID="{32D2715D-A83F-478F-830F-AA25ED1D8947}" presName="sibTrans" presStyleLbl="sibTrans2D1" presStyleIdx="1" presStyleCnt="4"/>
      <dgm:spPr/>
    </dgm:pt>
    <dgm:pt modelId="{0D116723-AE8D-4DD6-9301-0DBE1E16D95A}" type="pres">
      <dgm:prSet presAssocID="{32D2715D-A83F-478F-830F-AA25ED1D8947}" presName="connectorText" presStyleLbl="sibTrans2D1" presStyleIdx="1" presStyleCnt="4"/>
      <dgm:spPr/>
    </dgm:pt>
    <dgm:pt modelId="{52F44826-5390-46EB-B391-22327F411345}" type="pres">
      <dgm:prSet presAssocID="{A1761D09-B495-4063-8808-B24C52E947CB}" presName="node" presStyleLbl="node1" presStyleIdx="2" presStyleCnt="5">
        <dgm:presLayoutVars>
          <dgm:bulletEnabled val="1"/>
        </dgm:presLayoutVars>
      </dgm:prSet>
      <dgm:spPr/>
    </dgm:pt>
    <dgm:pt modelId="{A52FFE12-294F-487F-8ECD-1793A292403D}" type="pres">
      <dgm:prSet presAssocID="{CA05CFFC-485B-413C-963A-626E23E747FA}" presName="sibTrans" presStyleLbl="sibTrans2D1" presStyleIdx="2" presStyleCnt="4"/>
      <dgm:spPr/>
    </dgm:pt>
    <dgm:pt modelId="{01C82369-04ED-428C-8691-90BCC2A4A3CA}" type="pres">
      <dgm:prSet presAssocID="{CA05CFFC-485B-413C-963A-626E23E747FA}" presName="connectorText" presStyleLbl="sibTrans2D1" presStyleIdx="2" presStyleCnt="4"/>
      <dgm:spPr/>
    </dgm:pt>
    <dgm:pt modelId="{E451A2E3-5322-409A-ADC9-2125127E0AFD}" type="pres">
      <dgm:prSet presAssocID="{9B4C40D3-A14F-4A94-B646-435664ED9445}" presName="node" presStyleLbl="node1" presStyleIdx="3" presStyleCnt="5">
        <dgm:presLayoutVars>
          <dgm:bulletEnabled val="1"/>
        </dgm:presLayoutVars>
      </dgm:prSet>
      <dgm:spPr/>
    </dgm:pt>
    <dgm:pt modelId="{19D629F8-3608-4CEB-B88F-332ED20FE31C}" type="pres">
      <dgm:prSet presAssocID="{77C6889D-77D6-4379-9CDE-D894830E65F1}" presName="sibTrans" presStyleLbl="sibTrans2D1" presStyleIdx="3" presStyleCnt="4"/>
      <dgm:spPr/>
    </dgm:pt>
    <dgm:pt modelId="{BD9BE601-6BD3-49DF-ACC0-5075B65EE07F}" type="pres">
      <dgm:prSet presAssocID="{77C6889D-77D6-4379-9CDE-D894830E65F1}" presName="connectorText" presStyleLbl="sibTrans2D1" presStyleIdx="3" presStyleCnt="4"/>
      <dgm:spPr/>
    </dgm:pt>
    <dgm:pt modelId="{1946C9ED-8EC4-405D-BC44-4DFC639A5F57}" type="pres">
      <dgm:prSet presAssocID="{4DEE59CC-0DC1-42C8-8190-522E5C5D3E54}" presName="node" presStyleLbl="node1" presStyleIdx="4" presStyleCnt="5" custScaleX="146803">
        <dgm:presLayoutVars>
          <dgm:bulletEnabled val="1"/>
        </dgm:presLayoutVars>
      </dgm:prSet>
      <dgm:spPr/>
    </dgm:pt>
  </dgm:ptLst>
  <dgm:cxnLst>
    <dgm:cxn modelId="{75F12CB8-379E-4BC0-BB14-2B9ECD9C6E37}" type="presOf" srcId="{9B4C40D3-A14F-4A94-B646-435664ED9445}" destId="{E451A2E3-5322-409A-ADC9-2125127E0AFD}" srcOrd="0" destOrd="0" presId="urn:microsoft.com/office/officeart/2005/8/layout/process1"/>
    <dgm:cxn modelId="{E422BD0F-45E0-4CFC-9F09-9BD19D6674D9}" type="presOf" srcId="{AC43F070-0812-4820-AD20-99A404583B3D}" destId="{EDD443C9-A0D5-4049-869E-5A9AB5C3E5B9}" srcOrd="0" destOrd="0" presId="urn:microsoft.com/office/officeart/2005/8/layout/process1"/>
    <dgm:cxn modelId="{C5599967-760E-4E2C-BE7D-F0D4527C5781}" srcId="{AC43F070-0812-4820-AD20-99A404583B3D}" destId="{46910559-8111-4A0C-984D-728655FDF07C}" srcOrd="0" destOrd="0" parTransId="{2FBB8DE2-A27C-4190-B8D3-D43B34FF807F}" sibTransId="{B60DBDAE-02A9-49F7-A362-CCBE6156DC83}"/>
    <dgm:cxn modelId="{5C5BBCC0-D3DF-4524-9BEC-B9448BF28138}" type="presOf" srcId="{32D2715D-A83F-478F-830F-AA25ED1D8947}" destId="{393EFFED-650F-4CED-8056-071918D3C3F8}" srcOrd="0" destOrd="0" presId="urn:microsoft.com/office/officeart/2005/8/layout/process1"/>
    <dgm:cxn modelId="{B72FA558-148D-42F7-BA31-9D0C93851CA0}" type="presOf" srcId="{6D19A1CF-3648-4E67-8B99-69F0439788C9}" destId="{C64C6224-DBDB-43B3-8BFF-84BDDE33FF53}" srcOrd="0" destOrd="0" presId="urn:microsoft.com/office/officeart/2005/8/layout/process1"/>
    <dgm:cxn modelId="{D75BE8D3-474C-4427-9D5A-B61F8FE2C68E}" type="presOf" srcId="{32D2715D-A83F-478F-830F-AA25ED1D8947}" destId="{0D116723-AE8D-4DD6-9301-0DBE1E16D95A}" srcOrd="1" destOrd="0" presId="urn:microsoft.com/office/officeart/2005/8/layout/process1"/>
    <dgm:cxn modelId="{83FBD9EF-9330-4177-BEF3-E139171BFFFF}" type="presOf" srcId="{77C6889D-77D6-4379-9CDE-D894830E65F1}" destId="{19D629F8-3608-4CEB-B88F-332ED20FE31C}" srcOrd="0" destOrd="0" presId="urn:microsoft.com/office/officeart/2005/8/layout/process1"/>
    <dgm:cxn modelId="{E31E5FA2-2D88-44CF-831B-AD258460D9FB}" type="presOf" srcId="{B60DBDAE-02A9-49F7-A362-CCBE6156DC83}" destId="{6BC644C0-8BD8-4E23-80A5-7D2850A06F2F}" srcOrd="1" destOrd="0" presId="urn:microsoft.com/office/officeart/2005/8/layout/process1"/>
    <dgm:cxn modelId="{5E7418B3-6F3E-4DC4-A9C7-B3487CE6025E}" type="presOf" srcId="{B60DBDAE-02A9-49F7-A362-CCBE6156DC83}" destId="{F51A0371-390D-4B37-87AE-ED647A730CD0}" srcOrd="0" destOrd="0" presId="urn:microsoft.com/office/officeart/2005/8/layout/process1"/>
    <dgm:cxn modelId="{1188E836-49E4-47FA-B1FA-B9186E0A6F80}" type="presOf" srcId="{4DEE59CC-0DC1-42C8-8190-522E5C5D3E54}" destId="{1946C9ED-8EC4-405D-BC44-4DFC639A5F57}" srcOrd="0" destOrd="0" presId="urn:microsoft.com/office/officeart/2005/8/layout/process1"/>
    <dgm:cxn modelId="{77D01F62-E5C7-4116-9D3D-CA6CA68BD6AC}" type="presOf" srcId="{A1761D09-B495-4063-8808-B24C52E947CB}" destId="{52F44826-5390-46EB-B391-22327F411345}" srcOrd="0" destOrd="0" presId="urn:microsoft.com/office/officeart/2005/8/layout/process1"/>
    <dgm:cxn modelId="{6B665959-A4FF-43B8-B1BE-A8ACA45CDA76}" srcId="{AC43F070-0812-4820-AD20-99A404583B3D}" destId="{9B4C40D3-A14F-4A94-B646-435664ED9445}" srcOrd="3" destOrd="0" parTransId="{29476CC3-16D2-4975-8AB5-6424E0343377}" sibTransId="{77C6889D-77D6-4379-9CDE-D894830E65F1}"/>
    <dgm:cxn modelId="{BE2F4C43-5D61-4DFE-86D5-074FB4F351FB}" srcId="{AC43F070-0812-4820-AD20-99A404583B3D}" destId="{A1761D09-B495-4063-8808-B24C52E947CB}" srcOrd="2" destOrd="0" parTransId="{6D093B87-908D-4C82-8B83-ED9470148B4E}" sibTransId="{CA05CFFC-485B-413C-963A-626E23E747FA}"/>
    <dgm:cxn modelId="{1E043DFA-CE43-42F7-8B39-40D45522708C}" type="presOf" srcId="{CA05CFFC-485B-413C-963A-626E23E747FA}" destId="{01C82369-04ED-428C-8691-90BCC2A4A3CA}" srcOrd="1" destOrd="0" presId="urn:microsoft.com/office/officeart/2005/8/layout/process1"/>
    <dgm:cxn modelId="{BB7DEB61-26E5-48C3-AC8A-1AFAF472E892}" srcId="{AC43F070-0812-4820-AD20-99A404583B3D}" destId="{4DEE59CC-0DC1-42C8-8190-522E5C5D3E54}" srcOrd="4" destOrd="0" parTransId="{FA72EF1C-58ED-4C6F-B9B7-274055FE9199}" sibTransId="{D7F793F1-D639-405D-B6BE-2D01F6365BCD}"/>
    <dgm:cxn modelId="{F0DD1810-173B-43A1-8369-B1A830454F16}" type="presOf" srcId="{CA05CFFC-485B-413C-963A-626E23E747FA}" destId="{A52FFE12-294F-487F-8ECD-1793A292403D}" srcOrd="0" destOrd="0" presId="urn:microsoft.com/office/officeart/2005/8/layout/process1"/>
    <dgm:cxn modelId="{04230D54-72C6-4118-A478-29D9B0DF2932}" type="presOf" srcId="{77C6889D-77D6-4379-9CDE-D894830E65F1}" destId="{BD9BE601-6BD3-49DF-ACC0-5075B65EE07F}" srcOrd="1" destOrd="0" presId="urn:microsoft.com/office/officeart/2005/8/layout/process1"/>
    <dgm:cxn modelId="{90F28F37-56D1-471E-91B5-A64BE3198343}" type="presOf" srcId="{46910559-8111-4A0C-984D-728655FDF07C}" destId="{515FAD11-EB16-4CFC-805F-B994513F85F4}" srcOrd="0" destOrd="0" presId="urn:microsoft.com/office/officeart/2005/8/layout/process1"/>
    <dgm:cxn modelId="{68FD06FE-830F-4E9B-B23C-938DCEDC9838}" srcId="{AC43F070-0812-4820-AD20-99A404583B3D}" destId="{6D19A1CF-3648-4E67-8B99-69F0439788C9}" srcOrd="1" destOrd="0" parTransId="{71667144-91DA-40ED-B5D3-E45D30A61121}" sibTransId="{32D2715D-A83F-478F-830F-AA25ED1D8947}"/>
    <dgm:cxn modelId="{EB39FC03-7909-449C-872B-5878C299AB89}" type="presParOf" srcId="{EDD443C9-A0D5-4049-869E-5A9AB5C3E5B9}" destId="{515FAD11-EB16-4CFC-805F-B994513F85F4}" srcOrd="0" destOrd="0" presId="urn:microsoft.com/office/officeart/2005/8/layout/process1"/>
    <dgm:cxn modelId="{6676B3E7-8B79-4ECA-AC8B-A4308BA984A3}" type="presParOf" srcId="{EDD443C9-A0D5-4049-869E-5A9AB5C3E5B9}" destId="{F51A0371-390D-4B37-87AE-ED647A730CD0}" srcOrd="1" destOrd="0" presId="urn:microsoft.com/office/officeart/2005/8/layout/process1"/>
    <dgm:cxn modelId="{67AA2417-B108-4268-83A6-70F9644D9F23}" type="presParOf" srcId="{F51A0371-390D-4B37-87AE-ED647A730CD0}" destId="{6BC644C0-8BD8-4E23-80A5-7D2850A06F2F}" srcOrd="0" destOrd="0" presId="urn:microsoft.com/office/officeart/2005/8/layout/process1"/>
    <dgm:cxn modelId="{5168EE29-D32C-43CD-92CE-DD32FB49DAA7}" type="presParOf" srcId="{EDD443C9-A0D5-4049-869E-5A9AB5C3E5B9}" destId="{C64C6224-DBDB-43B3-8BFF-84BDDE33FF53}" srcOrd="2" destOrd="0" presId="urn:microsoft.com/office/officeart/2005/8/layout/process1"/>
    <dgm:cxn modelId="{E8552006-B403-4314-BB33-1C5D61C515EC}" type="presParOf" srcId="{EDD443C9-A0D5-4049-869E-5A9AB5C3E5B9}" destId="{393EFFED-650F-4CED-8056-071918D3C3F8}" srcOrd="3" destOrd="0" presId="urn:microsoft.com/office/officeart/2005/8/layout/process1"/>
    <dgm:cxn modelId="{11AE5B83-A18D-4384-88A0-B69A8361DD96}" type="presParOf" srcId="{393EFFED-650F-4CED-8056-071918D3C3F8}" destId="{0D116723-AE8D-4DD6-9301-0DBE1E16D95A}" srcOrd="0" destOrd="0" presId="urn:microsoft.com/office/officeart/2005/8/layout/process1"/>
    <dgm:cxn modelId="{A94BB9B2-DBCB-4BFA-9FA8-B09355D82156}" type="presParOf" srcId="{EDD443C9-A0D5-4049-869E-5A9AB5C3E5B9}" destId="{52F44826-5390-46EB-B391-22327F411345}" srcOrd="4" destOrd="0" presId="urn:microsoft.com/office/officeart/2005/8/layout/process1"/>
    <dgm:cxn modelId="{BE2D5C68-7595-4FA1-8165-3D358B9C956C}" type="presParOf" srcId="{EDD443C9-A0D5-4049-869E-5A9AB5C3E5B9}" destId="{A52FFE12-294F-487F-8ECD-1793A292403D}" srcOrd="5" destOrd="0" presId="urn:microsoft.com/office/officeart/2005/8/layout/process1"/>
    <dgm:cxn modelId="{3BC92E95-01B6-4C29-A1F7-A22A00A2400E}" type="presParOf" srcId="{A52FFE12-294F-487F-8ECD-1793A292403D}" destId="{01C82369-04ED-428C-8691-90BCC2A4A3CA}" srcOrd="0" destOrd="0" presId="urn:microsoft.com/office/officeart/2005/8/layout/process1"/>
    <dgm:cxn modelId="{9A75BCD2-7C9E-473F-B5FD-6545E36448F4}" type="presParOf" srcId="{EDD443C9-A0D5-4049-869E-5A9AB5C3E5B9}" destId="{E451A2E3-5322-409A-ADC9-2125127E0AFD}" srcOrd="6" destOrd="0" presId="urn:microsoft.com/office/officeart/2005/8/layout/process1"/>
    <dgm:cxn modelId="{D9E356A5-04FB-4AED-B19D-B0CF6ACC2427}" type="presParOf" srcId="{EDD443C9-A0D5-4049-869E-5A9AB5C3E5B9}" destId="{19D629F8-3608-4CEB-B88F-332ED20FE31C}" srcOrd="7" destOrd="0" presId="urn:microsoft.com/office/officeart/2005/8/layout/process1"/>
    <dgm:cxn modelId="{5F55980C-98F6-4A59-97EC-51CC7D042277}" type="presParOf" srcId="{19D629F8-3608-4CEB-B88F-332ED20FE31C}" destId="{BD9BE601-6BD3-49DF-ACC0-5075B65EE07F}" srcOrd="0" destOrd="0" presId="urn:microsoft.com/office/officeart/2005/8/layout/process1"/>
    <dgm:cxn modelId="{6466D998-8076-44BC-8D14-33E6C9ED9FFE}" type="presParOf" srcId="{EDD443C9-A0D5-4049-869E-5A9AB5C3E5B9}" destId="{1946C9ED-8EC4-405D-BC44-4DFC639A5F5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FAD11-EB16-4CFC-805F-B994513F85F4}">
      <dsp:nvSpPr>
        <dsp:cNvPr id="0" name=""/>
        <dsp:cNvSpPr/>
      </dsp:nvSpPr>
      <dsp:spPr>
        <a:xfrm>
          <a:off x="9990" y="395074"/>
          <a:ext cx="1519392" cy="91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Analyze Data</a:t>
          </a:r>
          <a:endParaRPr lang="en-US" sz="2400" kern="1200" dirty="0"/>
        </a:p>
      </dsp:txBody>
      <dsp:txXfrm>
        <a:off x="36717" y="421801"/>
        <a:ext cx="1465938" cy="859072"/>
      </dsp:txXfrm>
    </dsp:sp>
    <dsp:sp modelId="{F51A0371-390D-4B37-87AE-ED647A730CD0}">
      <dsp:nvSpPr>
        <dsp:cNvPr id="0" name=""/>
        <dsp:cNvSpPr/>
      </dsp:nvSpPr>
      <dsp:spPr>
        <a:xfrm>
          <a:off x="1681322" y="662933"/>
          <a:ext cx="322111" cy="37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681322" y="738295"/>
        <a:ext cx="225478" cy="226085"/>
      </dsp:txXfrm>
    </dsp:sp>
    <dsp:sp modelId="{C64C6224-DBDB-43B3-8BFF-84BDDE33FF53}">
      <dsp:nvSpPr>
        <dsp:cNvPr id="0" name=""/>
        <dsp:cNvSpPr/>
      </dsp:nvSpPr>
      <dsp:spPr>
        <a:xfrm>
          <a:off x="2137140" y="395074"/>
          <a:ext cx="1519392" cy="91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Build Data Model</a:t>
          </a:r>
          <a:endParaRPr lang="en-US" sz="2400" kern="1200" dirty="0"/>
        </a:p>
      </dsp:txBody>
      <dsp:txXfrm>
        <a:off x="2163867" y="421801"/>
        <a:ext cx="1465938" cy="859072"/>
      </dsp:txXfrm>
    </dsp:sp>
    <dsp:sp modelId="{393EFFED-650F-4CED-8056-071918D3C3F8}">
      <dsp:nvSpPr>
        <dsp:cNvPr id="0" name=""/>
        <dsp:cNvSpPr/>
      </dsp:nvSpPr>
      <dsp:spPr>
        <a:xfrm>
          <a:off x="3808471" y="662933"/>
          <a:ext cx="322111" cy="37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808471" y="738295"/>
        <a:ext cx="225478" cy="226085"/>
      </dsp:txXfrm>
    </dsp:sp>
    <dsp:sp modelId="{52F44826-5390-46EB-B391-22327F411345}">
      <dsp:nvSpPr>
        <dsp:cNvPr id="0" name=""/>
        <dsp:cNvSpPr/>
      </dsp:nvSpPr>
      <dsp:spPr>
        <a:xfrm>
          <a:off x="4264289" y="395074"/>
          <a:ext cx="1519392" cy="91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Transform Data</a:t>
          </a:r>
          <a:endParaRPr lang="en-US" sz="2400" kern="1200" dirty="0"/>
        </a:p>
      </dsp:txBody>
      <dsp:txXfrm>
        <a:off x="4291016" y="421801"/>
        <a:ext cx="1465938" cy="859072"/>
      </dsp:txXfrm>
    </dsp:sp>
    <dsp:sp modelId="{A52FFE12-294F-487F-8ECD-1793A292403D}">
      <dsp:nvSpPr>
        <dsp:cNvPr id="0" name=""/>
        <dsp:cNvSpPr/>
      </dsp:nvSpPr>
      <dsp:spPr>
        <a:xfrm>
          <a:off x="5935620" y="662933"/>
          <a:ext cx="322111" cy="37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935620" y="738295"/>
        <a:ext cx="225478" cy="226085"/>
      </dsp:txXfrm>
    </dsp:sp>
    <dsp:sp modelId="{E451A2E3-5322-409A-ADC9-2125127E0AFD}">
      <dsp:nvSpPr>
        <dsp:cNvPr id="0" name=""/>
        <dsp:cNvSpPr/>
      </dsp:nvSpPr>
      <dsp:spPr>
        <a:xfrm>
          <a:off x="6391438" y="395074"/>
          <a:ext cx="1519392" cy="91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 Up Database</a:t>
          </a:r>
          <a:endParaRPr lang="en-US" sz="2400" kern="1200" dirty="0"/>
        </a:p>
      </dsp:txBody>
      <dsp:txXfrm>
        <a:off x="6418165" y="421801"/>
        <a:ext cx="1465938" cy="859072"/>
      </dsp:txXfrm>
    </dsp:sp>
    <dsp:sp modelId="{19D629F8-3608-4CEB-B88F-332ED20FE31C}">
      <dsp:nvSpPr>
        <dsp:cNvPr id="0" name=""/>
        <dsp:cNvSpPr/>
      </dsp:nvSpPr>
      <dsp:spPr>
        <a:xfrm>
          <a:off x="8062769" y="662933"/>
          <a:ext cx="322111" cy="37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062769" y="738295"/>
        <a:ext cx="225478" cy="226085"/>
      </dsp:txXfrm>
    </dsp:sp>
    <dsp:sp modelId="{1946C9ED-8EC4-405D-BC44-4DFC639A5F57}">
      <dsp:nvSpPr>
        <dsp:cNvPr id="0" name=""/>
        <dsp:cNvSpPr/>
      </dsp:nvSpPr>
      <dsp:spPr>
        <a:xfrm>
          <a:off x="8518587" y="395074"/>
          <a:ext cx="2230513" cy="91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Insert Data in Database</a:t>
          </a:r>
          <a:endParaRPr lang="en-US" sz="2400" kern="1200" dirty="0"/>
        </a:p>
      </dsp:txBody>
      <dsp:txXfrm>
        <a:off x="8545314" y="421801"/>
        <a:ext cx="2177059" cy="859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9738-31BD-4372-8D3B-2FD7D11DA2A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C5CE-EDD8-433E-A5FB-1B75EFD0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2204974"/>
              </p:ext>
            </p:extLst>
          </p:nvPr>
        </p:nvGraphicFramePr>
        <p:xfrm>
          <a:off x="749746" y="1161393"/>
          <a:ext cx="10759092" cy="170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55542" y="2433144"/>
            <a:ext cx="0" cy="861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1141" y="3310757"/>
            <a:ext cx="1744718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Download raw  data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Check data for null values, unwanted character, outliers, multiple values, date format</a:t>
            </a:r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04897" y="2427894"/>
            <a:ext cx="0" cy="861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90496" y="3305507"/>
            <a:ext cx="1744718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Built data model with fact and dimension tables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Removed transitive dependencies, duplicates and multiple values</a:t>
            </a:r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  <a:p>
            <a:pPr marL="231775" indent="-231775">
              <a:buFont typeface="+mj-lt"/>
              <a:buAutoNum type="arabicPeriod"/>
            </a:pPr>
            <a:endParaRPr lang="en-US" sz="1400" dirty="0"/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827984" y="2427894"/>
            <a:ext cx="0" cy="861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3582" y="3305507"/>
            <a:ext cx="1802537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Installed necessary software (Visual studio, Python, Anaconda )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Wrote python script and config. file to transform data in a form that can be used by the data model</a:t>
            </a:r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77339" y="2422644"/>
            <a:ext cx="0" cy="861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62937" y="3300257"/>
            <a:ext cx="1975959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Installed Docker &amp; started SQL server container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Created database (Optional: to create tables with foreign keys and constraints; python script automatically creates tables while inserting data)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357928" y="2427894"/>
            <a:ext cx="0" cy="861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43526" y="3305507"/>
            <a:ext cx="189185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sz="1400" dirty="0" smtClean="0"/>
              <a:t>Wrote Python script to automatically do bulk insert ( transfer data from CSV’s to tables) by establishing connection with database</a:t>
            </a:r>
          </a:p>
          <a:p>
            <a:pPr marL="231775" indent="-231775">
              <a:buFont typeface="+mj-lt"/>
              <a:buAutoNum type="arabicPeriod"/>
            </a:pPr>
            <a:endParaRPr lang="en-US" sz="1400" dirty="0"/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  <a:p>
            <a:pPr marL="231775" indent="-231775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45572" y="443331"/>
            <a:ext cx="313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PROCESS MODEL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422008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Chinnaswamy</dc:creator>
  <cp:lastModifiedBy>Archana Chinnaswamy</cp:lastModifiedBy>
  <cp:revision>6</cp:revision>
  <dcterms:created xsi:type="dcterms:W3CDTF">2020-11-01T21:53:26Z</dcterms:created>
  <dcterms:modified xsi:type="dcterms:W3CDTF">2020-11-01T22:22:05Z</dcterms:modified>
</cp:coreProperties>
</file>