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293" r:id="rId4"/>
    <p:sldId id="294" r:id="rId5"/>
    <p:sldId id="295" r:id="rId6"/>
    <p:sldId id="296" r:id="rId7"/>
    <p:sldId id="297" r:id="rId8"/>
    <p:sldId id="29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6A0E2-1213-45E7-9795-443E8B98FA7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C65D5-1A53-4CAE-8A4A-DE08C586C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7822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A5942-A460-49FA-B815-326C6F7CBEB4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1110-0436-4A5E-8726-83A3B4F1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03203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1110-0436-4A5E-8726-83A3B4F1A23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1110-0436-4A5E-8726-83A3B4F1A2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1110-0436-4A5E-8726-83A3B4F1A2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1110-0436-4A5E-8726-83A3B4F1A2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1110-0436-4A5E-8726-83A3B4F1A2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1110-0436-4A5E-8726-83A3B4F1A2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1110-0436-4A5E-8726-83A3B4F1A2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1110-0436-4A5E-8726-83A3B4F1A2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BC-90C4-4CD1-9ADD-1F6B5CC01369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A1B-306B-4DE4-85EA-C6007F5030AE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DF3-AF5E-425F-A96F-737C7616717C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193-0110-4E25-8330-6919E3678A3C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124-6231-411D-826E-7D434D82CE42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05B8-67AB-49A9-A161-7B03F5DB7903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077B-FAE4-4A8E-81FC-DD7DE56E3EE1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449E-7EE9-458E-AF0D-4690533187A0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2159-0723-43B7-B0D1-A3FACA2F2508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FE0A-E44A-49CF-9B76-6603F8C69D38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4429-31AF-42C8-BDA9-324CD0F35C37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67A6-7468-4F9A-AD3A-6404ECD2443E}" type="datetime1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ServicEngine Ltd. ©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3275" y="428625"/>
            <a:ext cx="2457450" cy="5619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ServicEngine</a:t>
            </a:r>
            <a:r>
              <a:rPr lang="en-US" b="1" dirty="0" smtClean="0">
                <a:solidFill>
                  <a:schemeClr val="accent1"/>
                </a:solidFill>
              </a:rPr>
              <a:t> Ltd. © 2013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5240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IT Training</a:t>
            </a:r>
          </a:p>
          <a:p>
            <a:pPr algn="ctr"/>
            <a:endParaRPr lang="en-US" sz="36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Module Name: </a:t>
            </a:r>
            <a:r>
              <a:rPr lang="en-US" sz="2400" b="1" dirty="0" smtClean="0">
                <a:solidFill>
                  <a:schemeClr val="accent1"/>
                </a:solidFill>
              </a:rPr>
              <a:t>Mozilla Thunderbird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Author</a:t>
            </a:r>
            <a:r>
              <a:rPr lang="en-US" sz="2400" b="1" dirty="0" smtClean="0">
                <a:solidFill>
                  <a:schemeClr val="accent1"/>
                </a:solidFill>
              </a:rPr>
              <a:t>: Dewan Shamsul Alam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Date: </a:t>
            </a:r>
            <a:r>
              <a:rPr lang="en-US" sz="2400" b="1" dirty="0" smtClean="0">
                <a:solidFill>
                  <a:schemeClr val="accent1"/>
                </a:solidFill>
              </a:rPr>
              <a:t>2013/05/22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518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Type </a:t>
            </a:r>
            <a:r>
              <a:rPr lang="en-US" sz="2400" b="1" dirty="0" smtClean="0"/>
              <a:t>your name, email address and password</a:t>
            </a:r>
          </a:p>
          <a:p>
            <a:pPr algn="just"/>
            <a:r>
              <a:rPr lang="en-US" sz="2400" b="1" dirty="0" smtClean="0"/>
              <a:t>Then click </a:t>
            </a:r>
            <a:r>
              <a:rPr lang="en-US" sz="2400" b="1" u="sng" dirty="0" smtClean="0">
                <a:solidFill>
                  <a:srgbClr val="0070C0"/>
                </a:solidFill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</a:rPr>
              <a:t>ontinue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 algn="just"/>
            <a:endParaRPr lang="en-US" sz="2400" b="1" dirty="0" smtClean="0"/>
          </a:p>
        </p:txBody>
      </p:sp>
      <p:pic>
        <p:nvPicPr>
          <p:cNvPr id="10" name="Picture 9" descr="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1425" y="178981"/>
            <a:ext cx="1343025" cy="291509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ServicEngine Ltd. © 2013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8838" y="304800"/>
            <a:ext cx="48863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6201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5181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Wait a while..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 algn="just"/>
            <a:endParaRPr lang="en-US" sz="2400" b="1" dirty="0" smtClean="0"/>
          </a:p>
        </p:txBody>
      </p:sp>
      <p:pic>
        <p:nvPicPr>
          <p:cNvPr id="10" name="Picture 9" descr="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1425" y="178981"/>
            <a:ext cx="1343025" cy="291509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ServicEngine Ltd. © 2013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3575" y="304800"/>
            <a:ext cx="52768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6201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51816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Thunderbird will fail to connect to your account. That’s ok.</a:t>
            </a:r>
          </a:p>
          <a:p>
            <a:pPr algn="just"/>
            <a:r>
              <a:rPr lang="en-US" sz="2400" b="1" dirty="0" smtClean="0"/>
              <a:t>You need to fill up some information described in the following slides.</a:t>
            </a:r>
            <a:endParaRPr lang="en-US" sz="2400" b="1" dirty="0" smtClean="0"/>
          </a:p>
          <a:p>
            <a:pPr algn="just"/>
            <a:endParaRPr lang="en-US" sz="2400" b="1" dirty="0" smtClean="0"/>
          </a:p>
        </p:txBody>
      </p:sp>
      <p:pic>
        <p:nvPicPr>
          <p:cNvPr id="10" name="Picture 9" descr="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1425" y="178981"/>
            <a:ext cx="1343025" cy="291509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ServicEngine Ltd. © 2013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313" y="638175"/>
            <a:ext cx="71913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6201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518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Incoming Server hostname: </a:t>
            </a:r>
            <a:r>
              <a:rPr lang="en-US" sz="2400" b="1" dirty="0" smtClean="0"/>
              <a:t>secure.emailsrvr.com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Outgoing </a:t>
            </a:r>
            <a:r>
              <a:rPr lang="en-US" sz="2400" b="1" dirty="0" smtClean="0"/>
              <a:t>Server </a:t>
            </a:r>
            <a:r>
              <a:rPr lang="en-US" sz="2400" b="1" dirty="0" smtClean="0"/>
              <a:t>hostname: </a:t>
            </a:r>
            <a:r>
              <a:rPr lang="en-US" sz="2400" b="1" dirty="0" smtClean="0"/>
              <a:t>secure.emailsrvr.com</a:t>
            </a:r>
          </a:p>
          <a:p>
            <a:pPr algn="just"/>
            <a:endParaRPr lang="en-US" sz="2400" b="1" dirty="0" smtClean="0"/>
          </a:p>
        </p:txBody>
      </p:sp>
      <p:pic>
        <p:nvPicPr>
          <p:cNvPr id="10" name="Picture 9" descr="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1425" y="178981"/>
            <a:ext cx="1343025" cy="291509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ServicEngine Ltd. © 2013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313" y="304800"/>
            <a:ext cx="71913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6201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518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Select SSL/TLS in the SSL section the ports will be automatically selected.</a:t>
            </a:r>
            <a:endParaRPr lang="en-US" sz="2400" b="1" dirty="0" smtClean="0"/>
          </a:p>
          <a:p>
            <a:pPr algn="just"/>
            <a:endParaRPr lang="en-US" sz="2400" b="1" dirty="0" smtClean="0"/>
          </a:p>
        </p:txBody>
      </p:sp>
      <p:pic>
        <p:nvPicPr>
          <p:cNvPr id="10" name="Picture 9" descr="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1425" y="178981"/>
            <a:ext cx="1343025" cy="291509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ServicEngine Ltd. © 2013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5363" y="304800"/>
            <a:ext cx="71532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6201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5181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Select Normal Password in the Authentication section</a:t>
            </a:r>
          </a:p>
          <a:p>
            <a:pPr algn="just"/>
            <a:endParaRPr lang="en-US" sz="2400" b="1" dirty="0" smtClean="0"/>
          </a:p>
        </p:txBody>
      </p:sp>
      <p:pic>
        <p:nvPicPr>
          <p:cNvPr id="10" name="Picture 9" descr="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1425" y="178981"/>
            <a:ext cx="1343025" cy="291509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ServicEngine Ltd. © 2013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313" y="304800"/>
            <a:ext cx="71913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6201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518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Copy your email address in the Username field</a:t>
            </a:r>
          </a:p>
          <a:p>
            <a:pPr algn="just"/>
            <a:r>
              <a:rPr lang="en-US" sz="2400" b="1" dirty="0" smtClean="0"/>
              <a:t>Then click </a:t>
            </a:r>
            <a:r>
              <a:rPr lang="en-US" sz="2400" b="1" u="sng" dirty="0" smtClean="0">
                <a:solidFill>
                  <a:srgbClr val="0070C0"/>
                </a:solidFill>
              </a:rPr>
              <a:t>D</a:t>
            </a:r>
            <a:r>
              <a:rPr lang="en-US" sz="2400" b="1" dirty="0" smtClean="0">
                <a:solidFill>
                  <a:srgbClr val="0070C0"/>
                </a:solidFill>
              </a:rPr>
              <a:t>one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endParaRPr lang="en-US" sz="2400" b="1" dirty="0" smtClean="0"/>
          </a:p>
        </p:txBody>
      </p:sp>
      <p:pic>
        <p:nvPicPr>
          <p:cNvPr id="10" name="Picture 9" descr="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1425" y="178981"/>
            <a:ext cx="1343025" cy="291509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ServicEngine Ltd. © 2013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313" y="304800"/>
            <a:ext cx="71913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6201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152</Words>
  <Application>Microsoft Office PowerPoint</Application>
  <PresentationFormat>On-screen Show (4:3)</PresentationFormat>
  <Paragraphs>40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220</cp:revision>
  <dcterms:created xsi:type="dcterms:W3CDTF">2006-08-16T00:00:00Z</dcterms:created>
  <dcterms:modified xsi:type="dcterms:W3CDTF">2013-05-22T06:46:10Z</dcterms:modified>
</cp:coreProperties>
</file>