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87" r:id="rId3"/>
    <p:sldId id="259" r:id="rId4"/>
    <p:sldId id="261" r:id="rId5"/>
    <p:sldId id="262" r:id="rId6"/>
    <p:sldId id="263" r:id="rId7"/>
    <p:sldId id="265" r:id="rId8"/>
    <p:sldId id="267" r:id="rId9"/>
    <p:sldId id="266" r:id="rId10"/>
    <p:sldId id="268" r:id="rId11"/>
    <p:sldId id="269" r:id="rId12"/>
    <p:sldId id="270" r:id="rId13"/>
    <p:sldId id="275" r:id="rId14"/>
    <p:sldId id="271" r:id="rId15"/>
    <p:sldId id="272" r:id="rId16"/>
    <p:sldId id="274" r:id="rId17"/>
    <p:sldId id="273" r:id="rId18"/>
    <p:sldId id="276" r:id="rId19"/>
    <p:sldId id="277" r:id="rId20"/>
    <p:sldId id="285" r:id="rId21"/>
    <p:sldId id="278" r:id="rId22"/>
    <p:sldId id="257" r:id="rId23"/>
    <p:sldId id="279" r:id="rId24"/>
    <p:sldId id="281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1473" y="63"/>
      </p:cViewPr>
      <p:guideLst>
        <p:guide orient="horz" pos="12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C787-B2B7-C243-B9AF-03721492A6C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22D9-D92C-1249-9E77-862CA5E7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0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C787-B2B7-C243-B9AF-03721492A6C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22D9-D92C-1249-9E77-862CA5E7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C787-B2B7-C243-B9AF-03721492A6C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22D9-D92C-1249-9E77-862CA5E7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2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C787-B2B7-C243-B9AF-03721492A6C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22D9-D92C-1249-9E77-862CA5E7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C787-B2B7-C243-B9AF-03721492A6C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22D9-D92C-1249-9E77-862CA5E7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6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C787-B2B7-C243-B9AF-03721492A6C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22D9-D92C-1249-9E77-862CA5E7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6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C787-B2B7-C243-B9AF-03721492A6C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22D9-D92C-1249-9E77-862CA5E7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1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C787-B2B7-C243-B9AF-03721492A6C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22D9-D92C-1249-9E77-862CA5E7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0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C787-B2B7-C243-B9AF-03721492A6C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22D9-D92C-1249-9E77-862CA5E7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C787-B2B7-C243-B9AF-03721492A6C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22D9-D92C-1249-9E77-862CA5E7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4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C787-B2B7-C243-B9AF-03721492A6C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022D9-D92C-1249-9E77-862CA5E7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2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C787-B2B7-C243-B9AF-03721492A6CA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22D9-D92C-1249-9E77-862CA5E7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bb.cloudapp.net/BaseInvaders.ja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 </a:t>
            </a:r>
            <a:r>
              <a:rPr lang="en-US" sz="6000" b="1" dirty="0">
                <a:latin typeface="Utsaah" panose="020B0604020202020204" pitchFamily="34" charset="0"/>
                <a:cs typeface="Utsaah" panose="020B0604020202020204" pitchFamily="34" charset="0"/>
              </a:rPr>
              <a:t>Bloomberg</a:t>
            </a:r>
            <a:endParaRPr lang="en-US" b="1" dirty="0">
              <a:latin typeface="Utsaah" panose="020B0604020202020204" pitchFamily="34" charset="0"/>
              <a:cs typeface="Utsaah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*Ahem… what we really mean is “Bloomberg </a:t>
            </a:r>
            <a:r>
              <a:rPr lang="en-US" sz="2000" dirty="0" err="1">
                <a:solidFill>
                  <a:schemeClr val="tx1"/>
                </a:solidFill>
              </a:rPr>
              <a:t>Hackathon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63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35931">
            <a:off x="621320" y="4795333"/>
            <a:ext cx="2308347" cy="189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973294" y="3329354"/>
            <a:ext cx="1254921" cy="1336431"/>
          </a:xfrm>
          <a:prstGeom prst="ellipse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a MINE</a:t>
            </a:r>
          </a:p>
        </p:txBody>
      </p:sp>
    </p:spTree>
    <p:extLst>
      <p:ext uri="{BB962C8B-B14F-4D97-AF65-F5344CB8AC3E}">
        <p14:creationId xmlns:p14="http://schemas.microsoft.com/office/powerpoint/2010/main" val="4715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35931">
            <a:off x="3534504" y="3107211"/>
            <a:ext cx="2308347" cy="189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73294" y="3329354"/>
            <a:ext cx="1254921" cy="133643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5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75" y="3095385"/>
            <a:ext cx="2308347" cy="1898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35931">
            <a:off x="5650522" y="1559662"/>
            <a:ext cx="2308347" cy="189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973294" y="3329354"/>
            <a:ext cx="1254921" cy="1336431"/>
          </a:xfrm>
          <a:prstGeom prst="ellipse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MINE is mine</a:t>
            </a:r>
          </a:p>
        </p:txBody>
      </p:sp>
    </p:spTree>
    <p:extLst>
      <p:ext uri="{BB962C8B-B14F-4D97-AF65-F5344CB8AC3E}">
        <p14:creationId xmlns:p14="http://schemas.microsoft.com/office/powerpoint/2010/main" val="187148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05" y="2862859"/>
            <a:ext cx="2680796" cy="226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Mines</a:t>
            </a:r>
          </a:p>
        </p:txBody>
      </p:sp>
      <p:sp>
        <p:nvSpPr>
          <p:cNvPr id="5" name="Oval 4"/>
          <p:cNvSpPr/>
          <p:nvPr/>
        </p:nvSpPr>
        <p:spPr>
          <a:xfrm>
            <a:off x="3973294" y="3329354"/>
            <a:ext cx="1254921" cy="1336431"/>
          </a:xfrm>
          <a:prstGeom prst="ellipse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MINE is mine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03355">
            <a:off x="2129822" y="2525585"/>
            <a:ext cx="2680796" cy="226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42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35931">
            <a:off x="4431321" y="2426778"/>
            <a:ext cx="2308347" cy="189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03355">
            <a:off x="2129822" y="2525585"/>
            <a:ext cx="2680796" cy="226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973294" y="3329354"/>
            <a:ext cx="1254921" cy="1336431"/>
          </a:xfrm>
          <a:prstGeom prst="ellipse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MINE, mine for none</a:t>
            </a:r>
          </a:p>
        </p:txBody>
      </p:sp>
    </p:spTree>
    <p:extLst>
      <p:ext uri="{BB962C8B-B14F-4D97-AF65-F5344CB8AC3E}">
        <p14:creationId xmlns:p14="http://schemas.microsoft.com/office/powerpoint/2010/main" val="279325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\\corp.bloomberg.com\ny-dfs\Users\atamarkin2\My Pictures\explosion_test_by_gamekiller48-d5wlzq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83" y="113986"/>
            <a:ext cx="7878795" cy="650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really no Pew </a:t>
            </a:r>
            <a:r>
              <a:rPr lang="en-US" dirty="0" err="1"/>
              <a:t>Pew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Nope</a:t>
            </a:r>
          </a:p>
          <a:p>
            <a:r>
              <a:rPr lang="en-US" dirty="0"/>
              <a:t>No cake either</a:t>
            </a:r>
          </a:p>
          <a:p>
            <a:r>
              <a:rPr lang="en-US" dirty="0"/>
              <a:t>We do have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96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Lucida Fax" panose="02060602050505020204" pitchFamily="18" charset="0"/>
              </a:rPr>
              <a:t>EXPLOSIONS</a:t>
            </a:r>
          </a:p>
        </p:txBody>
      </p:sp>
    </p:spTree>
    <p:extLst>
      <p:ext uri="{BB962C8B-B14F-4D97-AF65-F5344CB8AC3E}">
        <p14:creationId xmlns:p14="http://schemas.microsoft.com/office/powerpoint/2010/main" val="398004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\\corp.bloomberg.com\ny-dfs\Users\atamarkin2\My Pictures\thY8E3JE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90" y="1685315"/>
            <a:ext cx="4440848" cy="444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ircular Arrow 3"/>
          <p:cNvSpPr/>
          <p:nvPr/>
        </p:nvSpPr>
        <p:spPr>
          <a:xfrm flipH="1">
            <a:off x="3754560" y="3798277"/>
            <a:ext cx="1400907" cy="14302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99930"/>
              <a:gd name="adj5" fmla="val 125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6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75" y="3095385"/>
            <a:ext cx="2308347" cy="1898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35931">
            <a:off x="5650522" y="1559662"/>
            <a:ext cx="2308347" cy="189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973294" y="3329354"/>
            <a:ext cx="1254921" cy="1336431"/>
          </a:xfrm>
          <a:prstGeom prst="ellipse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MINE is mine</a:t>
            </a:r>
          </a:p>
        </p:txBody>
      </p:sp>
      <p:pic>
        <p:nvPicPr>
          <p:cNvPr id="6146" name="Picture 2" descr="\\corp.bloomberg.com\ny-dfs\Users\atamarkin2\My Pictures\eceb5e78d27a15282b64de375087ac11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215" y="2760878"/>
            <a:ext cx="879259" cy="87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38" y="205723"/>
            <a:ext cx="1869420" cy="153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19660584">
            <a:off x="3805809" y="773584"/>
            <a:ext cx="21873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Informal Roman" panose="030604020304060B0204" pitchFamily="66" charset="0"/>
              </a:rPr>
              <a:t>Bombs</a:t>
            </a:r>
          </a:p>
        </p:txBody>
      </p:sp>
    </p:spTree>
    <p:extLst>
      <p:ext uri="{BB962C8B-B14F-4D97-AF65-F5344CB8AC3E}">
        <p14:creationId xmlns:p14="http://schemas.microsoft.com/office/powerpoint/2010/main" val="29531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75" y="3095385"/>
            <a:ext cx="2308347" cy="1898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Mines</a:t>
            </a:r>
          </a:p>
        </p:txBody>
      </p:sp>
      <p:sp>
        <p:nvSpPr>
          <p:cNvPr id="5" name="Oval 4"/>
          <p:cNvSpPr/>
          <p:nvPr/>
        </p:nvSpPr>
        <p:spPr>
          <a:xfrm>
            <a:off x="3973294" y="3329354"/>
            <a:ext cx="1254921" cy="1336431"/>
          </a:xfrm>
          <a:prstGeom prst="ellipse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MINE is mine</a:t>
            </a:r>
          </a:p>
        </p:txBody>
      </p:sp>
      <p:pic>
        <p:nvPicPr>
          <p:cNvPr id="6146" name="Picture 2" descr="\\corp.bloomberg.com\ny-dfs\Users\atamarkin2\My Pictures\eceb5e78d27a15282b64de375087ac11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215" y="2760878"/>
            <a:ext cx="879259" cy="87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38" y="205723"/>
            <a:ext cx="1869420" cy="153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19660584">
            <a:off x="3805809" y="773584"/>
            <a:ext cx="21873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Informal Roman" panose="030604020304060B0204" pitchFamily="66" charset="0"/>
              </a:rPr>
              <a:t>Bombs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03355">
            <a:off x="5452546" y="2486191"/>
            <a:ext cx="2680796" cy="226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 descr="\\corp.bloomberg.com\ny-dfs\Users\atamarkin2\My Pictures\fbeb3adceaa07b90fc9c7a443ebc9b2c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54" y="2438948"/>
            <a:ext cx="2058440" cy="20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94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6248 L 0.21962 0.603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270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191" y="1532224"/>
            <a:ext cx="8891529" cy="4336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Arial-BoldMT"/>
                <a:cs typeface="Arial-BoldMT"/>
              </a:rPr>
              <a:t>Other stuff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6931" y="2140438"/>
            <a:ext cx="8464459" cy="40029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-BoldMT"/>
                <a:cs typeface="Arial-BoldMT"/>
              </a:rPr>
              <a:t>The game is divided into rounds (Discretized)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Set your acceleration or brake each round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Each round is a few milliseconds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Everyone’s movement and ownership is recalculated each round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You gain as many points as you own MINES each 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-BoldMT"/>
                <a:cs typeface="Arial-BoldMT"/>
              </a:rPr>
              <a:t>The world is a donut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-BoldMT"/>
                <a:cs typeface="Arial-BoldMT"/>
              </a:rPr>
              <a:t>A small frictional coefficient is factored into movement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-BoldMT"/>
                <a:cs typeface="Arial-BoldMT"/>
              </a:rPr>
              <a:t>Ships are have a limited sensor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Ships can scan any are of the map on a cool 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-BoldMT"/>
                <a:cs typeface="Arial-BoldMT"/>
              </a:rPr>
              <a:t>All formulas in the game will be given as a virtual handout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-BoldMT"/>
                <a:cs typeface="Arial-BoldMT"/>
              </a:rPr>
              <a:t>There will be cake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latin typeface="Arial-BoldMT"/>
              <a:cs typeface="Arial-BoldMT"/>
            </a:endParaRPr>
          </a:p>
          <a:p>
            <a:endParaRPr lang="en-US" b="1" dirty="0">
              <a:latin typeface="Arial-BoldMT"/>
              <a:cs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41955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7"/>
            <a:ext cx="9144000" cy="536558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559909"/>
            <a:ext cx="7038975" cy="578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022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191" y="1532224"/>
            <a:ext cx="8891529" cy="4336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Arial-BoldMT"/>
                <a:cs typeface="Arial-BoldMT"/>
              </a:rPr>
              <a:t>How To Play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6931" y="2140438"/>
            <a:ext cx="8464459" cy="428967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-BoldMT"/>
                <a:cs typeface="Arial-BoldMT"/>
              </a:rPr>
              <a:t>Bring up a server OR use the global server that is always 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Using both may help test strategies more efficiently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Easier to fine-tune own instance (and you can slow it down)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Easier to test high level strategies on global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-BoldMT"/>
                <a:cs typeface="Arial-BoldMT"/>
              </a:rPr>
              <a:t>Connect to the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Open a socket on a 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Enter: &lt;</a:t>
            </a:r>
            <a:r>
              <a:rPr lang="en-US" sz="1400" b="1" dirty="0" err="1">
                <a:latin typeface="Arial-BoldMT"/>
                <a:cs typeface="Arial-BoldMT"/>
              </a:rPr>
              <a:t>team_name</a:t>
            </a:r>
            <a:r>
              <a:rPr lang="en-US" sz="1400" b="1" dirty="0">
                <a:latin typeface="Arial-BoldMT"/>
                <a:cs typeface="Arial-BoldMT"/>
              </a:rPr>
              <a:t>&gt; SPACE &lt;password&gt; NEW_LINE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Enter: &lt;Command&gt; NEW_LINE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Read: &lt;Response&gt;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Math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Rinse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Math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Repeat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-BoldMT"/>
                <a:cs typeface="Arial-BoldMT"/>
              </a:rPr>
              <a:t>Connect to the UI via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$ </a:t>
            </a:r>
            <a:r>
              <a:rPr lang="en-US" sz="1400" b="1" dirty="0" err="1">
                <a:latin typeface="Arial-BoldMT"/>
                <a:cs typeface="Arial-BoldMT"/>
              </a:rPr>
              <a:t>run_server.tsk</a:t>
            </a:r>
            <a:r>
              <a:rPr lang="en-US" sz="1400" b="1" dirty="0">
                <a:latin typeface="Arial-BoldMT"/>
                <a:cs typeface="Arial-BoldMT"/>
              </a:rPr>
              <a:t> </a:t>
            </a:r>
            <a:r>
              <a:rPr lang="en-US" sz="1400" b="1" dirty="0" err="1">
                <a:latin typeface="Arial-BoldMT"/>
                <a:cs typeface="Arial-BoldMT"/>
              </a:rPr>
              <a:t>ux</a:t>
            </a:r>
            <a:endParaRPr lang="en-US" sz="1400" b="1" dirty="0">
              <a:latin typeface="Arial-BoldMT"/>
              <a:cs typeface="Arial-BoldM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  <a:hlinkClick r:id="rId2"/>
              </a:rPr>
              <a:t>http://codebb.cloudapp.net/BaseInvaders.jar</a:t>
            </a:r>
            <a:r>
              <a:rPr lang="en-US" sz="1400" b="1" dirty="0">
                <a:latin typeface="Arial-BoldMT"/>
                <a:cs typeface="Arial-BoldMT"/>
              </a:rPr>
              <a:t> then java -j </a:t>
            </a:r>
            <a:r>
              <a:rPr lang="en-US" sz="1400" b="1" err="1">
                <a:latin typeface="Arial-BoldMT"/>
                <a:cs typeface="Arial-BoldMT"/>
              </a:rPr>
              <a:t>BaseInvaders</a:t>
            </a:r>
            <a:r>
              <a:rPr lang="en-US" sz="1400" b="1">
                <a:latin typeface="Arial-BoldMT"/>
                <a:cs typeface="Arial-BoldMT"/>
              </a:rPr>
              <a:t>.jar</a:t>
            </a:r>
            <a:endParaRPr lang="en-US" sz="1400" b="1" dirty="0">
              <a:latin typeface="Arial-BoldMT"/>
              <a:cs typeface="Arial-BoldM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latin typeface="Arial-BoldMT"/>
              <a:cs typeface="Arial-BoldMT"/>
            </a:endParaRPr>
          </a:p>
          <a:p>
            <a:endParaRPr lang="en-US" b="1" dirty="0">
              <a:latin typeface="Arial-BoldMT"/>
              <a:cs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601470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Competition… (Half the prizes)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" y="1207477"/>
            <a:ext cx="9138138" cy="565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ttp://gamesdbase.com/Media/SYSTEM/Sony_Playstation/Snap/big/Descent_Maximum_-_1997_-_Interplay_Productions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8" y="5094514"/>
            <a:ext cx="2786745" cy="1614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74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191" y="1532224"/>
            <a:ext cx="8891529" cy="4336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Arial-BoldMT"/>
                <a:cs typeface="Arial-BoldMT"/>
              </a:rPr>
              <a:t>The mandatory slide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6931" y="2140438"/>
            <a:ext cx="8464459" cy="40029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-BoldMT"/>
                <a:cs typeface="Arial-BoldMT"/>
              </a:rPr>
              <a:t>Don’t do anything against the spirit of the competition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Don’t packet sniff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Don’t DDOS the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Don’t login as someone else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Don’t bring down our infrastructure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Don’t bring down the server machines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Don’t </a:t>
            </a:r>
            <a:r>
              <a:rPr lang="en-US" sz="1400" b="1" dirty="0" err="1">
                <a:latin typeface="Arial-BoldMT"/>
                <a:cs typeface="Arial-BoldMT"/>
              </a:rPr>
              <a:t>bfing</a:t>
            </a:r>
            <a:r>
              <a:rPr lang="en-US" sz="1400" b="1" dirty="0">
                <a:latin typeface="Arial-BoldMT"/>
                <a:cs typeface="Arial-BoldMT"/>
              </a:rPr>
              <a:t> down others’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Don’t steal others’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-BoldMT"/>
                <a:cs typeface="Arial-BoldMT"/>
              </a:rPr>
              <a:t>Etc…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b="1" dirty="0">
              <a:latin typeface="Arial-BoldMT"/>
              <a:cs typeface="Arial-BoldMT"/>
            </a:endParaRPr>
          </a:p>
          <a:p>
            <a:endParaRPr lang="en-US" b="1" dirty="0">
              <a:latin typeface="Arial-BoldMT"/>
              <a:cs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307179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191" y="1532224"/>
            <a:ext cx="8891529" cy="4336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Arial-BoldMT"/>
                <a:cs typeface="Arial-BoldMT"/>
              </a:rPr>
              <a:t>All the things</a:t>
            </a:r>
            <a:endParaRPr lang="en-US" dirty="0"/>
          </a:p>
        </p:txBody>
      </p:sp>
      <p:pic>
        <p:nvPicPr>
          <p:cNvPr id="11266" name="Picture 2" descr="http://ts2.mm.bing.net/th?id=JN.CSc46cy5R6QHnQSa9dDHeA&amp;w=254&amp;h=177&amp;c=7&amp;rs=1&amp;qlt=90&amp;o=4&amp;pid=1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491" y="2476336"/>
            <a:ext cx="4355229" cy="303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clker.com/cliparts/7/4/5/4/11971237261277398298yeKcim_pirats_boat.svg.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274" y="2046514"/>
            <a:ext cx="1330288" cy="122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www.clker.com/cliparts/b/2/6/8/1251863138316476599sailing-boat.svg.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159" y="2845529"/>
            <a:ext cx="1268704" cy="126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printstationary.net/stationaryletterhead/kids/images/boat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30439">
            <a:off x="8020435" y="4750286"/>
            <a:ext cx="1019198" cy="122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://img.photobucket.com/albums/v239/jpelletier/Autres/WarningJamesBondLaser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6511">
            <a:off x="7921047" y="3436360"/>
            <a:ext cx="1420687" cy="9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642" y="3631974"/>
            <a:ext cx="1144791" cy="94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2" descr="http://ts3.mm.bing.net/th?id=JN.GGJq41%2fFxcD22tHkyVgs%2bw&amp;pid=15.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22" y="1880462"/>
            <a:ext cx="2482373" cy="330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957772" y="2293078"/>
            <a:ext cx="598575" cy="6301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8022" y="4614912"/>
            <a:ext cx="598575" cy="6301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11822" y="4132165"/>
            <a:ext cx="598575" cy="6301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\\corp.bloomberg.com\ny-dfs\Users\atamarkin2\My Pictures\explosion_test_by_gamekiller48-d5wlzq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83" y="113986"/>
            <a:ext cx="7878795" cy="650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6931" y="2140438"/>
            <a:ext cx="8464459" cy="428967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-BoldMT"/>
                <a:cs typeface="Arial-BoldMT"/>
              </a:rPr>
              <a:t>There is a world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-BoldMT"/>
                <a:cs typeface="Arial-BoldMT"/>
              </a:rPr>
              <a:t>With 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-BoldMT"/>
                <a:cs typeface="Arial-BoldMT"/>
              </a:rPr>
              <a:t>No lasers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-BoldMT"/>
                <a:cs typeface="Arial-BoldMT"/>
              </a:rPr>
              <a:t>Points (that matter)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-BoldMT"/>
                <a:cs typeface="Arial-BoldMT"/>
              </a:rPr>
              <a:t>Mines</a:t>
            </a:r>
            <a:br>
              <a:rPr lang="en-US" sz="1800" b="1" dirty="0">
                <a:latin typeface="Arial-BoldMT"/>
                <a:cs typeface="Arial-BoldMT"/>
              </a:rPr>
            </a:br>
            <a:br>
              <a:rPr lang="en-US" sz="1800" b="1" dirty="0">
                <a:latin typeface="Arial-BoldMT"/>
                <a:cs typeface="Arial-BoldMT"/>
              </a:rPr>
            </a:br>
            <a:br>
              <a:rPr lang="en-US" sz="1800" b="1" dirty="0">
                <a:latin typeface="Arial-BoldMT"/>
                <a:cs typeface="Arial-BoldMT"/>
              </a:rPr>
            </a:br>
            <a:br>
              <a:rPr lang="en-US" sz="1800" b="1" dirty="0">
                <a:latin typeface="Arial-BoldMT"/>
                <a:cs typeface="Arial-BoldMT"/>
              </a:rPr>
            </a:br>
            <a:br>
              <a:rPr lang="en-US" sz="1800" b="1" dirty="0">
                <a:latin typeface="Arial-BoldMT"/>
                <a:cs typeface="Arial-BoldMT"/>
              </a:rPr>
            </a:br>
            <a:br>
              <a:rPr lang="en-US" sz="1800" b="1" dirty="0">
                <a:latin typeface="Arial-BoldMT"/>
                <a:cs typeface="Arial-BoldMT"/>
              </a:rPr>
            </a:br>
            <a:br>
              <a:rPr lang="en-US" sz="1800" b="1" dirty="0">
                <a:latin typeface="Arial-BoldMT"/>
                <a:cs typeface="Arial-BoldMT"/>
              </a:rPr>
            </a:br>
            <a:br>
              <a:rPr lang="en-US" sz="1800" b="1" dirty="0">
                <a:latin typeface="Arial-BoldMT"/>
                <a:cs typeface="Arial-BoldMT"/>
              </a:rPr>
            </a:br>
            <a:br>
              <a:rPr lang="en-US" sz="1800" b="1" dirty="0">
                <a:latin typeface="Arial-BoldMT"/>
                <a:cs typeface="Arial-BoldMT"/>
              </a:rPr>
            </a:br>
            <a:endParaRPr lang="en-US" sz="1800" b="1" dirty="0">
              <a:latin typeface="Arial-BoldMT"/>
              <a:cs typeface="Arial-Bold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4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Lucida Fax" panose="02060602050505020204" pitchFamily="18" charset="0"/>
              </a:rPr>
              <a:t>EXPLOSIONS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latin typeface="Arial-BoldMT"/>
              <a:cs typeface="Arial-BoldM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latin typeface="Arial-BoldMT"/>
              <a:cs typeface="Arial-BoldM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>
              <a:latin typeface="Arial-BoldMT"/>
              <a:cs typeface="Arial-BoldM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latin typeface="Arial-BoldMT"/>
              <a:cs typeface="Arial-BoldMT"/>
            </a:endParaRPr>
          </a:p>
          <a:p>
            <a:endParaRPr lang="en-US" b="1" dirty="0">
              <a:latin typeface="Arial-BoldMT"/>
              <a:cs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210736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7"/>
          <p:cNvSpPr txBox="1">
            <a:spLocks/>
          </p:cNvSpPr>
          <p:nvPr/>
        </p:nvSpPr>
        <p:spPr>
          <a:xfrm>
            <a:off x="205953" y="3692743"/>
            <a:ext cx="8621523" cy="582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800" b="1" dirty="0">
                <a:ln w="0" cmpd="sng">
                  <a:solidFill>
                    <a:schemeClr val="tx1"/>
                  </a:solidFill>
                </a:ln>
                <a:latin typeface="Arial"/>
              </a:rPr>
              <a:t>DEMO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46" y="3188976"/>
            <a:ext cx="4422930" cy="3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 rot="1578794">
            <a:off x="4155370" y="2867466"/>
            <a:ext cx="39708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Oops!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30" y="422600"/>
            <a:ext cx="4650378" cy="3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5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done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Lets get to Pizza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1997" y="3974298"/>
            <a:ext cx="17047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Hacking…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3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7"/>
          <p:cNvSpPr txBox="1">
            <a:spLocks/>
          </p:cNvSpPr>
          <p:nvPr/>
        </p:nvSpPr>
        <p:spPr>
          <a:xfrm>
            <a:off x="219112" y="203601"/>
            <a:ext cx="5355520" cy="643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n w="0" cmpd="sng">
                  <a:solidFill>
                    <a:schemeClr val="tx1"/>
                  </a:solidFill>
                </a:ln>
                <a:latin typeface="Arial"/>
              </a:rPr>
              <a:t>The Inspiration</a:t>
            </a:r>
          </a:p>
        </p:txBody>
      </p:sp>
      <p:sp>
        <p:nvSpPr>
          <p:cNvPr id="9" name="Subtitle 7"/>
          <p:cNvSpPr txBox="1">
            <a:spLocks/>
          </p:cNvSpPr>
          <p:nvPr/>
        </p:nvSpPr>
        <p:spPr>
          <a:xfrm>
            <a:off x="3679198" y="680008"/>
            <a:ext cx="5355520" cy="643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n w="0" cmpd="sng">
                  <a:solidFill>
                    <a:schemeClr val="tx1"/>
                  </a:solidFill>
                </a:ln>
                <a:latin typeface="Arial"/>
              </a:rPr>
              <a:t>We’re going old school</a:t>
            </a:r>
            <a:r>
              <a:rPr lang="en-US" sz="3600" b="1" dirty="0">
                <a:ln w="0" cmpd="sng">
                  <a:solidFill>
                    <a:schemeClr val="tx1"/>
                  </a:solidFill>
                </a:ln>
                <a:latin typeface="Arial"/>
              </a:rPr>
              <a:t>…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584" y="5341170"/>
            <a:ext cx="1847106" cy="151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http://www.commocore.com/images/game-pictures/cbm-asteroids-in-game-5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commocore.com/images/game-pictures/cbm-asteroids-in-game-5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www.commocore.com/images/game-pictures/cbm-asteroids-in-game-5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 descr="\\corp.bloomberg.com\ny-dfs\Users\atamarkin2\My Pictures\cbm-asteroids-in-game-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4" y="1323214"/>
            <a:ext cx="8418146" cy="540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4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we doing here…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5948057"/>
            <a:ext cx="3143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5" y="4630112"/>
            <a:ext cx="2308347" cy="189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 rot="16200000">
            <a:off x="4221500" y="3900578"/>
            <a:ext cx="758520" cy="36634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we doing here…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4" y="3575034"/>
            <a:ext cx="2308347" cy="189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3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we doing here…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4" y="2836480"/>
            <a:ext cx="2308347" cy="189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ircular Arrow 2"/>
          <p:cNvSpPr/>
          <p:nvPr/>
        </p:nvSpPr>
        <p:spPr>
          <a:xfrm rot="5400000" flipH="1">
            <a:off x="3279929" y="3287521"/>
            <a:ext cx="1318044" cy="178190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17110"/>
              <a:gd name="adj5" fmla="val 12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2785423" y="3521317"/>
            <a:ext cx="758520" cy="36634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57213" y="4555116"/>
            <a:ext cx="1" cy="5647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43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we doing here…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20106">
            <a:off x="2373924" y="1863464"/>
            <a:ext cx="2308347" cy="189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47846" y="4700954"/>
            <a:ext cx="31300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Physics!</a:t>
            </a:r>
          </a:p>
        </p:txBody>
      </p:sp>
    </p:spTree>
    <p:extLst>
      <p:ext uri="{BB962C8B-B14F-4D97-AF65-F5344CB8AC3E}">
        <p14:creationId xmlns:p14="http://schemas.microsoft.com/office/powerpoint/2010/main" val="239120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we doing here…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20106">
            <a:off x="2373924" y="1863464"/>
            <a:ext cx="2308347" cy="189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0057">
            <a:off x="5648613" y="3867878"/>
            <a:ext cx="2680796" cy="226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 rot="2389609">
            <a:off x="7734297" y="2765640"/>
            <a:ext cx="275493" cy="1166447"/>
          </a:xfrm>
          <a:prstGeom prst="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127000"/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719" y="2705258"/>
            <a:ext cx="1288203" cy="10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45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191" y="1532224"/>
            <a:ext cx="8891529" cy="4336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Arial-BoldMT"/>
                <a:cs typeface="Arial-BoldMT"/>
              </a:rPr>
              <a:t>What’s the fun in that?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6930" y="2140438"/>
            <a:ext cx="8795361" cy="400291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Arial-BoldMT"/>
                <a:cs typeface="Arial-BoldMT"/>
              </a:rPr>
              <a:t>We’re playing for points here. </a:t>
            </a:r>
          </a:p>
          <a:p>
            <a:r>
              <a:rPr lang="en-US" b="1" dirty="0">
                <a:latin typeface="Arial-BoldMT"/>
                <a:cs typeface="Arial-BoldMT"/>
              </a:rPr>
              <a:t>Points matter.</a:t>
            </a:r>
          </a:p>
          <a:p>
            <a:r>
              <a:rPr lang="en-US" b="1" dirty="0">
                <a:latin typeface="Arial-BoldMT"/>
                <a:cs typeface="Arial-BoldMT"/>
              </a:rPr>
              <a:t>Team with most points wins. </a:t>
            </a:r>
          </a:p>
          <a:p>
            <a:r>
              <a:rPr lang="en-US" b="1" dirty="0">
                <a:latin typeface="Arial-BoldMT"/>
                <a:cs typeface="Arial-BoldMT"/>
              </a:rPr>
              <a:t>You should get as many points as possible.</a:t>
            </a:r>
          </a:p>
          <a:p>
            <a:r>
              <a:rPr lang="en-US" b="1" dirty="0">
                <a:latin typeface="Arial-BoldMT"/>
                <a:cs typeface="Arial-BoldMT"/>
              </a:rPr>
              <a:t>Points will help you win so you should get them.</a:t>
            </a:r>
          </a:p>
          <a:p>
            <a:r>
              <a:rPr lang="en-US" b="1" dirty="0">
                <a:latin typeface="Arial-BoldMT"/>
                <a:cs typeface="Arial-BoldMT"/>
              </a:rPr>
              <a:t>Oh yeah, you can mine points from MINES</a:t>
            </a:r>
          </a:p>
          <a:p>
            <a:endParaRPr lang="en-US" b="1" dirty="0">
              <a:latin typeface="Arial-BoldMT"/>
              <a:cs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216059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446</Words>
  <Application>Microsoft Office PowerPoint</Application>
  <PresentationFormat>On-screen Show (4:3)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Arial-BoldMT</vt:lpstr>
      <vt:lpstr>Calibri</vt:lpstr>
      <vt:lpstr>Informal Roman</vt:lpstr>
      <vt:lpstr>Lucida Fax</vt:lpstr>
      <vt:lpstr>Utsaah</vt:lpstr>
      <vt:lpstr>Office Theme</vt:lpstr>
      <vt:lpstr>Hack Bloomberg</vt:lpstr>
      <vt:lpstr>PowerPoint Presentation</vt:lpstr>
      <vt:lpstr>PowerPoint Presentation</vt:lpstr>
      <vt:lpstr>So what are we doing here…</vt:lpstr>
      <vt:lpstr>So what are we doing here…</vt:lpstr>
      <vt:lpstr>So what are we doing here…</vt:lpstr>
      <vt:lpstr>So what are we doing here…</vt:lpstr>
      <vt:lpstr>So what are we doing here…</vt:lpstr>
      <vt:lpstr>What’s the fun in that?</vt:lpstr>
      <vt:lpstr>Mines</vt:lpstr>
      <vt:lpstr>Mines</vt:lpstr>
      <vt:lpstr>Mines</vt:lpstr>
      <vt:lpstr>Mines</vt:lpstr>
      <vt:lpstr>Mines</vt:lpstr>
      <vt:lpstr>So really no Pew Pew?</vt:lpstr>
      <vt:lpstr>PowerPoint Presentation</vt:lpstr>
      <vt:lpstr>Mines</vt:lpstr>
      <vt:lpstr>Mines</vt:lpstr>
      <vt:lpstr>Other stuff</vt:lpstr>
      <vt:lpstr>How To Play</vt:lpstr>
      <vt:lpstr>UI Competition… (Half the prizes)</vt:lpstr>
      <vt:lpstr>The mandatory slide</vt:lpstr>
      <vt:lpstr>All the things</vt:lpstr>
      <vt:lpstr>PowerPoint Presentation</vt:lpstr>
      <vt:lpstr>We are done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Shakim</dc:creator>
  <cp:lastModifiedBy>Aleks Tamarkin</cp:lastModifiedBy>
  <cp:revision>38</cp:revision>
  <dcterms:created xsi:type="dcterms:W3CDTF">2015-05-08T14:26:41Z</dcterms:created>
  <dcterms:modified xsi:type="dcterms:W3CDTF">2017-03-03T14:14:16Z</dcterms:modified>
</cp:coreProperties>
</file>