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00758168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61594"/>
  </p:normalViewPr>
  <p:slideViewPr>
    <p:cSldViewPr snapToGrid="0">
      <p:cViewPr>
        <p:scale>
          <a:sx n="71" d="100"/>
          <a:sy n="71" d="100"/>
        </p:scale>
        <p:origin x="15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2D05F-84E3-DF46-B403-2E46EA224B98}" type="datetimeFigureOut">
              <a:rPr kumimoji="1" lang="zh-CN" altLang="en-US" smtClean="0"/>
              <a:t>2024/9/22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11C7C-B797-514E-8C41-31F52A814D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0648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大家好，</a:t>
            </a:r>
            <a:r>
              <a:rPr kumimoji="1" lang="zh-CN" altLang="en-US"/>
              <a:t>我是张大锤，</a:t>
            </a:r>
            <a:r>
              <a:rPr kumimoji="1" lang="zh-CN" altLang="en-US" dirty="0"/>
              <a:t>很高兴为大家介绍</a:t>
            </a:r>
            <a:r>
              <a:rPr lang="zh-CN" altLang="en-US" dirty="0"/>
              <a:t>高可用建设方案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14FD4-33EA-394B-9F60-AF694EDFE78F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4128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项目主要有如下几部分，一是实施背景，二是建设目标，三是方案举措，四是风险应对，五是工作计划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C4251-5868-E449-B1A0-CCCC5573FB9C}" type="slidenum">
              <a:rPr lang="en-US" altLang="zh-CN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2216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8C0ED-105D-056D-A9C4-14470407A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2695D3-E753-BE2D-C277-AD525394A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99605E-15B8-1D91-B856-30E4B47CB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E82B-4EBE-DB4D-A753-341A24347AC1}" type="datetimeFigureOut">
              <a:rPr kumimoji="1" lang="zh-CN" altLang="en-US" smtClean="0"/>
              <a:t>2024/9/22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EA358D-1091-5B4E-C4C1-771737541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078EC8-4BA2-19E7-008A-0679520FA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540D-7AA7-8E4E-9EE2-31A6E97163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3641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30AC1-3C3C-8280-4BBF-2ED6DA057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C4BB31-7DE0-383A-81B4-1E817AEB9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DBD58C-856E-B253-A5FA-2D543131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E82B-4EBE-DB4D-A753-341A24347AC1}" type="datetimeFigureOut">
              <a:rPr kumimoji="1" lang="zh-CN" altLang="en-US" smtClean="0"/>
              <a:t>2024/9/22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9D26F4-D75D-BB01-EF76-85D75E015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8E7F2C-3531-C34E-D098-B9D22027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540D-7AA7-8E4E-9EE2-31A6E97163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638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38A986-E4F7-5604-B59B-92628395B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DFDEE0-9087-7A73-A2B8-2DABB475C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593DF8-6850-D965-BF27-4B4AB2F8C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E82B-4EBE-DB4D-A753-341A24347AC1}" type="datetimeFigureOut">
              <a:rPr kumimoji="1" lang="zh-CN" altLang="en-US" smtClean="0"/>
              <a:t>2024/9/22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D46869-098A-0172-73AB-0DF947D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4701CD-3263-A42E-9A84-1EF30154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540D-7AA7-8E4E-9EE2-31A6E97163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9495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48438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pos="438">
          <p15:clr>
            <a:srgbClr val="FBAE40"/>
          </p15:clr>
        </p15:guide>
        <p15:guide id="3" pos="665">
          <p15:clr>
            <a:srgbClr val="FBAE40"/>
          </p15:clr>
        </p15:guide>
        <p15:guide id="4" pos="7242">
          <p15:clr>
            <a:srgbClr val="FBAE40"/>
          </p15:clr>
        </p15:guide>
        <p15:guide id="5" pos="7015">
          <p15:clr>
            <a:srgbClr val="FBAE40"/>
          </p15:clr>
        </p15:guide>
        <p15:guide id="6" orient="horz" pos="572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orient="horz" pos="386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BDA4C-9BE2-1613-FCA1-0DA2A6C77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A16E63-696C-8D19-4902-8B1A6BD4E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A0EA4D-0B1E-EC26-B3E6-44AF6B764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E82B-4EBE-DB4D-A753-341A24347AC1}" type="datetimeFigureOut">
              <a:rPr kumimoji="1" lang="zh-CN" altLang="en-US" smtClean="0"/>
              <a:t>2024/9/22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ABF84A-1DF0-09C4-43C5-DA8DA75FA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06D636-DBA2-FC98-C98C-72D42850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540D-7AA7-8E4E-9EE2-31A6E97163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2321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E6CF66-AD31-DC02-A19F-CE2F3320F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C25F8A-57A8-5EC5-703C-0FF6D4117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D5131B-73F1-5868-0E76-2A1B6662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E82B-4EBE-DB4D-A753-341A24347AC1}" type="datetimeFigureOut">
              <a:rPr kumimoji="1" lang="zh-CN" altLang="en-US" smtClean="0"/>
              <a:t>2024/9/22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967B4D-26CF-83B6-00DC-8A91BC02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33D76B-562D-6437-D0CE-991461608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540D-7AA7-8E4E-9EE2-31A6E97163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0680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87A20-9CBF-D958-0AD0-D80E91E7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C56E90-DF64-A024-A0BD-7617A00FB0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0990A3-473E-D789-D3D7-40598507A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F040F0-E1FD-0A33-65D1-1C2D7C356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E82B-4EBE-DB4D-A753-341A24347AC1}" type="datetimeFigureOut">
              <a:rPr kumimoji="1" lang="zh-CN" altLang="en-US" smtClean="0"/>
              <a:t>2024/9/22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7F399F-E445-AEBE-2917-8263F7731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0BC126-2343-C0B2-A7FF-9EE131A2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540D-7AA7-8E4E-9EE2-31A6E97163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782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57A40-17FE-64C0-216F-4339FF0C5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40DCC5-BED6-D758-BF84-93EB89890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85AA2E-6F93-4D14-2366-18F7789F8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F3C8CB-1CE6-B701-6C31-CC47C0892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739E1C-9847-8B8D-CA4A-AB9E39CFE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FA6CC8-03C4-6998-B04F-78F3C1344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E82B-4EBE-DB4D-A753-341A24347AC1}" type="datetimeFigureOut">
              <a:rPr kumimoji="1" lang="zh-CN" altLang="en-US" smtClean="0"/>
              <a:t>2024/9/22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D25A6D-2EBD-2424-9EC0-EA05DBE7A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1F50AB-AA9B-9A76-8C10-29B2495F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540D-7AA7-8E4E-9EE2-31A6E97163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737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E0A73C-7FD6-4023-F51C-CCF711C60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170805F-E002-763C-F15E-E35013CCD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E82B-4EBE-DB4D-A753-341A24347AC1}" type="datetimeFigureOut">
              <a:rPr kumimoji="1" lang="zh-CN" altLang="en-US" smtClean="0"/>
              <a:t>2024/9/22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4DAF62-CA96-AD57-43CE-A7341494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5D6AB1-2413-E051-DB56-7C647F561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540D-7AA7-8E4E-9EE2-31A6E97163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0007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81C8D5-7D93-5656-1EF9-79BEBB880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E82B-4EBE-DB4D-A753-341A24347AC1}" type="datetimeFigureOut">
              <a:rPr kumimoji="1" lang="zh-CN" altLang="en-US" smtClean="0"/>
              <a:t>2024/9/22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1CBA7CD-9253-4CE4-98C4-964EF58F4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0682E6-5737-A70D-E7AE-871548BC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540D-7AA7-8E4E-9EE2-31A6E97163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804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429C4-B58E-F761-C30D-6774A8CA7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8DB9B5-BC88-12FA-958D-2CACBA065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739E46-BDC3-D1E4-E45B-3C80D1BD0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B501A4-55DF-4279-E518-C8A12C54D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E82B-4EBE-DB4D-A753-341A24347AC1}" type="datetimeFigureOut">
              <a:rPr kumimoji="1" lang="zh-CN" altLang="en-US" smtClean="0"/>
              <a:t>2024/9/22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B712B1-FA66-2D0F-63BE-BD48B9640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79B501-BE98-F2AB-CA17-6B8BF271E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540D-7AA7-8E4E-9EE2-31A6E97163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087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843CF6-A0D0-C11D-64A2-24FD0729F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D488D2-C712-DF85-1944-DE89264F6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A738AF-22E4-E699-4509-F63AE3ADA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51134F-B20B-145A-84C3-27C796948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E82B-4EBE-DB4D-A753-341A24347AC1}" type="datetimeFigureOut">
              <a:rPr kumimoji="1" lang="zh-CN" altLang="en-US" smtClean="0"/>
              <a:t>2024/9/22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AF4160-D8B1-02F8-1DC3-08D0CF3C0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024D26-1F41-A0B1-F4F2-78B32D8EA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9540D-7AA7-8E4E-9EE2-31A6E97163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0951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F25F3B-9FD6-1B6E-0E7F-60FDC29E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CFDFD5-F0CC-5E12-4428-D5A2F4705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56DC35-8400-850F-D3E6-DAB0436DA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EE82B-4EBE-DB4D-A753-341A24347AC1}" type="datetimeFigureOut">
              <a:rPr kumimoji="1" lang="zh-CN" altLang="en-US" smtClean="0"/>
              <a:t>2024/9/22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DA141E-2B52-EC47-394B-022835D91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DB3E5E-893F-48FE-E5B5-3243C4403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9540D-7AA7-8E4E-9EE2-31A6E971631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503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EA5EE408-6006-63D6-16E1-2DEC732F02C8}"/>
              </a:ext>
            </a:extLst>
          </p:cNvPr>
          <p:cNvSpPr/>
          <p:nvPr/>
        </p:nvSpPr>
        <p:spPr>
          <a:xfrm rot="16200000">
            <a:off x="3353925" y="987220"/>
            <a:ext cx="413592" cy="5784067"/>
          </a:xfrm>
          <a:prstGeom prst="roundRect">
            <a:avLst>
              <a:gd name="adj" fmla="val 50000"/>
            </a:avLst>
          </a:prstGeom>
          <a:solidFill>
            <a:srgbClr val="002060">
              <a:alpha val="42098"/>
            </a:srgbClr>
          </a:solidFill>
          <a:ln w="25400" cap="flat">
            <a:noFill/>
            <a:prstDash val="solid"/>
            <a:miter/>
          </a:ln>
          <a:effectLst>
            <a:outerShdw blurRad="237229" dist="101615" dir="5400000" algn="ctr" rotWithShape="0">
              <a:srgbClr val="2D4EFF">
                <a:alpha val="22106"/>
              </a:srgbClr>
            </a:outerShdw>
          </a:effectLst>
        </p:spPr>
        <p:txBody>
          <a:bodyPr rtlCol="0" anchor="ctr"/>
          <a:lstStyle/>
          <a:p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60D9CFD-8509-615D-71A6-FFCD418C7A1E}"/>
              </a:ext>
            </a:extLst>
          </p:cNvPr>
          <p:cNvSpPr txBox="1"/>
          <p:nvPr/>
        </p:nvSpPr>
        <p:spPr>
          <a:xfrm>
            <a:off x="885280" y="3706327"/>
            <a:ext cx="4024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研发中心 </a:t>
            </a:r>
            <a:endParaRPr lang="en-US" altLang="zh-CN" sz="18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3">
            <a:extLst>
              <a:ext uri="{FF2B5EF4-FFF2-40B4-BE49-F238E27FC236}">
                <a16:creationId xmlns:a16="http://schemas.microsoft.com/office/drawing/2014/main" id="{5486A75A-8CFD-8041-383A-306C7167C1AD}"/>
              </a:ext>
            </a:extLst>
          </p:cNvPr>
          <p:cNvSpPr txBox="1">
            <a:spLocks/>
          </p:cNvSpPr>
          <p:nvPr/>
        </p:nvSpPr>
        <p:spPr>
          <a:xfrm>
            <a:off x="848946" y="1927417"/>
            <a:ext cx="5784068" cy="882650"/>
          </a:xfrm>
          <a:prstGeom prst="rect">
            <a:avLst/>
          </a:prstGeom>
          <a:noFill/>
          <a:ln w="9525">
            <a:noFill/>
          </a:ln>
          <a:effectLst>
            <a:outerShdw blurRad="325401" sx="187249" sy="187249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anchor="b" anchorCtr="0">
            <a:noAutofit/>
          </a:bodyPr>
          <a:lstStyle>
            <a:defPPr>
              <a:defRPr lang="zh-CN"/>
            </a:defPPr>
            <a:lvl1pPr>
              <a:lnSpc>
                <a:spcPct val="150000"/>
              </a:lnSpc>
              <a:spcBef>
                <a:spcPct val="0"/>
              </a:spcBef>
              <a:buNone/>
              <a:defRPr sz="5400" b="1">
                <a:gradFill>
                  <a:gsLst>
                    <a:gs pos="0">
                      <a:schemeClr val="bg1"/>
                    </a:gs>
                    <a:gs pos="99000">
                      <a:srgbClr val="FFE9B8"/>
                    </a:gs>
                  </a:gsLst>
                  <a:lin ang="5400000" scaled="1"/>
                </a:gradFill>
                <a:effectLst>
                  <a:outerShdw blurRad="306383" sx="102000" sy="102000" algn="ctr" rotWithShape="0">
                    <a:prstClr val="black">
                      <a:alpha val="28078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en-US" altLang="zh-CN" sz="4800" dirty="0">
                <a:solidFill>
                  <a:schemeClr val="tx1"/>
                </a:solidFill>
              </a:rPr>
              <a:t>2024</a:t>
            </a:r>
            <a:r>
              <a:rPr lang="zh-CN" altLang="en-US" sz="4800" dirty="0">
                <a:solidFill>
                  <a:schemeClr val="tx1"/>
                </a:solidFill>
              </a:rPr>
              <a:t>年重点项目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649880C-22C0-0130-E52A-DB3BEF7E959D}"/>
              </a:ext>
            </a:extLst>
          </p:cNvPr>
          <p:cNvSpPr txBox="1">
            <a:spLocks/>
          </p:cNvSpPr>
          <p:nvPr/>
        </p:nvSpPr>
        <p:spPr>
          <a:xfrm>
            <a:off x="848947" y="2658860"/>
            <a:ext cx="6486801" cy="882650"/>
          </a:xfrm>
          <a:prstGeom prst="rect">
            <a:avLst/>
          </a:prstGeom>
          <a:noFill/>
          <a:ln w="9525">
            <a:noFill/>
          </a:ln>
          <a:effectLst>
            <a:outerShdw blurRad="325401" sx="187249" sy="187249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anchor="b" anchorCtr="0">
            <a:noAutofit/>
          </a:bodyPr>
          <a:lstStyle>
            <a:defPPr>
              <a:defRPr lang="zh-CN"/>
            </a:defPPr>
            <a:lvl1pPr>
              <a:lnSpc>
                <a:spcPct val="150000"/>
              </a:lnSpc>
              <a:spcBef>
                <a:spcPct val="0"/>
              </a:spcBef>
              <a:buNone/>
              <a:defRPr sz="4800" b="1">
                <a:gradFill>
                  <a:gsLst>
                    <a:gs pos="0">
                      <a:schemeClr val="bg1"/>
                    </a:gs>
                    <a:gs pos="99000">
                      <a:srgbClr val="FFE9B8"/>
                    </a:gs>
                  </a:gsLst>
                  <a:lin ang="5400000" scaled="1"/>
                </a:gradFill>
                <a:effectLst>
                  <a:outerShdw blurRad="306383" sx="102000" sy="102000" algn="ctr" rotWithShape="0">
                    <a:prstClr val="black">
                      <a:alpha val="28078"/>
                    </a:prst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</a:rPr>
              <a:t>高可用建设方案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A4ECAAB-F36B-99FD-B3EC-E7CF6F40BCBB}"/>
              </a:ext>
            </a:extLst>
          </p:cNvPr>
          <p:cNvSpPr txBox="1"/>
          <p:nvPr/>
        </p:nvSpPr>
        <p:spPr>
          <a:xfrm>
            <a:off x="4898789" y="3706327"/>
            <a:ext cx="140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2024.04</a:t>
            </a:r>
            <a:endParaRPr lang="en-US" altLang="zh-CN" sz="1800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923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C8943777-947C-D8FF-4AA4-D133D976FE62}"/>
              </a:ext>
            </a:extLst>
          </p:cNvPr>
          <p:cNvSpPr txBox="1"/>
          <p:nvPr/>
        </p:nvSpPr>
        <p:spPr>
          <a:xfrm>
            <a:off x="984353" y="2905780"/>
            <a:ext cx="279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CONTENTS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54D2FA-706D-5B00-341A-7927B061C06E}"/>
              </a:ext>
            </a:extLst>
          </p:cNvPr>
          <p:cNvSpPr txBox="1"/>
          <p:nvPr/>
        </p:nvSpPr>
        <p:spPr>
          <a:xfrm>
            <a:off x="984353" y="3429000"/>
            <a:ext cx="279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 1">
            <a:extLst>
              <a:ext uri="{FF2B5EF4-FFF2-40B4-BE49-F238E27FC236}">
                <a16:creationId xmlns:a16="http://schemas.microsoft.com/office/drawing/2014/main" id="{DAB45E82-2994-7DD7-7231-874605A1ACF2}"/>
              </a:ext>
            </a:extLst>
          </p:cNvPr>
          <p:cNvSpPr/>
          <p:nvPr/>
        </p:nvSpPr>
        <p:spPr>
          <a:xfrm>
            <a:off x="4462684" y="2025450"/>
            <a:ext cx="695325" cy="7429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5175"/>
              </a:lnSpc>
            </a:pPr>
            <a:r>
              <a:rPr lang="en-US" sz="4000" i="0" dirty="0">
                <a:gradFill flip="none" rotWithShape="1">
                  <a:gsLst>
                    <a:gs pos="0">
                      <a:srgbClr val="F0C86A"/>
                    </a:gs>
                    <a:gs pos="99000">
                      <a:schemeClr val="accent4">
                        <a:alpha val="0"/>
                      </a:schemeClr>
                    </a:gs>
                  </a:gsLst>
                  <a:lin ang="5400000" scaled="1"/>
                  <a:tileRect/>
                </a:gradFill>
                <a:latin typeface="Microsoft YaHei" panose="020B0503020204020204" pitchFamily="34" charset="-122"/>
                <a:ea typeface="Microsoft YaHei" panose="020B0503020204020204" pitchFamily="34" charset="-122"/>
                <a:cs typeface="OPPOSans H" pitchFamily="34" charset="-120"/>
              </a:rPr>
              <a:t>01</a:t>
            </a:r>
            <a:endParaRPr lang="en-US" sz="4000" dirty="0">
              <a:gradFill flip="none" rotWithShape="1">
                <a:gsLst>
                  <a:gs pos="0">
                    <a:srgbClr val="F0C86A"/>
                  </a:gs>
                  <a:gs pos="99000">
                    <a:schemeClr val="accent4">
                      <a:alpha val="0"/>
                    </a:schemeClr>
                  </a:gs>
                </a:gsLst>
                <a:lin ang="5400000" scaled="1"/>
                <a:tileRect/>
              </a:gra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Text 2">
            <a:extLst>
              <a:ext uri="{FF2B5EF4-FFF2-40B4-BE49-F238E27FC236}">
                <a16:creationId xmlns:a16="http://schemas.microsoft.com/office/drawing/2014/main" id="{B549D9B7-3C8E-4017-8142-5C4FD0898764}"/>
              </a:ext>
            </a:extLst>
          </p:cNvPr>
          <p:cNvSpPr/>
          <p:nvPr/>
        </p:nvSpPr>
        <p:spPr>
          <a:xfrm>
            <a:off x="4472209" y="2370954"/>
            <a:ext cx="2769301" cy="4381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075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实施背景</a:t>
            </a:r>
          </a:p>
        </p:txBody>
      </p:sp>
      <p:sp>
        <p:nvSpPr>
          <p:cNvPr id="4" name="Text 6">
            <a:extLst>
              <a:ext uri="{FF2B5EF4-FFF2-40B4-BE49-F238E27FC236}">
                <a16:creationId xmlns:a16="http://schemas.microsoft.com/office/drawing/2014/main" id="{0676785B-0BC1-F256-C346-6F95F39B36D8}"/>
              </a:ext>
            </a:extLst>
          </p:cNvPr>
          <p:cNvSpPr/>
          <p:nvPr/>
        </p:nvSpPr>
        <p:spPr>
          <a:xfrm>
            <a:off x="4488777" y="3407975"/>
            <a:ext cx="781050" cy="7429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175"/>
              </a:lnSpc>
            </a:pPr>
            <a:r>
              <a:rPr lang="en-US" altLang="zh-CN" sz="4000">
                <a:gradFill flip="none" rotWithShape="1">
                  <a:gsLst>
                    <a:gs pos="0">
                      <a:srgbClr val="F0C86A"/>
                    </a:gs>
                    <a:gs pos="99000">
                      <a:schemeClr val="accent4">
                        <a:alpha val="0"/>
                      </a:schemeClr>
                    </a:gs>
                  </a:gsLst>
                  <a:lin ang="5400000" scaled="1"/>
                  <a:tileRect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rPr>
              <a:t>04</a:t>
            </a:r>
            <a:endParaRPr lang="en-US" altLang="zh-CN" sz="4000" dirty="0">
              <a:gradFill flip="none" rotWithShape="1">
                <a:gsLst>
                  <a:gs pos="0">
                    <a:srgbClr val="F0C86A"/>
                  </a:gs>
                  <a:gs pos="99000">
                    <a:schemeClr val="accent4">
                      <a:alpha val="0"/>
                    </a:schemeClr>
                  </a:gs>
                </a:gsLst>
                <a:lin ang="5400000" scaled="1"/>
                <a:tileRect/>
              </a:gra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 11">
            <a:extLst>
              <a:ext uri="{FF2B5EF4-FFF2-40B4-BE49-F238E27FC236}">
                <a16:creationId xmlns:a16="http://schemas.microsoft.com/office/drawing/2014/main" id="{62A5291B-DDAE-CD96-64FF-362146E8871F}"/>
              </a:ext>
            </a:extLst>
          </p:cNvPr>
          <p:cNvSpPr/>
          <p:nvPr/>
        </p:nvSpPr>
        <p:spPr>
          <a:xfrm>
            <a:off x="9645732" y="2025450"/>
            <a:ext cx="781050" cy="7429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175"/>
              </a:lnSpc>
            </a:pPr>
            <a:r>
              <a:rPr lang="en-US" sz="4000">
                <a:gradFill flip="none" rotWithShape="1">
                  <a:gsLst>
                    <a:gs pos="0">
                      <a:srgbClr val="F0C86A"/>
                    </a:gs>
                    <a:gs pos="99000">
                      <a:schemeClr val="accent4">
                        <a:alpha val="0"/>
                      </a:schemeClr>
                    </a:gs>
                  </a:gsLst>
                  <a:lin ang="5400000" scaled="1"/>
                  <a:tileRect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rPr>
              <a:t>03</a:t>
            </a:r>
            <a:endParaRPr lang="en-US" sz="4000" dirty="0">
              <a:gradFill flip="none" rotWithShape="1">
                <a:gsLst>
                  <a:gs pos="0">
                    <a:srgbClr val="F0C86A"/>
                  </a:gs>
                  <a:gs pos="99000">
                    <a:schemeClr val="accent4">
                      <a:alpha val="0"/>
                    </a:schemeClr>
                  </a:gs>
                </a:gsLst>
                <a:lin ang="5400000" scaled="1"/>
                <a:tileRect/>
              </a:gra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" name="Text 16">
            <a:extLst>
              <a:ext uri="{FF2B5EF4-FFF2-40B4-BE49-F238E27FC236}">
                <a16:creationId xmlns:a16="http://schemas.microsoft.com/office/drawing/2014/main" id="{D7280F38-D620-2AFC-A754-7779438A1C46}"/>
              </a:ext>
            </a:extLst>
          </p:cNvPr>
          <p:cNvSpPr/>
          <p:nvPr/>
        </p:nvSpPr>
        <p:spPr>
          <a:xfrm>
            <a:off x="6962337" y="3407975"/>
            <a:ext cx="781050" cy="7429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175"/>
              </a:lnSpc>
            </a:pPr>
            <a:r>
              <a:rPr lang="en-US" sz="4000" dirty="0">
                <a:gradFill flip="none" rotWithShape="1">
                  <a:gsLst>
                    <a:gs pos="0">
                      <a:srgbClr val="F0C86A"/>
                    </a:gs>
                    <a:gs pos="99000">
                      <a:schemeClr val="accent4">
                        <a:alpha val="0"/>
                      </a:schemeClr>
                    </a:gs>
                  </a:gsLst>
                  <a:lin ang="5400000" scaled="1"/>
                  <a:tileRect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en-US" altLang="zh-CN" sz="4000" dirty="0">
                <a:gradFill flip="none" rotWithShape="1">
                  <a:gsLst>
                    <a:gs pos="0">
                      <a:srgbClr val="F0C86A"/>
                    </a:gs>
                    <a:gs pos="99000">
                      <a:schemeClr val="accent4">
                        <a:alpha val="0"/>
                      </a:schemeClr>
                    </a:gs>
                  </a:gsLst>
                  <a:lin ang="5400000" scaled="1"/>
                  <a:tileRect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endParaRPr lang="en-US" sz="4000" dirty="0">
              <a:gradFill flip="none" rotWithShape="1">
                <a:gsLst>
                  <a:gs pos="0">
                    <a:srgbClr val="F0C86A"/>
                  </a:gs>
                  <a:gs pos="99000">
                    <a:schemeClr val="accent4">
                      <a:alpha val="0"/>
                    </a:schemeClr>
                  </a:gs>
                </a:gsLst>
                <a:lin ang="5400000" scaled="1"/>
                <a:tileRect/>
              </a:gra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Text 10">
            <a:extLst>
              <a:ext uri="{FF2B5EF4-FFF2-40B4-BE49-F238E27FC236}">
                <a16:creationId xmlns:a16="http://schemas.microsoft.com/office/drawing/2014/main" id="{EFB4E5DD-1E2B-E2DF-AA6D-8C4B5A79244B}"/>
              </a:ext>
            </a:extLst>
          </p:cNvPr>
          <p:cNvSpPr/>
          <p:nvPr/>
        </p:nvSpPr>
        <p:spPr>
          <a:xfrm>
            <a:off x="9658226" y="2335842"/>
            <a:ext cx="3098841" cy="4381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075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方案举措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Text 10">
            <a:extLst>
              <a:ext uri="{FF2B5EF4-FFF2-40B4-BE49-F238E27FC236}">
                <a16:creationId xmlns:a16="http://schemas.microsoft.com/office/drawing/2014/main" id="{CFB7838C-AF00-EB6D-DB17-E65860B473A8}"/>
              </a:ext>
            </a:extLst>
          </p:cNvPr>
          <p:cNvSpPr/>
          <p:nvPr/>
        </p:nvSpPr>
        <p:spPr>
          <a:xfrm>
            <a:off x="6977993" y="3693041"/>
            <a:ext cx="3274511" cy="4381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075"/>
              </a:lnSpc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工作计划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" name="Text 6">
            <a:extLst>
              <a:ext uri="{FF2B5EF4-FFF2-40B4-BE49-F238E27FC236}">
                <a16:creationId xmlns:a16="http://schemas.microsoft.com/office/drawing/2014/main" id="{527B30A9-76F5-4BD6-1264-BE03C3A13E1C}"/>
              </a:ext>
            </a:extLst>
          </p:cNvPr>
          <p:cNvSpPr/>
          <p:nvPr/>
        </p:nvSpPr>
        <p:spPr>
          <a:xfrm>
            <a:off x="6952812" y="2025450"/>
            <a:ext cx="781050" cy="7429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175"/>
              </a:lnSpc>
            </a:pPr>
            <a:r>
              <a:rPr lang="en-US" sz="4000">
                <a:gradFill flip="none" rotWithShape="1">
                  <a:gsLst>
                    <a:gs pos="0">
                      <a:srgbClr val="F0C86A"/>
                    </a:gs>
                    <a:gs pos="99000">
                      <a:schemeClr val="accent4">
                        <a:alpha val="0"/>
                      </a:schemeClr>
                    </a:gs>
                  </a:gsLst>
                  <a:lin ang="5400000" scaled="1"/>
                  <a:tileRect/>
                </a:gradFill>
                <a:latin typeface="Microsoft YaHei" panose="020B0503020204020204" pitchFamily="34" charset="-122"/>
                <a:ea typeface="Microsoft YaHei" panose="020B0503020204020204" pitchFamily="34" charset="-122"/>
              </a:rPr>
              <a:t>02</a:t>
            </a:r>
            <a:endParaRPr lang="en-US" sz="4000" dirty="0">
              <a:gradFill flip="none" rotWithShape="1">
                <a:gsLst>
                  <a:gs pos="0">
                    <a:srgbClr val="F0C86A"/>
                  </a:gs>
                  <a:gs pos="99000">
                    <a:schemeClr val="accent4">
                      <a:alpha val="0"/>
                    </a:schemeClr>
                  </a:gs>
                </a:gsLst>
                <a:lin ang="5400000" scaled="1"/>
                <a:tileRect/>
              </a:gra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5" name="Text 10">
            <a:extLst>
              <a:ext uri="{FF2B5EF4-FFF2-40B4-BE49-F238E27FC236}">
                <a16:creationId xmlns:a16="http://schemas.microsoft.com/office/drawing/2014/main" id="{86F860A5-FB93-C8A3-909E-FDC92F3434CA}"/>
              </a:ext>
            </a:extLst>
          </p:cNvPr>
          <p:cNvSpPr/>
          <p:nvPr/>
        </p:nvSpPr>
        <p:spPr>
          <a:xfrm>
            <a:off x="6962337" y="2349439"/>
            <a:ext cx="3098841" cy="4381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075"/>
              </a:lnSpc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建设目标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Text 10">
            <a:extLst>
              <a:ext uri="{FF2B5EF4-FFF2-40B4-BE49-F238E27FC236}">
                <a16:creationId xmlns:a16="http://schemas.microsoft.com/office/drawing/2014/main" id="{2AE1E348-E6D7-05AB-C185-14BC37470D72}"/>
              </a:ext>
            </a:extLst>
          </p:cNvPr>
          <p:cNvSpPr/>
          <p:nvPr/>
        </p:nvSpPr>
        <p:spPr>
          <a:xfrm>
            <a:off x="4462684" y="3704771"/>
            <a:ext cx="2031660" cy="4381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075"/>
              </a:lnSpc>
            </a:pPr>
            <a:r>
              <a:rPr lang="zh-CN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风险应对</a:t>
            </a:r>
            <a:endParaRPr lang="en-US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E972791C-6C3C-1284-CF8B-9719730DD0EF}"/>
              </a:ext>
            </a:extLst>
          </p:cNvPr>
          <p:cNvCxnSpPr/>
          <p:nvPr/>
        </p:nvCxnSpPr>
        <p:spPr>
          <a:xfrm>
            <a:off x="4472209" y="2857775"/>
            <a:ext cx="713025" cy="0"/>
          </a:xfrm>
          <a:prstGeom prst="line">
            <a:avLst/>
          </a:prstGeom>
          <a:ln w="25400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34000">
                  <a:srgbClr val="2C4ADB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6C94751C-B496-5128-3526-BE4F2267E4CA}"/>
              </a:ext>
            </a:extLst>
          </p:cNvPr>
          <p:cNvCxnSpPr/>
          <p:nvPr/>
        </p:nvCxnSpPr>
        <p:spPr>
          <a:xfrm>
            <a:off x="6969225" y="2857775"/>
            <a:ext cx="713025" cy="0"/>
          </a:xfrm>
          <a:prstGeom prst="line">
            <a:avLst/>
          </a:prstGeom>
          <a:ln w="25400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34000">
                  <a:srgbClr val="2C4ADB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452D8721-E9AF-A0F1-B939-6E1D05F4B374}"/>
              </a:ext>
            </a:extLst>
          </p:cNvPr>
          <p:cNvCxnSpPr/>
          <p:nvPr/>
        </p:nvCxnSpPr>
        <p:spPr>
          <a:xfrm>
            <a:off x="9677256" y="2857775"/>
            <a:ext cx="713025" cy="0"/>
          </a:xfrm>
          <a:prstGeom prst="line">
            <a:avLst/>
          </a:prstGeom>
          <a:ln w="25400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34000">
                  <a:srgbClr val="2C4ADB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4E364D1A-6B04-639B-B31D-475848DE2F10}"/>
              </a:ext>
            </a:extLst>
          </p:cNvPr>
          <p:cNvCxnSpPr/>
          <p:nvPr/>
        </p:nvCxnSpPr>
        <p:spPr>
          <a:xfrm>
            <a:off x="4472209" y="4230437"/>
            <a:ext cx="713025" cy="0"/>
          </a:xfrm>
          <a:prstGeom prst="line">
            <a:avLst/>
          </a:prstGeom>
          <a:ln w="25400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34000">
                  <a:srgbClr val="2C4ADB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8DDDF483-26A7-9D15-CCF3-6968F9C49AA7}"/>
              </a:ext>
            </a:extLst>
          </p:cNvPr>
          <p:cNvCxnSpPr/>
          <p:nvPr/>
        </p:nvCxnSpPr>
        <p:spPr>
          <a:xfrm>
            <a:off x="6976870" y="4230437"/>
            <a:ext cx="713025" cy="0"/>
          </a:xfrm>
          <a:prstGeom prst="line">
            <a:avLst/>
          </a:prstGeom>
          <a:ln w="25400">
            <a:gradFill>
              <a:gsLst>
                <a:gs pos="100000">
                  <a:schemeClr val="accent1">
                    <a:lumMod val="5000"/>
                    <a:lumOff val="95000"/>
                  </a:schemeClr>
                </a:gs>
                <a:gs pos="34000">
                  <a:srgbClr val="2C4ADB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58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78</Words>
  <Application>Microsoft Macintosh PowerPoint</Application>
  <PresentationFormat>宽屏</PresentationFormat>
  <Paragraphs>20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Microsoft YaHei</vt:lpstr>
      <vt:lpstr>Microsoft YaHei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2</cp:revision>
  <dcterms:created xsi:type="dcterms:W3CDTF">2024-09-22T15:14:05Z</dcterms:created>
  <dcterms:modified xsi:type="dcterms:W3CDTF">2024-09-22T15:17:08Z</dcterms:modified>
</cp:coreProperties>
</file>