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73" r:id="rId2"/>
  </p:sldMasterIdLst>
  <p:notesMasterIdLst>
    <p:notesMasterId r:id="rId7"/>
  </p:notesMasterIdLst>
  <p:sldIdLst>
    <p:sldId id="362" r:id="rId3"/>
    <p:sldId id="366" r:id="rId4"/>
    <p:sldId id="364" r:id="rId5"/>
    <p:sldId id="3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51" autoAdjust="0"/>
    <p:restoredTop sz="63860"/>
  </p:normalViewPr>
  <p:slideViewPr>
    <p:cSldViewPr snapToGrid="0" showGuides="1">
      <p:cViewPr varScale="1">
        <p:scale>
          <a:sx n="60" d="100"/>
          <a:sy n="60" d="100"/>
        </p:scale>
        <p:origin x="2224" y="16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PPTFlow</a:t>
            </a:r>
            <a:r>
              <a:rPr lang="zh-CN" altLang="en-US" dirty="0"/>
              <a:t>是</a:t>
            </a:r>
            <a:r>
              <a:rPr lang="zh-CN" altLang="en-US" b="0" i="0" dirty="0">
                <a:solidFill>
                  <a:srgbClr val="4B5563"/>
                </a:solidFill>
                <a:effectLst/>
                <a:latin typeface="ui-sans-serif"/>
              </a:rPr>
              <a:t>一款强大的开源桌面软件，可以分分钟将</a:t>
            </a:r>
            <a:r>
              <a:rPr lang="en-US" altLang="zh-CN" b="0" i="0" dirty="0">
                <a:solidFill>
                  <a:srgbClr val="4B5563"/>
                </a:solidFill>
                <a:effectLst/>
                <a:latin typeface="ui-sans-serif"/>
              </a:rPr>
              <a:t>PPT</a:t>
            </a:r>
            <a:r>
              <a:rPr lang="zh-CN" altLang="en-US" b="0" i="0" dirty="0">
                <a:solidFill>
                  <a:srgbClr val="4B5563"/>
                </a:solidFill>
                <a:effectLst/>
                <a:latin typeface="ui-sans-serif"/>
              </a:rPr>
              <a:t>演示文稿转换为专业视频，支持</a:t>
            </a:r>
            <a:r>
              <a:rPr lang="en-US" altLang="zh-CN" b="0" i="0" dirty="0">
                <a:solidFill>
                  <a:srgbClr val="4B5563"/>
                </a:solidFill>
                <a:effectLst/>
                <a:latin typeface="ui-sans-serif"/>
              </a:rPr>
              <a:t>AI</a:t>
            </a:r>
            <a:r>
              <a:rPr lang="zh-CN" altLang="en-US" b="0" i="0" dirty="0">
                <a:solidFill>
                  <a:srgbClr val="4B5563"/>
                </a:solidFill>
                <a:effectLst/>
                <a:latin typeface="ui-sans-serif"/>
              </a:rPr>
              <a:t>配音和字幕生成</a:t>
            </a:r>
            <a:r>
              <a:rPr lang="zh-CN" altLang="en-US" dirty="0"/>
              <a:t>。它非常适合教育工作者、营销人员和内容创作者增强演示效果。并且扩大目标受众，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7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它能够轻松将</a:t>
            </a:r>
            <a:r>
              <a:rPr lang="en-US" altLang="zh-CN" dirty="0"/>
              <a:t>PPT</a:t>
            </a:r>
            <a:r>
              <a:rPr lang="zh-CN" altLang="en-US" dirty="0"/>
              <a:t>演示文稿转换为视频，无需在线上传。它根据</a:t>
            </a:r>
            <a:r>
              <a:rPr lang="en-US" altLang="zh-CN" dirty="0"/>
              <a:t>PPT</a:t>
            </a:r>
            <a:r>
              <a:rPr lang="zh-CN" altLang="en-US" dirty="0"/>
              <a:t>内的文字备注生成自然流畅的</a:t>
            </a:r>
            <a:r>
              <a:rPr lang="en-US" altLang="zh-CN" dirty="0"/>
              <a:t>AI</a:t>
            </a:r>
            <a:r>
              <a:rPr lang="zh-CN" altLang="en-US" dirty="0"/>
              <a:t>配音，自动创建字幕以增强可读性，并允许您根据个人偏好调整旁白速度、声音和视频质量。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49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软件简单易上手，只需四个步骤即可完成操作：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第一，点击“选择</a:t>
            </a:r>
            <a:r>
              <a:rPr lang="en-US" altLang="zh-CN" dirty="0"/>
              <a:t>PPT”</a:t>
            </a:r>
            <a:r>
              <a:rPr lang="zh-CN" altLang="en-US" dirty="0"/>
              <a:t>按钮</a:t>
            </a:r>
            <a:r>
              <a:rPr lang="en-US" altLang="zh-CN" dirty="0"/>
              <a:t>,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加载已经添加好演讲者备注的</a:t>
            </a:r>
            <a:r>
              <a:rPr lang="zh-CN" altLang="en-US" b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演示文稿。</a:t>
            </a:r>
            <a:endParaRPr lang="en-US" altLang="zh-CN"/>
          </a:p>
          <a:p>
            <a:r>
              <a:rPr lang="zh-CN" altLang="en-US" dirty="0"/>
              <a:t>第二，根据需要调整</a:t>
            </a:r>
            <a:r>
              <a:rPr lang="en-US" altLang="zh-CN" dirty="0"/>
              <a:t>AI</a:t>
            </a:r>
            <a:r>
              <a:rPr lang="zh-CN" altLang="en-US" dirty="0"/>
              <a:t>声音、旁白速度和其他设置。</a:t>
            </a:r>
            <a:endParaRPr lang="en-US" altLang="zh-CN" dirty="0"/>
          </a:p>
          <a:p>
            <a:r>
              <a:rPr lang="zh-CN" altLang="en-US" dirty="0"/>
              <a:t>第三，点击“生成视频”按钮开始转换。</a:t>
            </a:r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111827"/>
                </a:solidFill>
                <a:effectLst/>
                <a:latin typeface="ui-sans-serif"/>
              </a:rPr>
              <a:t>第四，播放视频，确保视听效果符合预期。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我们诚邀您定期访问我们的官方网站，以获取最新的更新、新闻和动态，也欢迎您与我们联系。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7">
            <a:extLst>
              <a:ext uri="{FF2B5EF4-FFF2-40B4-BE49-F238E27FC236}">
                <a16:creationId xmlns:a16="http://schemas.microsoft.com/office/drawing/2014/main" id="{37525922-EB17-4CEB-8FE2-E234D478EA8C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6">
            <a:extLst>
              <a:ext uri="{FF2B5EF4-FFF2-40B4-BE49-F238E27FC236}">
                <a16:creationId xmlns:a16="http://schemas.microsoft.com/office/drawing/2014/main" id="{0A0D5A86-3F87-4A81-BB86-8F3A92B48B5A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C8FE1D-79E2-46F2-A8B6-6C78672F327D}"/>
              </a:ext>
            </a:extLst>
          </p:cNvPr>
          <p:cNvGrpSpPr/>
          <p:nvPr userDrawn="1"/>
        </p:nvGrpSpPr>
        <p:grpSpPr>
          <a:xfrm>
            <a:off x="708173" y="1837593"/>
            <a:ext cx="5265908" cy="2893260"/>
            <a:chOff x="-548507" y="477868"/>
            <a:chExt cx="11570449" cy="6357177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18A6FBC-D138-4F68-8A66-6E140347BA70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A9BC29C-363B-4E11-AE59-9B8AAF5C10D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23A5DD8-C9B2-4827-81BA-376D44C2463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4A37AE-39E9-4D86-94AD-C2DF9612C22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EC3D1B-1190-4201-B038-EDF09CD8289C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D3F652-9B66-42B3-B6EC-DAEA0D479657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75A6EA0-151B-4595-A461-6347C38766F9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768BE3A1-6A36-4CE5-A7E6-FF4ADB32DF5D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28970F8-1E52-4708-BA1F-38BF455DB26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881DEA5-6B95-4385-A6A3-016D173CAE6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EB77DDC-56D9-47AB-B71C-B5E868AA0063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4E28E60-5E1A-43CA-A023-D7251390EE6B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5" name="그림 개체 틀 2">
            <a:extLst>
              <a:ext uri="{FF2B5EF4-FFF2-40B4-BE49-F238E27FC236}">
                <a16:creationId xmlns:a16="http://schemas.microsoft.com/office/drawing/2014/main" id="{E865A037-79E3-43C4-A726-58CEE97F8CF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54331" y="1976846"/>
            <a:ext cx="3849189" cy="23164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FontTx/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BF0C124E-AC53-4C85-B016-9400226359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DC57578-EF98-4A57-8AF7-1C7CC48D72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43736" y="0"/>
            <a:ext cx="4348264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BF0D15-4BB1-408E-A5FC-CFF220228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463" y="-468065"/>
            <a:ext cx="4110019" cy="38970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5ECB00-AF83-443E-9AE7-961C16032659}"/>
              </a:ext>
            </a:extLst>
          </p:cNvPr>
          <p:cNvSpPr/>
          <p:nvPr userDrawn="1"/>
        </p:nvSpPr>
        <p:spPr>
          <a:xfrm>
            <a:off x="9342103" y="45555"/>
            <a:ext cx="3003442" cy="3003442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BED7D0-BE93-4317-824C-6DD1CC483554}"/>
              </a:ext>
            </a:extLst>
          </p:cNvPr>
          <p:cNvSpPr/>
          <p:nvPr userDrawn="1"/>
        </p:nvSpPr>
        <p:spPr>
          <a:xfrm>
            <a:off x="-667824" y="2996005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C175114-E625-440B-9D45-C7FECD32D84F}"/>
              </a:ext>
            </a:extLst>
          </p:cNvPr>
          <p:cNvSpPr/>
          <p:nvPr userDrawn="1"/>
        </p:nvSpPr>
        <p:spPr>
          <a:xfrm>
            <a:off x="6138505" y="4931795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F7B0E0-0A58-4E60-8B37-65D6CF8ACF1E}"/>
              </a:ext>
            </a:extLst>
          </p:cNvPr>
          <p:cNvSpPr/>
          <p:nvPr userDrawn="1"/>
        </p:nvSpPr>
        <p:spPr>
          <a:xfrm rot="13518210" flipH="1">
            <a:off x="9189934" y="113731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51486E-3E22-42E9-9265-A62EF3AE4503}"/>
              </a:ext>
            </a:extLst>
          </p:cNvPr>
          <p:cNvSpPr/>
          <p:nvPr userDrawn="1"/>
        </p:nvSpPr>
        <p:spPr>
          <a:xfrm rot="2667893" flipH="1">
            <a:off x="5406738" y="-176206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61999-5F04-4AB2-B1A4-94D813065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810" y="274469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9635CA-BC26-4AD8-A22E-1ADC79CFE4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802" y="-1414282"/>
            <a:ext cx="3734250" cy="35407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2E4871-F2F2-4806-B2A4-7B4E17D49B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736" y="3798758"/>
            <a:ext cx="4110019" cy="38970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948A5E-2C17-44D0-A274-9C818DA9A2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17" y="3798758"/>
            <a:ext cx="3531102" cy="3348144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7988820-EC8E-4E5E-B405-6369C94FB696}"/>
              </a:ext>
            </a:extLst>
          </p:cNvPr>
          <p:cNvSpPr/>
          <p:nvPr userDrawn="1"/>
        </p:nvSpPr>
        <p:spPr>
          <a:xfrm rot="2667893" flipH="1">
            <a:off x="4257628" y="-627022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B34C216-B859-4332-89DD-FDAB18587912}"/>
              </a:ext>
            </a:extLst>
          </p:cNvPr>
          <p:cNvSpPr/>
          <p:nvPr userDrawn="1"/>
        </p:nvSpPr>
        <p:spPr>
          <a:xfrm rot="2667893" flipH="1">
            <a:off x="10215580" y="2065939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C30EF-40BC-43EA-9DFB-F9D15A22EB5E}"/>
              </a:ext>
            </a:extLst>
          </p:cNvPr>
          <p:cNvSpPr/>
          <p:nvPr userDrawn="1"/>
        </p:nvSpPr>
        <p:spPr>
          <a:xfrm rot="2703270">
            <a:off x="2721962" y="791637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20E1840-583E-492F-A9C7-78CB38D18A57}"/>
              </a:ext>
            </a:extLst>
          </p:cNvPr>
          <p:cNvSpPr/>
          <p:nvPr userDrawn="1"/>
        </p:nvSpPr>
        <p:spPr>
          <a:xfrm rot="2703270">
            <a:off x="1032398" y="3557778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1B742EA-776C-4729-BC4C-D8246D495CCF}"/>
              </a:ext>
            </a:extLst>
          </p:cNvPr>
          <p:cNvSpPr/>
          <p:nvPr userDrawn="1"/>
        </p:nvSpPr>
        <p:spPr>
          <a:xfrm rot="2703270">
            <a:off x="8580552" y="2784302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0FB9170-ED31-4166-B8AF-844A796082C3}"/>
              </a:ext>
            </a:extLst>
          </p:cNvPr>
          <p:cNvSpPr/>
          <p:nvPr userDrawn="1"/>
        </p:nvSpPr>
        <p:spPr>
          <a:xfrm rot="2703270">
            <a:off x="11184263" y="-197411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40AEF0-AD3C-429C-8967-68D41060DDA9}"/>
              </a:ext>
            </a:extLst>
          </p:cNvPr>
          <p:cNvSpPr/>
          <p:nvPr userDrawn="1"/>
        </p:nvSpPr>
        <p:spPr>
          <a:xfrm rot="2703270">
            <a:off x="4151900" y="558217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7CBDFD1-2932-4D6D-8A90-D0F5DC3C67AE}"/>
              </a:ext>
            </a:extLst>
          </p:cNvPr>
          <p:cNvSpPr/>
          <p:nvPr userDrawn="1"/>
        </p:nvSpPr>
        <p:spPr>
          <a:xfrm rot="2703270">
            <a:off x="7159183" y="218145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A46355A-3E04-49FD-9F09-AAAB3DB0E418}"/>
              </a:ext>
            </a:extLst>
          </p:cNvPr>
          <p:cNvSpPr/>
          <p:nvPr userDrawn="1"/>
        </p:nvSpPr>
        <p:spPr>
          <a:xfrm rot="2703270">
            <a:off x="10756304" y="4976519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409C4469-3F84-4E19-A632-E543A5FDD884}"/>
              </a:ext>
            </a:extLst>
          </p:cNvPr>
          <p:cNvSpPr/>
          <p:nvPr userDrawn="1"/>
        </p:nvSpPr>
        <p:spPr>
          <a:xfrm>
            <a:off x="1940747" y="6150690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EBF49C44-3383-44DC-8036-8DC2B11ACB1A}"/>
              </a:ext>
            </a:extLst>
          </p:cNvPr>
          <p:cNvSpPr/>
          <p:nvPr userDrawn="1"/>
        </p:nvSpPr>
        <p:spPr>
          <a:xfrm>
            <a:off x="5198769" y="5662761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D46346EE-F1B7-4796-AFA9-AAE048AA3364}"/>
              </a:ext>
            </a:extLst>
          </p:cNvPr>
          <p:cNvSpPr/>
          <p:nvPr userDrawn="1"/>
        </p:nvSpPr>
        <p:spPr>
          <a:xfrm>
            <a:off x="9090515" y="378804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6" name="Circle: Hollow 25">
            <a:extLst>
              <a:ext uri="{FF2B5EF4-FFF2-40B4-BE49-F238E27FC236}">
                <a16:creationId xmlns:a16="http://schemas.microsoft.com/office/drawing/2014/main" id="{73E5F236-BD77-4630-A734-050F06B94A2D}"/>
              </a:ext>
            </a:extLst>
          </p:cNvPr>
          <p:cNvSpPr/>
          <p:nvPr userDrawn="1"/>
        </p:nvSpPr>
        <p:spPr>
          <a:xfrm>
            <a:off x="4738389" y="72935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89DEA56-42C4-43A8-B485-A905F2F9EF8D}"/>
              </a:ext>
            </a:extLst>
          </p:cNvPr>
          <p:cNvSpPr/>
          <p:nvPr userDrawn="1"/>
        </p:nvSpPr>
        <p:spPr>
          <a:xfrm>
            <a:off x="10500138" y="3884485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841ACCCA-100D-4216-8EA1-A5CC63045609}"/>
              </a:ext>
            </a:extLst>
          </p:cNvPr>
          <p:cNvSpPr/>
          <p:nvPr userDrawn="1"/>
        </p:nvSpPr>
        <p:spPr>
          <a:xfrm>
            <a:off x="9342103" y="6252072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35C224AA-96FF-425B-A723-6682BE2E1056}"/>
              </a:ext>
            </a:extLst>
          </p:cNvPr>
          <p:cNvSpPr/>
          <p:nvPr userDrawn="1"/>
        </p:nvSpPr>
        <p:spPr>
          <a:xfrm>
            <a:off x="864565" y="336009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060D8E5-FE2C-4BE4-8D5F-4E1953E01D04}"/>
              </a:ext>
            </a:extLst>
          </p:cNvPr>
          <p:cNvSpPr/>
          <p:nvPr userDrawn="1"/>
        </p:nvSpPr>
        <p:spPr>
          <a:xfrm>
            <a:off x="3079119" y="-1105386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F5C830AA-5FA6-4CD4-AD75-FEFC4B01915A}"/>
              </a:ext>
            </a:extLst>
          </p:cNvPr>
          <p:cNvGrpSpPr/>
          <p:nvPr userDrawn="1"/>
        </p:nvGrpSpPr>
        <p:grpSpPr>
          <a:xfrm flipV="1">
            <a:off x="-1536722" y="-1474805"/>
            <a:ext cx="6967679" cy="9512191"/>
            <a:chOff x="-1484471" y="-860850"/>
            <a:chExt cx="6967679" cy="951219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A2486D-8BCE-4F5C-8CAA-C5764F13D2C0}"/>
                </a:ext>
              </a:extLst>
            </p:cNvPr>
            <p:cNvGrpSpPr/>
            <p:nvPr userDrawn="1"/>
          </p:nvGrpSpPr>
          <p:grpSpPr>
            <a:xfrm rot="16200000">
              <a:off x="-1510142" y="1657990"/>
              <a:ext cx="7019022" cy="6967679"/>
              <a:chOff x="-1454130" y="-1334460"/>
              <a:chExt cx="7019022" cy="696767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BF71EB0B-9497-409F-8497-D05944EED268}"/>
                  </a:ext>
                </a:extLst>
              </p:cNvPr>
              <p:cNvSpPr/>
              <p:nvPr userDrawn="1"/>
            </p:nvSpPr>
            <p:spPr>
              <a:xfrm>
                <a:off x="-1166340" y="2200772"/>
                <a:ext cx="2393338" cy="239333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0DDDF61-AF37-4CDD-91B7-E8FD97EB7F2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173" y="2092453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8756FA6-95F9-4A5F-8874-D3AE77F87B6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1454130" y="126244"/>
                <a:ext cx="3734250" cy="354076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52D9175-806D-444B-843C-8D6D1A2B8B4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0642" y="-1334460"/>
                <a:ext cx="3734250" cy="3540766"/>
              </a:xfrm>
              <a:prstGeom prst="rect">
                <a:avLst/>
              </a:prstGeom>
            </p:spPr>
          </p:pic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EE53EEA-8096-4336-BF8C-013228CF2A7B}"/>
                  </a:ext>
                </a:extLst>
              </p:cNvPr>
              <p:cNvSpPr/>
              <p:nvPr userDrawn="1"/>
            </p:nvSpPr>
            <p:spPr>
              <a:xfrm rot="2667893" flipH="1">
                <a:off x="3776991" y="-1279263"/>
                <a:ext cx="821603" cy="5108776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300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>
                      <a:lumMod val="100000"/>
                      <a:alpha val="20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540C4DE-A5C4-491B-85D8-7A083DE9DB85}"/>
                  </a:ext>
                </a:extLst>
              </p:cNvPr>
              <p:cNvSpPr/>
              <p:nvPr userDrawn="1"/>
            </p:nvSpPr>
            <p:spPr>
              <a:xfrm rot="2703270">
                <a:off x="2139106" y="-351276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C197359-984C-46D0-8A51-B98CB1D4D2F3}"/>
                  </a:ext>
                </a:extLst>
              </p:cNvPr>
              <p:cNvSpPr/>
              <p:nvPr userDrawn="1"/>
            </p:nvSpPr>
            <p:spPr>
              <a:xfrm rot="2703270">
                <a:off x="533882" y="2762545"/>
                <a:ext cx="47625" cy="292608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413640F-302A-4F0D-BB79-E28A5E756CB0}"/>
                  </a:ext>
                </a:extLst>
              </p:cNvPr>
              <p:cNvSpPr/>
              <p:nvPr userDrawn="1"/>
            </p:nvSpPr>
            <p:spPr>
              <a:xfrm rot="2703270">
                <a:off x="295353" y="154282"/>
                <a:ext cx="47625" cy="1459734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Circle: Hollow 11">
                <a:extLst>
                  <a:ext uri="{FF2B5EF4-FFF2-40B4-BE49-F238E27FC236}">
                    <a16:creationId xmlns:a16="http://schemas.microsoft.com/office/drawing/2014/main" id="{1F0A2C54-CDD2-4AED-8188-711E2B556ED7}"/>
                  </a:ext>
                </a:extLst>
              </p:cNvPr>
              <p:cNvSpPr/>
              <p:nvPr userDrawn="1"/>
            </p:nvSpPr>
            <p:spPr>
              <a:xfrm>
                <a:off x="2747827" y="1763993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3" name="Circle: Hollow 12">
                <a:extLst>
                  <a:ext uri="{FF2B5EF4-FFF2-40B4-BE49-F238E27FC236}">
                    <a16:creationId xmlns:a16="http://schemas.microsoft.com/office/drawing/2014/main" id="{75ED3DF4-C9D6-4BB6-A2B9-E5CA4FA70BFB}"/>
                  </a:ext>
                </a:extLst>
              </p:cNvPr>
              <p:cNvSpPr/>
              <p:nvPr userDrawn="1"/>
            </p:nvSpPr>
            <p:spPr>
              <a:xfrm>
                <a:off x="3350683" y="647436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4" name="Circle: Hollow 13">
                <a:extLst>
                  <a:ext uri="{FF2B5EF4-FFF2-40B4-BE49-F238E27FC236}">
                    <a16:creationId xmlns:a16="http://schemas.microsoft.com/office/drawing/2014/main" id="{6ADB9004-20CC-4775-A94C-01AF85407695}"/>
                  </a:ext>
                </a:extLst>
              </p:cNvPr>
              <p:cNvSpPr/>
              <p:nvPr userDrawn="1"/>
            </p:nvSpPr>
            <p:spPr>
              <a:xfrm>
                <a:off x="366049" y="2564860"/>
                <a:ext cx="530853" cy="530853"/>
              </a:xfrm>
              <a:prstGeom prst="donut">
                <a:avLst>
                  <a:gd name="adj" fmla="val 8809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AE17066-8B58-479D-ADC0-C0AE3E0C1818}"/>
                  </a:ext>
                </a:extLst>
              </p:cNvPr>
              <p:cNvSpPr/>
              <p:nvPr userDrawn="1"/>
            </p:nvSpPr>
            <p:spPr>
              <a:xfrm>
                <a:off x="2248959" y="-1025564"/>
                <a:ext cx="2413539" cy="2404593"/>
              </a:xfrm>
              <a:custGeom>
                <a:avLst/>
                <a:gdLst>
                  <a:gd name="connsiteX0" fmla="*/ 1501721 w 2413539"/>
                  <a:gd name="connsiteY0" fmla="*/ 0 h 2404593"/>
                  <a:gd name="connsiteX1" fmla="*/ 2341348 w 2413539"/>
                  <a:gd name="connsiteY1" fmla="*/ 256470 h 2404593"/>
                  <a:gd name="connsiteX2" fmla="*/ 2413539 w 2413539"/>
                  <a:gd name="connsiteY2" fmla="*/ 310454 h 2404593"/>
                  <a:gd name="connsiteX3" fmla="*/ 303764 w 2413539"/>
                  <a:gd name="connsiteY3" fmla="*/ 2404593 h 2404593"/>
                  <a:gd name="connsiteX4" fmla="*/ 256470 w 2413539"/>
                  <a:gd name="connsiteY4" fmla="*/ 2341348 h 2404593"/>
                  <a:gd name="connsiteX5" fmla="*/ 0 w 2413539"/>
                  <a:gd name="connsiteY5" fmla="*/ 1501721 h 2404593"/>
                  <a:gd name="connsiteX6" fmla="*/ 1501721 w 2413539"/>
                  <a:gd name="connsiteY6" fmla="*/ 0 h 2404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3539" h="2404593">
                    <a:moveTo>
                      <a:pt x="1501721" y="0"/>
                    </a:moveTo>
                    <a:cubicBezTo>
                      <a:pt x="1812738" y="0"/>
                      <a:pt x="2101672" y="94548"/>
                      <a:pt x="2341348" y="256470"/>
                    </a:cubicBezTo>
                    <a:lnTo>
                      <a:pt x="2413539" y="310454"/>
                    </a:lnTo>
                    <a:lnTo>
                      <a:pt x="303764" y="2404593"/>
                    </a:lnTo>
                    <a:lnTo>
                      <a:pt x="256470" y="2341348"/>
                    </a:lnTo>
                    <a:cubicBezTo>
                      <a:pt x="94548" y="2101672"/>
                      <a:pt x="0" y="1812738"/>
                      <a:pt x="0" y="1501721"/>
                    </a:cubicBezTo>
                    <a:cubicBezTo>
                      <a:pt x="0" y="672343"/>
                      <a:pt x="672343" y="0"/>
                      <a:pt x="1501721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77B0D4A-E3C1-4B7D-8088-814C22F0A19F}"/>
                </a:ext>
              </a:extLst>
            </p:cNvPr>
            <p:cNvGrpSpPr/>
            <p:nvPr userDrawn="1"/>
          </p:nvGrpSpPr>
          <p:grpSpPr>
            <a:xfrm rot="5400000">
              <a:off x="-325146" y="-952329"/>
              <a:ext cx="3348144" cy="3531102"/>
              <a:chOff x="733347" y="4234870"/>
              <a:chExt cx="3348144" cy="3531102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1FEE50B-8E3D-46B2-8EA0-62CF7EFC67D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641868" y="4326349"/>
                <a:ext cx="3531102" cy="3348144"/>
              </a:xfrm>
              <a:prstGeom prst="rect">
                <a:avLst/>
              </a:prstGeom>
            </p:spPr>
          </p:pic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85B9006B-48FC-4507-B2E2-05BA6E61F230}"/>
                  </a:ext>
                </a:extLst>
              </p:cNvPr>
              <p:cNvSpPr/>
              <p:nvPr userDrawn="1"/>
            </p:nvSpPr>
            <p:spPr>
              <a:xfrm rot="5400000">
                <a:off x="2094522" y="6103468"/>
                <a:ext cx="307304" cy="307304"/>
              </a:xfrm>
              <a:prstGeom prst="donut">
                <a:avLst>
                  <a:gd name="adj" fmla="val 12398"/>
                </a:avLst>
              </a:prstGeom>
              <a:gradFill flip="none" rotWithShape="1">
                <a:gsLst>
                  <a:gs pos="0">
                    <a:schemeClr val="accent1">
                      <a:alpha val="50000"/>
                    </a:schemeClr>
                  </a:gs>
                  <a:gs pos="100000">
                    <a:schemeClr val="accent1">
                      <a:lumMod val="75000"/>
                      <a:alpha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F8FD8C2B-CF95-4359-8C9B-66F6DEF41BC2}"/>
                  </a:ext>
                </a:extLst>
              </p:cNvPr>
              <p:cNvSpPr/>
              <p:nvPr userDrawn="1"/>
            </p:nvSpPr>
            <p:spPr>
              <a:xfrm rot="5400000">
                <a:off x="1829106" y="5091582"/>
                <a:ext cx="1761493" cy="1758422"/>
              </a:xfrm>
              <a:custGeom>
                <a:avLst/>
                <a:gdLst>
                  <a:gd name="connsiteX0" fmla="*/ 1196669 w 1761493"/>
                  <a:gd name="connsiteY0" fmla="*/ 0 h 1758422"/>
                  <a:gd name="connsiteX1" fmla="*/ 1662467 w 1761493"/>
                  <a:gd name="connsiteY1" fmla="*/ 94040 h 1758422"/>
                  <a:gd name="connsiteX2" fmla="*/ 1761493 w 1761493"/>
                  <a:gd name="connsiteY2" fmla="*/ 141744 h 1758422"/>
                  <a:gd name="connsiteX3" fmla="*/ 140264 w 1761493"/>
                  <a:gd name="connsiteY3" fmla="*/ 1758422 h 1758422"/>
                  <a:gd name="connsiteX4" fmla="*/ 94040 w 1761493"/>
                  <a:gd name="connsiteY4" fmla="*/ 1662467 h 1758422"/>
                  <a:gd name="connsiteX5" fmla="*/ 0 w 1761493"/>
                  <a:gd name="connsiteY5" fmla="*/ 1196669 h 1758422"/>
                  <a:gd name="connsiteX6" fmla="*/ 1196669 w 1761493"/>
                  <a:gd name="connsiteY6" fmla="*/ 0 h 1758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1493" h="1758422">
                    <a:moveTo>
                      <a:pt x="1196669" y="0"/>
                    </a:moveTo>
                    <a:cubicBezTo>
                      <a:pt x="1361895" y="0"/>
                      <a:pt x="1519299" y="33486"/>
                      <a:pt x="1662467" y="94040"/>
                    </a:cubicBezTo>
                    <a:lnTo>
                      <a:pt x="1761493" y="141744"/>
                    </a:lnTo>
                    <a:lnTo>
                      <a:pt x="140264" y="1758422"/>
                    </a:lnTo>
                    <a:lnTo>
                      <a:pt x="94040" y="1662467"/>
                    </a:lnTo>
                    <a:cubicBezTo>
                      <a:pt x="33486" y="1519299"/>
                      <a:pt x="0" y="1361895"/>
                      <a:pt x="0" y="1196669"/>
                    </a:cubicBezTo>
                    <a:cubicBezTo>
                      <a:pt x="0" y="535767"/>
                      <a:pt x="535767" y="0"/>
                      <a:pt x="1196669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40000"/>
                    </a:schemeClr>
                  </a:gs>
                  <a:gs pos="100000">
                    <a:schemeClr val="accent4">
                      <a:alpha val="4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  <a:effectLst>
                <a:outerShdw blurRad="177800" sx="102000" sy="102000" algn="ctr" rotWithShape="0">
                  <a:schemeClr val="accent6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B07CB7B1-F420-416D-8B5A-CDA12EF282E8}"/>
                  </a:ext>
                </a:extLst>
              </p:cNvPr>
              <p:cNvSpPr/>
              <p:nvPr userDrawn="1"/>
            </p:nvSpPr>
            <p:spPr>
              <a:xfrm rot="8103270">
                <a:off x="3096259" y="4960806"/>
                <a:ext cx="47625" cy="21945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/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gradFill flip="none" rotWithShape="1"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5802C41-163D-4844-9D5C-7285E36EE0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1868" y="4326349"/>
            <a:ext cx="3531102" cy="3348144"/>
          </a:xfrm>
          <a:prstGeom prst="rect">
            <a:avLst/>
          </a:prstGeom>
        </p:spPr>
      </p:pic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E1194625-2A02-42BF-985E-CB02981CC3F5}"/>
              </a:ext>
            </a:extLst>
          </p:cNvPr>
          <p:cNvSpPr/>
          <p:nvPr userDrawn="1"/>
        </p:nvSpPr>
        <p:spPr>
          <a:xfrm rot="5400000">
            <a:off x="2094522" y="6103468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D3AF95-7EEC-4AF2-944F-478E817101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1073" y="3601088"/>
            <a:ext cx="4110019" cy="389706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C67E91-BEE2-4AE6-AD49-3064788AA62C}"/>
              </a:ext>
            </a:extLst>
          </p:cNvPr>
          <p:cNvSpPr/>
          <p:nvPr userDrawn="1"/>
        </p:nvSpPr>
        <p:spPr>
          <a:xfrm>
            <a:off x="-1166340" y="2200772"/>
            <a:ext cx="2393338" cy="2393338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63EDB17-8564-401D-92A1-21969EA8E8BF}"/>
              </a:ext>
            </a:extLst>
          </p:cNvPr>
          <p:cNvSpPr/>
          <p:nvPr userDrawn="1"/>
        </p:nvSpPr>
        <p:spPr>
          <a:xfrm rot="5400000">
            <a:off x="1829106" y="5091582"/>
            <a:ext cx="1761493" cy="1758422"/>
          </a:xfrm>
          <a:custGeom>
            <a:avLst/>
            <a:gdLst>
              <a:gd name="connsiteX0" fmla="*/ 1196669 w 1761493"/>
              <a:gd name="connsiteY0" fmla="*/ 0 h 1758422"/>
              <a:gd name="connsiteX1" fmla="*/ 1662467 w 1761493"/>
              <a:gd name="connsiteY1" fmla="*/ 94040 h 1758422"/>
              <a:gd name="connsiteX2" fmla="*/ 1761493 w 1761493"/>
              <a:gd name="connsiteY2" fmla="*/ 141744 h 1758422"/>
              <a:gd name="connsiteX3" fmla="*/ 140264 w 1761493"/>
              <a:gd name="connsiteY3" fmla="*/ 1758422 h 1758422"/>
              <a:gd name="connsiteX4" fmla="*/ 94040 w 1761493"/>
              <a:gd name="connsiteY4" fmla="*/ 1662467 h 1758422"/>
              <a:gd name="connsiteX5" fmla="*/ 0 w 1761493"/>
              <a:gd name="connsiteY5" fmla="*/ 1196669 h 1758422"/>
              <a:gd name="connsiteX6" fmla="*/ 1196669 w 1761493"/>
              <a:gd name="connsiteY6" fmla="*/ 0 h 17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61493" h="1758422">
                <a:moveTo>
                  <a:pt x="1196669" y="0"/>
                </a:moveTo>
                <a:cubicBezTo>
                  <a:pt x="1361895" y="0"/>
                  <a:pt x="1519299" y="33486"/>
                  <a:pt x="1662467" y="94040"/>
                </a:cubicBezTo>
                <a:lnTo>
                  <a:pt x="1761493" y="141744"/>
                </a:lnTo>
                <a:lnTo>
                  <a:pt x="140264" y="1758422"/>
                </a:lnTo>
                <a:lnTo>
                  <a:pt x="94040" y="1662467"/>
                </a:lnTo>
                <a:cubicBezTo>
                  <a:pt x="33486" y="1519299"/>
                  <a:pt x="0" y="1361895"/>
                  <a:pt x="0" y="1196669"/>
                </a:cubicBezTo>
                <a:cubicBezTo>
                  <a:pt x="0" y="535767"/>
                  <a:pt x="535767" y="0"/>
                  <a:pt x="119666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BEA3CCE-2438-4D3A-A346-5006736FBD98}"/>
              </a:ext>
            </a:extLst>
          </p:cNvPr>
          <p:cNvSpPr/>
          <p:nvPr userDrawn="1"/>
        </p:nvSpPr>
        <p:spPr>
          <a:xfrm rot="8100000" flipH="1">
            <a:off x="4799323" y="2717508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9C62ABA-F31E-4507-89F4-65DB297C2F65}"/>
              </a:ext>
            </a:extLst>
          </p:cNvPr>
          <p:cNvSpPr/>
          <p:nvPr userDrawn="1"/>
        </p:nvSpPr>
        <p:spPr>
          <a:xfrm rot="2667893" flipH="1">
            <a:off x="6192724" y="-2202697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A422A2-A93A-481F-86EB-95A20F5E6C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73" y="2092453"/>
            <a:ext cx="3734250" cy="3540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42D7D-A635-4EED-A135-5639C64549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4130" y="126244"/>
            <a:ext cx="3734250" cy="35407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9383E9-89D4-4C93-AF22-7F09A3702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642" y="-1334460"/>
            <a:ext cx="3734250" cy="354076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3D01D5-159B-4682-BC38-3FC87152F25C}"/>
              </a:ext>
            </a:extLst>
          </p:cNvPr>
          <p:cNvSpPr/>
          <p:nvPr userDrawn="1"/>
        </p:nvSpPr>
        <p:spPr>
          <a:xfrm rot="2667893" flipH="1">
            <a:off x="3776991" y="-1279263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9C8D3C-C654-4784-82A6-BC44B04649EC}"/>
              </a:ext>
            </a:extLst>
          </p:cNvPr>
          <p:cNvSpPr/>
          <p:nvPr userDrawn="1"/>
        </p:nvSpPr>
        <p:spPr>
          <a:xfrm rot="2703270">
            <a:off x="2139106" y="-351276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1314CF0-4747-405B-AB6C-2DC40EAC3061}"/>
              </a:ext>
            </a:extLst>
          </p:cNvPr>
          <p:cNvSpPr/>
          <p:nvPr userDrawn="1"/>
        </p:nvSpPr>
        <p:spPr>
          <a:xfrm rot="2703270">
            <a:off x="533882" y="2762545"/>
            <a:ext cx="47625" cy="292608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BB0BA9-067C-4FCC-90CE-905A4AE8970C}"/>
              </a:ext>
            </a:extLst>
          </p:cNvPr>
          <p:cNvSpPr/>
          <p:nvPr userDrawn="1"/>
        </p:nvSpPr>
        <p:spPr>
          <a:xfrm rot="2703270">
            <a:off x="295353" y="154282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6A4E2F-8293-4B87-BF73-7A8FBF0E05B4}"/>
              </a:ext>
            </a:extLst>
          </p:cNvPr>
          <p:cNvSpPr/>
          <p:nvPr userDrawn="1"/>
        </p:nvSpPr>
        <p:spPr>
          <a:xfrm rot="2703270">
            <a:off x="4825335" y="723086"/>
            <a:ext cx="47625" cy="145973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A8CC623-0084-4053-B628-564CB9189BFB}"/>
              </a:ext>
            </a:extLst>
          </p:cNvPr>
          <p:cNvSpPr/>
          <p:nvPr userDrawn="1"/>
        </p:nvSpPr>
        <p:spPr>
          <a:xfrm>
            <a:off x="2747827" y="1763993"/>
            <a:ext cx="307304" cy="307304"/>
          </a:xfrm>
          <a:prstGeom prst="donut">
            <a:avLst>
              <a:gd name="adj" fmla="val 12398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A1EBE448-4C63-4F12-B4BF-098CFA49AF34}"/>
              </a:ext>
            </a:extLst>
          </p:cNvPr>
          <p:cNvSpPr/>
          <p:nvPr userDrawn="1"/>
        </p:nvSpPr>
        <p:spPr>
          <a:xfrm>
            <a:off x="3350683" y="647436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E3970A-926A-4602-B2CB-329719FA7DF3}"/>
              </a:ext>
            </a:extLst>
          </p:cNvPr>
          <p:cNvSpPr/>
          <p:nvPr userDrawn="1"/>
        </p:nvSpPr>
        <p:spPr>
          <a:xfrm rot="8067893" flipH="1">
            <a:off x="2337025" y="4690041"/>
            <a:ext cx="821603" cy="5108776"/>
          </a:xfrm>
          <a:prstGeom prst="roundRect">
            <a:avLst>
              <a:gd name="adj" fmla="val 50000"/>
            </a:avLst>
          </a:prstGeom>
          <a:gradFill>
            <a:gsLst>
              <a:gs pos="3300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>
                  <a:lumMod val="100000"/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ircle: Hollow 27">
            <a:extLst>
              <a:ext uri="{FF2B5EF4-FFF2-40B4-BE49-F238E27FC236}">
                <a16:creationId xmlns:a16="http://schemas.microsoft.com/office/drawing/2014/main" id="{787D885D-ED3C-4AAE-AF96-612EC5C03D33}"/>
              </a:ext>
            </a:extLst>
          </p:cNvPr>
          <p:cNvSpPr/>
          <p:nvPr userDrawn="1"/>
        </p:nvSpPr>
        <p:spPr>
          <a:xfrm>
            <a:off x="366049" y="2564860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08B6F55-8BDB-4DDF-BDB0-A6025F557FBC}"/>
              </a:ext>
            </a:extLst>
          </p:cNvPr>
          <p:cNvSpPr/>
          <p:nvPr userDrawn="1"/>
        </p:nvSpPr>
        <p:spPr>
          <a:xfrm>
            <a:off x="2248959" y="-1025564"/>
            <a:ext cx="2413539" cy="2404593"/>
          </a:xfrm>
          <a:custGeom>
            <a:avLst/>
            <a:gdLst>
              <a:gd name="connsiteX0" fmla="*/ 1501721 w 2413539"/>
              <a:gd name="connsiteY0" fmla="*/ 0 h 2404593"/>
              <a:gd name="connsiteX1" fmla="*/ 2341348 w 2413539"/>
              <a:gd name="connsiteY1" fmla="*/ 256470 h 2404593"/>
              <a:gd name="connsiteX2" fmla="*/ 2413539 w 2413539"/>
              <a:gd name="connsiteY2" fmla="*/ 310454 h 2404593"/>
              <a:gd name="connsiteX3" fmla="*/ 303764 w 2413539"/>
              <a:gd name="connsiteY3" fmla="*/ 2404593 h 2404593"/>
              <a:gd name="connsiteX4" fmla="*/ 256470 w 2413539"/>
              <a:gd name="connsiteY4" fmla="*/ 2341348 h 2404593"/>
              <a:gd name="connsiteX5" fmla="*/ 0 w 2413539"/>
              <a:gd name="connsiteY5" fmla="*/ 1501721 h 2404593"/>
              <a:gd name="connsiteX6" fmla="*/ 1501721 w 2413539"/>
              <a:gd name="connsiteY6" fmla="*/ 0 h 240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539" h="2404593">
                <a:moveTo>
                  <a:pt x="1501721" y="0"/>
                </a:moveTo>
                <a:cubicBezTo>
                  <a:pt x="1812738" y="0"/>
                  <a:pt x="2101672" y="94548"/>
                  <a:pt x="2341348" y="256470"/>
                </a:cubicBezTo>
                <a:lnTo>
                  <a:pt x="2413539" y="310454"/>
                </a:lnTo>
                <a:lnTo>
                  <a:pt x="303764" y="2404593"/>
                </a:lnTo>
                <a:lnTo>
                  <a:pt x="256470" y="2341348"/>
                </a:lnTo>
                <a:cubicBezTo>
                  <a:pt x="94548" y="2101672"/>
                  <a:pt x="0" y="1812738"/>
                  <a:pt x="0" y="1501721"/>
                </a:cubicBezTo>
                <a:cubicBezTo>
                  <a:pt x="0" y="672343"/>
                  <a:pt x="672343" y="0"/>
                  <a:pt x="150172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4">
                  <a:alpha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outerShdw blurRad="177800" sx="102000" sy="102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BB6E6C-2E77-4E24-89ED-EDB678C30F9E}"/>
              </a:ext>
            </a:extLst>
          </p:cNvPr>
          <p:cNvSpPr/>
          <p:nvPr userDrawn="1"/>
        </p:nvSpPr>
        <p:spPr>
          <a:xfrm rot="8103270">
            <a:off x="3096259" y="4960806"/>
            <a:ext cx="47625" cy="21945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C295F18F-4230-4FCB-B589-C1201320C08D}"/>
              </a:ext>
            </a:extLst>
          </p:cNvPr>
          <p:cNvSpPr/>
          <p:nvPr userDrawn="1"/>
        </p:nvSpPr>
        <p:spPr>
          <a:xfrm>
            <a:off x="4099415" y="3494611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2" name="Circle: Hollow 31">
            <a:extLst>
              <a:ext uri="{FF2B5EF4-FFF2-40B4-BE49-F238E27FC236}">
                <a16:creationId xmlns:a16="http://schemas.microsoft.com/office/drawing/2014/main" id="{18AA53BD-3380-4C96-9601-0B3E6BC574E0}"/>
              </a:ext>
            </a:extLst>
          </p:cNvPr>
          <p:cNvSpPr/>
          <p:nvPr userDrawn="1"/>
        </p:nvSpPr>
        <p:spPr>
          <a:xfrm>
            <a:off x="5955108" y="1322663"/>
            <a:ext cx="530853" cy="530853"/>
          </a:xfrm>
          <a:prstGeom prst="donut">
            <a:avLst>
              <a:gd name="adj" fmla="val 8809"/>
            </a:avLst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75000"/>
                  <a:alpha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27D0A9D-21AD-4F16-ABF6-FCEDEAC7CBC3}"/>
              </a:ext>
            </a:extLst>
          </p:cNvPr>
          <p:cNvGrpSpPr/>
          <p:nvPr userDrawn="1"/>
        </p:nvGrpSpPr>
        <p:grpSpPr>
          <a:xfrm rot="16200000">
            <a:off x="-1543328" y="1245980"/>
            <a:ext cx="7033145" cy="6967679"/>
            <a:chOff x="-1454130" y="-1334460"/>
            <a:chExt cx="7033145" cy="69676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3802B7-A996-44D8-8E95-073D460506DD}"/>
                </a:ext>
              </a:extLst>
            </p:cNvPr>
            <p:cNvSpPr/>
            <p:nvPr userDrawn="1"/>
          </p:nvSpPr>
          <p:spPr>
            <a:xfrm>
              <a:off x="-1166340" y="2200772"/>
              <a:ext cx="2393338" cy="239333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1BC23AE-96EE-4D54-A885-39974FAB76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173" y="2092453"/>
              <a:ext cx="3734250" cy="354076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9F98EE-38CF-4F42-BBFC-6D904B5931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54130" y="126244"/>
              <a:ext cx="3734250" cy="354076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A7D8CCE-DBFD-4E90-8B56-4E1B4E65EA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0642" y="-1334460"/>
              <a:ext cx="3734250" cy="354076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A60227F-0B6A-4822-B1CF-88C8ADB21FAF}"/>
                </a:ext>
              </a:extLst>
            </p:cNvPr>
            <p:cNvSpPr/>
            <p:nvPr userDrawn="1"/>
          </p:nvSpPr>
          <p:spPr>
            <a:xfrm rot="2667893" flipH="1">
              <a:off x="3776991" y="-1279263"/>
              <a:ext cx="821603" cy="5108776"/>
            </a:xfrm>
            <a:prstGeom prst="roundRect">
              <a:avLst>
                <a:gd name="adj" fmla="val 50000"/>
              </a:avLst>
            </a:prstGeom>
            <a:gradFill>
              <a:gsLst>
                <a:gs pos="3300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>
                    <a:lumMod val="100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2A927CA-2C69-422E-8CDD-1BB98E8110C4}"/>
                </a:ext>
              </a:extLst>
            </p:cNvPr>
            <p:cNvSpPr/>
            <p:nvPr userDrawn="1"/>
          </p:nvSpPr>
          <p:spPr>
            <a:xfrm rot="2703270">
              <a:off x="2139106" y="-351276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1E524A3-8BEF-4311-9C5F-430DE3C1E73B}"/>
                </a:ext>
              </a:extLst>
            </p:cNvPr>
            <p:cNvSpPr/>
            <p:nvPr userDrawn="1"/>
          </p:nvSpPr>
          <p:spPr>
            <a:xfrm rot="2703270">
              <a:off x="533882" y="2762545"/>
              <a:ext cx="47625" cy="292608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A3251D-A12D-4E0F-8F70-DEC8DD540973}"/>
                </a:ext>
              </a:extLst>
            </p:cNvPr>
            <p:cNvSpPr/>
            <p:nvPr userDrawn="1"/>
          </p:nvSpPr>
          <p:spPr>
            <a:xfrm rot="2703270">
              <a:off x="295353" y="154282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070B9DE-E2F6-4515-A0CB-D897C6A83640}"/>
                </a:ext>
              </a:extLst>
            </p:cNvPr>
            <p:cNvSpPr/>
            <p:nvPr userDrawn="1"/>
          </p:nvSpPr>
          <p:spPr>
            <a:xfrm rot="2703270">
              <a:off x="4825335" y="723086"/>
              <a:ext cx="47625" cy="145973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ircle: Hollow 11">
              <a:extLst>
                <a:ext uri="{FF2B5EF4-FFF2-40B4-BE49-F238E27FC236}">
                  <a16:creationId xmlns:a16="http://schemas.microsoft.com/office/drawing/2014/main" id="{F3D5F4E7-4130-4F71-A905-F23D72D75F36}"/>
                </a:ext>
              </a:extLst>
            </p:cNvPr>
            <p:cNvSpPr/>
            <p:nvPr userDrawn="1"/>
          </p:nvSpPr>
          <p:spPr>
            <a:xfrm>
              <a:off x="2747827" y="1763993"/>
              <a:ext cx="307304" cy="307304"/>
            </a:xfrm>
            <a:prstGeom prst="donut">
              <a:avLst>
                <a:gd name="adj" fmla="val 12398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3" name="Circle: Hollow 12">
              <a:extLst>
                <a:ext uri="{FF2B5EF4-FFF2-40B4-BE49-F238E27FC236}">
                  <a16:creationId xmlns:a16="http://schemas.microsoft.com/office/drawing/2014/main" id="{6043D486-3263-4803-85C1-2F658985FF35}"/>
                </a:ext>
              </a:extLst>
            </p:cNvPr>
            <p:cNvSpPr/>
            <p:nvPr userDrawn="1"/>
          </p:nvSpPr>
          <p:spPr>
            <a:xfrm>
              <a:off x="3350683" y="647436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4" name="Circle: Hollow 13">
              <a:extLst>
                <a:ext uri="{FF2B5EF4-FFF2-40B4-BE49-F238E27FC236}">
                  <a16:creationId xmlns:a16="http://schemas.microsoft.com/office/drawing/2014/main" id="{9258023F-0C38-4A31-9B2A-AA99C3C745C6}"/>
                </a:ext>
              </a:extLst>
            </p:cNvPr>
            <p:cNvSpPr/>
            <p:nvPr userDrawn="1"/>
          </p:nvSpPr>
          <p:spPr>
            <a:xfrm>
              <a:off x="366049" y="2564860"/>
              <a:ext cx="530853" cy="530853"/>
            </a:xfrm>
            <a:prstGeom prst="donut">
              <a:avLst>
                <a:gd name="adj" fmla="val 8809"/>
              </a:avLst>
            </a:prstGeom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lumMod val="75000"/>
                    <a:alpha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B53E0F-0B02-4B74-91E7-2B670261B8F7}"/>
                </a:ext>
              </a:extLst>
            </p:cNvPr>
            <p:cNvSpPr/>
            <p:nvPr userDrawn="1"/>
          </p:nvSpPr>
          <p:spPr>
            <a:xfrm>
              <a:off x="2248959" y="-1025564"/>
              <a:ext cx="2413539" cy="2404593"/>
            </a:xfrm>
            <a:custGeom>
              <a:avLst/>
              <a:gdLst>
                <a:gd name="connsiteX0" fmla="*/ 1501721 w 2413539"/>
                <a:gd name="connsiteY0" fmla="*/ 0 h 2404593"/>
                <a:gd name="connsiteX1" fmla="*/ 2341348 w 2413539"/>
                <a:gd name="connsiteY1" fmla="*/ 256470 h 2404593"/>
                <a:gd name="connsiteX2" fmla="*/ 2413539 w 2413539"/>
                <a:gd name="connsiteY2" fmla="*/ 310454 h 2404593"/>
                <a:gd name="connsiteX3" fmla="*/ 303764 w 2413539"/>
                <a:gd name="connsiteY3" fmla="*/ 2404593 h 2404593"/>
                <a:gd name="connsiteX4" fmla="*/ 256470 w 2413539"/>
                <a:gd name="connsiteY4" fmla="*/ 2341348 h 2404593"/>
                <a:gd name="connsiteX5" fmla="*/ 0 w 2413539"/>
                <a:gd name="connsiteY5" fmla="*/ 1501721 h 2404593"/>
                <a:gd name="connsiteX6" fmla="*/ 1501721 w 2413539"/>
                <a:gd name="connsiteY6" fmla="*/ 0 h 2404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539" h="2404593">
                  <a:moveTo>
                    <a:pt x="1501721" y="0"/>
                  </a:moveTo>
                  <a:cubicBezTo>
                    <a:pt x="1812738" y="0"/>
                    <a:pt x="2101672" y="94548"/>
                    <a:pt x="2341348" y="256470"/>
                  </a:cubicBezTo>
                  <a:lnTo>
                    <a:pt x="2413539" y="310454"/>
                  </a:lnTo>
                  <a:lnTo>
                    <a:pt x="303764" y="2404593"/>
                  </a:lnTo>
                  <a:lnTo>
                    <a:pt x="256470" y="2341348"/>
                  </a:lnTo>
                  <a:cubicBezTo>
                    <a:pt x="94548" y="2101672"/>
                    <a:pt x="0" y="1812738"/>
                    <a:pt x="0" y="1501721"/>
                  </a:cubicBezTo>
                  <a:cubicBezTo>
                    <a:pt x="0" y="672343"/>
                    <a:pt x="672343" y="0"/>
                    <a:pt x="15017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40000"/>
                  </a:schemeClr>
                </a:gs>
                <a:gs pos="100000">
                  <a:schemeClr val="accent4">
                    <a:alpha val="4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77800" sx="102000" sy="102000" algn="ctr" rotWithShape="0">
                <a:schemeClr val="accent6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bg>
      <p:bgPr>
        <a:gradFill>
          <a:gsLst>
            <a:gs pos="0">
              <a:schemeClr val="accent1"/>
            </a:gs>
            <a:gs pos="100000">
              <a:schemeClr val="accent4"/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99F735-1BC8-4020-A49A-4C037861EEE1}"/>
              </a:ext>
            </a:extLst>
          </p:cNvPr>
          <p:cNvSpPr/>
          <p:nvPr userDrawn="1"/>
        </p:nvSpPr>
        <p:spPr>
          <a:xfrm>
            <a:off x="0" y="0"/>
            <a:ext cx="12192000" cy="29243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5" name="Block Arc 1">
            <a:extLst>
              <a:ext uri="{FF2B5EF4-FFF2-40B4-BE49-F238E27FC236}">
                <a16:creationId xmlns:a16="http://schemas.microsoft.com/office/drawing/2014/main" id="{404008F3-9393-43B1-9EF6-BB73F9083120}"/>
              </a:ext>
            </a:extLst>
          </p:cNvPr>
          <p:cNvSpPr/>
          <p:nvPr userDrawn="1"/>
        </p:nvSpPr>
        <p:spPr>
          <a:xfrm>
            <a:off x="3582255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Block Arc 12">
            <a:extLst>
              <a:ext uri="{FF2B5EF4-FFF2-40B4-BE49-F238E27FC236}">
                <a16:creationId xmlns:a16="http://schemas.microsoft.com/office/drawing/2014/main" id="{B94FB787-662A-4C42-A82E-3D2990125567}"/>
              </a:ext>
            </a:extLst>
          </p:cNvPr>
          <p:cNvSpPr/>
          <p:nvPr userDrawn="1"/>
        </p:nvSpPr>
        <p:spPr>
          <a:xfrm>
            <a:off x="893211" y="1754355"/>
            <a:ext cx="2340000" cy="2340000"/>
          </a:xfrm>
          <a:prstGeom prst="blockArc">
            <a:avLst>
              <a:gd name="adj1" fmla="val 10800000"/>
              <a:gd name="adj2" fmla="val 118784"/>
              <a:gd name="adj3" fmla="val 7082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Block Arc 13">
            <a:extLst>
              <a:ext uri="{FF2B5EF4-FFF2-40B4-BE49-F238E27FC236}">
                <a16:creationId xmlns:a16="http://schemas.microsoft.com/office/drawing/2014/main" id="{B3104187-2B64-4114-9216-8B72399C3FFB}"/>
              </a:ext>
            </a:extLst>
          </p:cNvPr>
          <p:cNvSpPr/>
          <p:nvPr userDrawn="1"/>
        </p:nvSpPr>
        <p:spPr>
          <a:xfrm>
            <a:off x="6271299" y="1754355"/>
            <a:ext cx="2340000" cy="2340000"/>
          </a:xfrm>
          <a:prstGeom prst="blockArc">
            <a:avLst>
              <a:gd name="adj1" fmla="val 10800000"/>
              <a:gd name="adj2" fmla="val 117763"/>
              <a:gd name="adj3" fmla="val 671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Block Arc 15">
            <a:extLst>
              <a:ext uri="{FF2B5EF4-FFF2-40B4-BE49-F238E27FC236}">
                <a16:creationId xmlns:a16="http://schemas.microsoft.com/office/drawing/2014/main" id="{5C6BA25A-D059-41A1-9E12-7E54661C901A}"/>
              </a:ext>
            </a:extLst>
          </p:cNvPr>
          <p:cNvSpPr/>
          <p:nvPr userDrawn="1"/>
        </p:nvSpPr>
        <p:spPr>
          <a:xfrm>
            <a:off x="8946522" y="1754355"/>
            <a:ext cx="2340000" cy="2340000"/>
          </a:xfrm>
          <a:prstGeom prst="blockArc">
            <a:avLst>
              <a:gd name="adj1" fmla="val 10800000"/>
              <a:gd name="adj2" fmla="val 116759"/>
              <a:gd name="adj3" fmla="val 633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41AE61D-2711-4D27-9E84-9455C81DF8E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073211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EB96CED-3A89-4E72-AD40-98DAA7DB1E8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62255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68305AF-08C9-4A39-80B8-FD3847826BFC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451299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3326DD4-C5BB-4602-9562-F2390EC71C3D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140343" y="1934789"/>
            <a:ext cx="1980000" cy="1980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4DB5A378-F106-4996-9559-AD651050100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065FF430-A86A-408D-B4CD-0BDB219BC8FC}"/>
              </a:ext>
            </a:extLst>
          </p:cNvPr>
          <p:cNvGrpSpPr/>
          <p:nvPr userDrawn="1"/>
        </p:nvGrpSpPr>
        <p:grpSpPr>
          <a:xfrm>
            <a:off x="8766546" y="1684865"/>
            <a:ext cx="2664296" cy="4683693"/>
            <a:chOff x="445712" y="1449040"/>
            <a:chExt cx="2113018" cy="3924176"/>
          </a:xfrm>
        </p:grpSpPr>
        <p:sp>
          <p:nvSpPr>
            <p:cNvPr id="3" name="Rounded Rectangle 5">
              <a:extLst>
                <a:ext uri="{FF2B5EF4-FFF2-40B4-BE49-F238E27FC236}">
                  <a16:creationId xmlns:a16="http://schemas.microsoft.com/office/drawing/2014/main" id="{0CA6DF50-6795-474E-9081-6511A6DF797F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E35AE172-B3BB-4E24-B958-0CB99851C0B0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7">
              <a:extLst>
                <a:ext uri="{FF2B5EF4-FFF2-40B4-BE49-F238E27FC236}">
                  <a16:creationId xmlns:a16="http://schemas.microsoft.com/office/drawing/2014/main" id="{3492788A-995F-478E-A5F5-E0A3675E5DF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9A4EEAB5-7A36-43A2-9FDD-A2137FD0C0D2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10">
                <a:extLst>
                  <a:ext uri="{FF2B5EF4-FFF2-40B4-BE49-F238E27FC236}">
                    <a16:creationId xmlns:a16="http://schemas.microsoft.com/office/drawing/2014/main" id="{983787F9-8E6F-4588-9DA5-35FC31554940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E2B1047-A353-4F69-8E34-66CE0EF65D9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8954464" y="2096435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F072E626-24D1-4140-9541-74DA99F2F3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854BEA9-E6ED-4706-9550-8EE96CA0693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7360"/>
                    </a14:imgEffect>
                    <a14:imgEffect>
                      <a14:saturation sat="141000"/>
                    </a14:imgEffect>
                  </a14:imgLayer>
                </a14:imgProps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Box 8">
            <a:extLst>
              <a:ext uri="{FF2B5EF4-FFF2-40B4-BE49-F238E27FC236}">
                <a16:creationId xmlns:a16="http://schemas.microsoft.com/office/drawing/2014/main" id="{E8BEAB63-CC49-D273-3582-DDE485C69993}"/>
              </a:ext>
            </a:extLst>
          </p:cNvPr>
          <p:cNvSpPr txBox="1"/>
          <p:nvPr/>
        </p:nvSpPr>
        <p:spPr>
          <a:xfrm>
            <a:off x="696930" y="1941074"/>
            <a:ext cx="8908169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zh-CN" altLang="en-US" sz="4400" b="1" i="0" dirty="0">
                <a:solidFill>
                  <a:srgbClr val="111827"/>
                </a:solidFill>
                <a:effectLst/>
                <a:latin typeface="+mj-lt"/>
                <a:ea typeface="Microsoft YaHei" panose="020B0503020204020204" pitchFamily="34" charset="-122"/>
              </a:rPr>
              <a:t>借助</a:t>
            </a: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Microsoft YaHei" panose="020B0503020204020204" pitchFamily="34" charset="-122"/>
              </a:rPr>
              <a:t>AI</a:t>
            </a:r>
            <a:r>
              <a:rPr lang="zh-CN" altLang="en-US" sz="4400" b="1" i="0" dirty="0">
                <a:solidFill>
                  <a:srgbClr val="111827"/>
                </a:solidFill>
                <a:effectLst/>
                <a:latin typeface="+mj-lt"/>
                <a:ea typeface="Microsoft YaHei" panose="020B0503020204020204" pitchFamily="34" charset="-122"/>
              </a:rPr>
              <a:t>技术，一键将</a:t>
            </a:r>
            <a:r>
              <a:rPr lang="en-US" altLang="zh-CN" sz="4400" b="1" i="0" dirty="0">
                <a:solidFill>
                  <a:srgbClr val="111827"/>
                </a:solidFill>
                <a:effectLst/>
                <a:latin typeface="+mj-lt"/>
                <a:ea typeface="Microsoft YaHei" panose="020B0503020204020204" pitchFamily="34" charset="-122"/>
              </a:rPr>
              <a:t>PPT</a:t>
            </a:r>
          </a:p>
          <a:p>
            <a:pPr algn="l"/>
            <a:r>
              <a:rPr lang="zh-CN" altLang="en-US" sz="4400" b="1" i="0" dirty="0">
                <a:solidFill>
                  <a:srgbClr val="111827"/>
                </a:solidFill>
                <a:effectLst/>
                <a:latin typeface="+mj-lt"/>
                <a:ea typeface="Microsoft YaHei" panose="020B0503020204020204" pitchFamily="34" charset="-122"/>
              </a:rPr>
              <a:t>转换为精彩视频</a:t>
            </a:r>
          </a:p>
        </p:txBody>
      </p:sp>
      <p:sp>
        <p:nvSpPr>
          <p:cNvPr id="244" name="TextBox 9">
            <a:extLst>
              <a:ext uri="{FF2B5EF4-FFF2-40B4-BE49-F238E27FC236}">
                <a16:creationId xmlns:a16="http://schemas.microsoft.com/office/drawing/2014/main" id="{618B4EF9-1116-E21C-8020-94B345C2BF3C}"/>
              </a:ext>
            </a:extLst>
          </p:cNvPr>
          <p:cNvSpPr txBox="1"/>
          <p:nvPr/>
        </p:nvSpPr>
        <p:spPr>
          <a:xfrm>
            <a:off x="696930" y="1479409"/>
            <a:ext cx="492228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PPTFlow</a:t>
            </a:r>
            <a:r>
              <a:rPr lang="ko-KR" altLang="en-US" sz="2400" dirty="0" err="1">
                <a:solidFill>
                  <a:schemeClr val="accent5"/>
                </a:solidFill>
                <a:latin typeface="Microsoft YaHei" panose="020B0503020204020204" pitchFamily="34" charset="-122"/>
                <a:ea typeface="맑은 고딕"/>
                <a:cs typeface="Arial" pitchFamily="34" charset="0"/>
              </a:rPr>
              <a:t>介绍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Microsoft YaHei" panose="020B0503020204020204" pitchFamily="34" charset="-122"/>
              <a:ea typeface="맑은 고딕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3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2E7EEFCB-7825-4755-8430-1CB2D624A079}"/>
              </a:ext>
            </a:extLst>
          </p:cNvPr>
          <p:cNvSpPr txBox="1"/>
          <p:nvPr/>
        </p:nvSpPr>
        <p:spPr>
          <a:xfrm>
            <a:off x="688200" y="2335514"/>
            <a:ext cx="3005259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GB" sz="3200" b="1" dirty="0" err="1">
                <a:latin typeface="Microsoft YaHei" panose="020B0503020204020204" pitchFamily="34" charset="-122"/>
                <a:cs typeface="Arial" pitchFamily="34" charset="0"/>
              </a:rPr>
              <a:t>强大</a:t>
            </a:r>
            <a:r>
              <a:rPr lang="ko-KR" altLang="en-US" sz="3200" b="1" dirty="0" err="1">
                <a:solidFill>
                  <a:schemeClr val="accent3"/>
                </a:solidFill>
                <a:latin typeface="Microsoft YaHei" panose="020B0503020204020204" pitchFamily="34" charset="-122"/>
                <a:cs typeface="Arial" pitchFamily="34" charset="0"/>
              </a:rPr>
              <a:t>功能</a:t>
            </a:r>
            <a:endParaRPr lang="en-GB" altLang="ko-KR" sz="3200" b="1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  <a:p>
            <a:r>
              <a:rPr lang="ko-KR" altLang="en-GB" sz="3200" b="1" dirty="0" err="1">
                <a:latin typeface="Microsoft YaHei" panose="020B0503020204020204" pitchFamily="34" charset="-122"/>
                <a:cs typeface="Arial" pitchFamily="34" charset="0"/>
              </a:rPr>
              <a:t>轻松</a:t>
            </a:r>
            <a:r>
              <a:rPr lang="ko-KR" altLang="en-US" sz="3200" b="1" dirty="0" err="1">
                <a:latin typeface="Microsoft YaHei" panose="020B0503020204020204" pitchFamily="34" charset="-122"/>
                <a:cs typeface="Arial" pitchFamily="34" charset="0"/>
              </a:rPr>
              <a:t>转换</a:t>
            </a:r>
            <a:endParaRPr lang="ko-KR" altLang="en-US" sz="3200" b="1" dirty="0">
              <a:latin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131" name="Rounded Rectangle 28">
            <a:extLst>
              <a:ext uri="{FF2B5EF4-FFF2-40B4-BE49-F238E27FC236}">
                <a16:creationId xmlns:a16="http://schemas.microsoft.com/office/drawing/2014/main" id="{77098365-47F0-D606-7023-9A86F7E55443}"/>
              </a:ext>
            </a:extLst>
          </p:cNvPr>
          <p:cNvSpPr/>
          <p:nvPr/>
        </p:nvSpPr>
        <p:spPr>
          <a:xfrm>
            <a:off x="699526" y="3815806"/>
            <a:ext cx="2484000" cy="50399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Microsoft YaHei" panose="020B0503020204020204" pitchFamily="34" charset="-122"/>
                <a:cs typeface="Arial" pitchFamily="34" charset="0"/>
              </a:rPr>
              <a:t>一键转换</a:t>
            </a:r>
            <a:endParaRPr lang="en-US" altLang="ko-KR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135" name="Rounded Rectangle 28">
            <a:extLst>
              <a:ext uri="{FF2B5EF4-FFF2-40B4-BE49-F238E27FC236}">
                <a16:creationId xmlns:a16="http://schemas.microsoft.com/office/drawing/2014/main" id="{38FC0F99-8F7B-B6EB-51F3-A6CC07D53892}"/>
              </a:ext>
            </a:extLst>
          </p:cNvPr>
          <p:cNvSpPr/>
          <p:nvPr/>
        </p:nvSpPr>
        <p:spPr>
          <a:xfrm>
            <a:off x="3347550" y="3815806"/>
            <a:ext cx="2484000" cy="50399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Microsoft YaHei" panose="020B0503020204020204" pitchFamily="34" charset="-122"/>
                <a:cs typeface="Arial" pitchFamily="34" charset="0"/>
              </a:rPr>
              <a:t>自然</a:t>
            </a:r>
            <a:r>
              <a:rPr lang="en-US" altLang="ko-KR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AI</a:t>
            </a:r>
            <a:r>
              <a:rPr lang="ko-KR" altLang="en-US" b="1" dirty="0" err="1">
                <a:solidFill>
                  <a:schemeClr val="bg1"/>
                </a:solidFill>
                <a:latin typeface="Microsoft YaHei" panose="020B0503020204020204" pitchFamily="34" charset="-122"/>
                <a:cs typeface="Arial" pitchFamily="34" charset="0"/>
              </a:rPr>
              <a:t>配音</a:t>
            </a:r>
            <a:endParaRPr lang="en-US" altLang="ko-KR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136" name="Rounded Rectangle 28">
            <a:extLst>
              <a:ext uri="{FF2B5EF4-FFF2-40B4-BE49-F238E27FC236}">
                <a16:creationId xmlns:a16="http://schemas.microsoft.com/office/drawing/2014/main" id="{755A9E71-9AEA-4318-91D8-1CDB9C3DD25C}"/>
              </a:ext>
            </a:extLst>
          </p:cNvPr>
          <p:cNvSpPr/>
          <p:nvPr/>
        </p:nvSpPr>
        <p:spPr>
          <a:xfrm>
            <a:off x="699526" y="4489358"/>
            <a:ext cx="2484000" cy="50399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Microsoft YaHei" panose="020B0503020204020204" pitchFamily="34" charset="-122"/>
                <a:cs typeface="Arial" pitchFamily="34" charset="0"/>
              </a:rPr>
              <a:t>字幕生成</a:t>
            </a:r>
            <a:endParaRPr lang="en-US" altLang="ko-KR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sp>
        <p:nvSpPr>
          <p:cNvPr id="137" name="Rounded Rectangle 28">
            <a:extLst>
              <a:ext uri="{FF2B5EF4-FFF2-40B4-BE49-F238E27FC236}">
                <a16:creationId xmlns:a16="http://schemas.microsoft.com/office/drawing/2014/main" id="{37B8B9A0-C673-9549-3F50-BC573D836F64}"/>
              </a:ext>
            </a:extLst>
          </p:cNvPr>
          <p:cNvSpPr/>
          <p:nvPr/>
        </p:nvSpPr>
        <p:spPr>
          <a:xfrm>
            <a:off x="3347031" y="4489358"/>
            <a:ext cx="2484000" cy="503999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bg1"/>
                </a:solidFill>
                <a:latin typeface="STHupo" panose="02010800040101010101" pitchFamily="2" charset="-122"/>
                <a:cs typeface="Arial" pitchFamily="34" charset="0"/>
              </a:rPr>
              <a:t>支持自定义</a:t>
            </a:r>
            <a:endParaRPr lang="en-US" altLang="ko-KR" b="1" dirty="0">
              <a:solidFill>
                <a:schemeClr val="bg1"/>
              </a:solidFill>
              <a:latin typeface="STHupo" panose="02010800040101010101" pitchFamily="2" charset="-122"/>
              <a:ea typeface="STHupo" panose="02010800040101010101" pitchFamily="2" charset="-122"/>
              <a:cs typeface="Arial" pitchFamily="34" charset="0"/>
            </a:endParaRPr>
          </a:p>
        </p:txBody>
      </p:sp>
      <p:grpSp>
        <p:nvGrpSpPr>
          <p:cNvPr id="229" name="그룹 3">
            <a:extLst>
              <a:ext uri="{FF2B5EF4-FFF2-40B4-BE49-F238E27FC236}">
                <a16:creationId xmlns:a16="http://schemas.microsoft.com/office/drawing/2014/main" id="{2289385D-E2F8-6A8F-1A1E-76487B3F48EB}"/>
              </a:ext>
            </a:extLst>
          </p:cNvPr>
          <p:cNvGrpSpPr/>
          <p:nvPr/>
        </p:nvGrpSpPr>
        <p:grpSpPr>
          <a:xfrm>
            <a:off x="7960225" y="-10289"/>
            <a:ext cx="4241023" cy="6868289"/>
            <a:chOff x="7693528" y="-6742"/>
            <a:chExt cx="4241023" cy="6868289"/>
          </a:xfrm>
        </p:grpSpPr>
        <p:sp>
          <p:nvSpPr>
            <p:cNvPr id="230" name="Freeform: Shape 4">
              <a:extLst>
                <a:ext uri="{FF2B5EF4-FFF2-40B4-BE49-F238E27FC236}">
                  <a16:creationId xmlns:a16="http://schemas.microsoft.com/office/drawing/2014/main" id="{4FC03773-97B3-800D-427F-8FDCC99AFD7E}"/>
                </a:ext>
              </a:extLst>
            </p:cNvPr>
            <p:cNvSpPr/>
            <p:nvPr/>
          </p:nvSpPr>
          <p:spPr>
            <a:xfrm>
              <a:off x="9110805" y="-6742"/>
              <a:ext cx="1515041" cy="746647"/>
            </a:xfrm>
            <a:custGeom>
              <a:avLst/>
              <a:gdLst>
                <a:gd name="connsiteX0" fmla="*/ 226894 w 1515040"/>
                <a:gd name="connsiteY0" fmla="*/ 398695 h 746646"/>
                <a:gd name="connsiteX1" fmla="*/ 371149 w 1515040"/>
                <a:gd name="connsiteY1" fmla="*/ 654585 h 746646"/>
                <a:gd name="connsiteX2" fmla="*/ 532801 w 1515040"/>
                <a:gd name="connsiteY2" fmla="*/ 750996 h 746646"/>
                <a:gd name="connsiteX3" fmla="*/ 728524 w 1515040"/>
                <a:gd name="connsiteY3" fmla="*/ 704603 h 746646"/>
                <a:gd name="connsiteX4" fmla="*/ 876404 w 1515040"/>
                <a:gd name="connsiteY4" fmla="*/ 595143 h 746646"/>
                <a:gd name="connsiteX5" fmla="*/ 1462123 w 1515040"/>
                <a:gd name="connsiteY5" fmla="*/ 64516 h 746646"/>
                <a:gd name="connsiteX6" fmla="*/ 1518665 w 1515040"/>
                <a:gd name="connsiteY6" fmla="*/ 0 h 746646"/>
                <a:gd name="connsiteX7" fmla="*/ 0 w 1515040"/>
                <a:gd name="connsiteY7" fmla="*/ 0 h 746646"/>
                <a:gd name="connsiteX8" fmla="*/ 159478 w 1515040"/>
                <a:gd name="connsiteY8" fmla="*/ 297209 h 746646"/>
                <a:gd name="connsiteX9" fmla="*/ 226169 w 1515040"/>
                <a:gd name="connsiteY9" fmla="*/ 403044 h 746646"/>
                <a:gd name="connsiteX10" fmla="*/ 226894 w 1515040"/>
                <a:gd name="connsiteY10" fmla="*/ 398695 h 746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15040" h="746646">
                  <a:moveTo>
                    <a:pt x="226894" y="398695"/>
                  </a:moveTo>
                  <a:cubicBezTo>
                    <a:pt x="247916" y="421892"/>
                    <a:pt x="336354" y="619065"/>
                    <a:pt x="371149" y="654585"/>
                  </a:cubicBezTo>
                  <a:cubicBezTo>
                    <a:pt x="415368" y="698804"/>
                    <a:pt x="468285" y="744472"/>
                    <a:pt x="532801" y="750996"/>
                  </a:cubicBezTo>
                  <a:cubicBezTo>
                    <a:pt x="593693" y="756796"/>
                    <a:pt x="677056" y="731424"/>
                    <a:pt x="728524" y="704603"/>
                  </a:cubicBezTo>
                  <a:cubicBezTo>
                    <a:pt x="786516" y="674157"/>
                    <a:pt x="820587" y="629213"/>
                    <a:pt x="876404" y="595143"/>
                  </a:cubicBezTo>
                  <a:cubicBezTo>
                    <a:pt x="933671" y="560348"/>
                    <a:pt x="1352663" y="147880"/>
                    <a:pt x="1462123" y="64516"/>
                  </a:cubicBezTo>
                  <a:cubicBezTo>
                    <a:pt x="1465023" y="60167"/>
                    <a:pt x="1522290" y="5799"/>
                    <a:pt x="1518665" y="0"/>
                  </a:cubicBezTo>
                  <a:cubicBezTo>
                    <a:pt x="1038781" y="0"/>
                    <a:pt x="479884" y="0"/>
                    <a:pt x="0" y="0"/>
                  </a:cubicBezTo>
                  <a:cubicBezTo>
                    <a:pt x="37695" y="86988"/>
                    <a:pt x="108735" y="218195"/>
                    <a:pt x="159478" y="297209"/>
                  </a:cubicBezTo>
                  <a:cubicBezTo>
                    <a:pt x="181950" y="332729"/>
                    <a:pt x="208771" y="363900"/>
                    <a:pt x="226169" y="403044"/>
                  </a:cubicBezTo>
                  <a:cubicBezTo>
                    <a:pt x="227619" y="404494"/>
                    <a:pt x="223994" y="395795"/>
                    <a:pt x="226894" y="398695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5">
              <a:extLst>
                <a:ext uri="{FF2B5EF4-FFF2-40B4-BE49-F238E27FC236}">
                  <a16:creationId xmlns:a16="http://schemas.microsoft.com/office/drawing/2014/main" id="{EED9A084-99AB-135A-6B79-5AEA7A309C35}"/>
                </a:ext>
              </a:extLst>
            </p:cNvPr>
            <p:cNvSpPr/>
            <p:nvPr/>
          </p:nvSpPr>
          <p:spPr>
            <a:xfrm>
              <a:off x="7693528" y="6400558"/>
              <a:ext cx="268213" cy="326205"/>
            </a:xfrm>
            <a:custGeom>
              <a:avLst/>
              <a:gdLst>
                <a:gd name="connsiteX0" fmla="*/ 47940 w 268212"/>
                <a:gd name="connsiteY0" fmla="*/ 35610 h 326204"/>
                <a:gd name="connsiteX1" fmla="*/ 143627 w 268212"/>
                <a:gd name="connsiteY1" fmla="*/ 21837 h 326204"/>
                <a:gd name="connsiteX2" fmla="*/ 271209 w 268212"/>
                <a:gd name="connsiteY2" fmla="*/ 1540 h 326204"/>
                <a:gd name="connsiteX3" fmla="*/ 146527 w 268212"/>
                <a:gd name="connsiteY3" fmla="*/ 117524 h 326204"/>
                <a:gd name="connsiteX4" fmla="*/ 19669 w 268212"/>
                <a:gd name="connsiteY4" fmla="*/ 327745 h 326204"/>
                <a:gd name="connsiteX5" fmla="*/ 10246 w 268212"/>
                <a:gd name="connsiteY5" fmla="*/ 313972 h 326204"/>
                <a:gd name="connsiteX6" fmla="*/ 18944 w 268212"/>
                <a:gd name="connsiteY6" fmla="*/ 48659 h 326204"/>
                <a:gd name="connsiteX7" fmla="*/ 47940 w 268212"/>
                <a:gd name="connsiteY7" fmla="*/ 35610 h 326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212" h="326204">
                  <a:moveTo>
                    <a:pt x="47940" y="35610"/>
                  </a:moveTo>
                  <a:cubicBezTo>
                    <a:pt x="79111" y="27637"/>
                    <a:pt x="124055" y="26187"/>
                    <a:pt x="143627" y="21837"/>
                  </a:cubicBezTo>
                  <a:cubicBezTo>
                    <a:pt x="180597" y="14588"/>
                    <a:pt x="235689" y="-5709"/>
                    <a:pt x="271209" y="1540"/>
                  </a:cubicBezTo>
                  <a:cubicBezTo>
                    <a:pt x="269760" y="34886"/>
                    <a:pt x="173348" y="93602"/>
                    <a:pt x="146527" y="117524"/>
                  </a:cubicBezTo>
                  <a:cubicBezTo>
                    <a:pt x="82736" y="174791"/>
                    <a:pt x="39966" y="244382"/>
                    <a:pt x="19669" y="327745"/>
                  </a:cubicBezTo>
                  <a:cubicBezTo>
                    <a:pt x="7346" y="329195"/>
                    <a:pt x="16770" y="316872"/>
                    <a:pt x="10246" y="313972"/>
                  </a:cubicBezTo>
                  <a:cubicBezTo>
                    <a:pt x="-9327" y="305273"/>
                    <a:pt x="2272" y="67506"/>
                    <a:pt x="18944" y="48659"/>
                  </a:cubicBezTo>
                  <a:cubicBezTo>
                    <a:pt x="25468" y="43584"/>
                    <a:pt x="35617" y="39235"/>
                    <a:pt x="47940" y="35610"/>
                  </a:cubicBezTo>
                  <a:close/>
                </a:path>
              </a:pathLst>
            </a:custGeom>
            <a:solidFill>
              <a:srgbClr val="FC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자유형: 도형 6">
              <a:extLst>
                <a:ext uri="{FF2B5EF4-FFF2-40B4-BE49-F238E27FC236}">
                  <a16:creationId xmlns:a16="http://schemas.microsoft.com/office/drawing/2014/main" id="{52AA5E3B-8F80-EF70-9789-54541429750E}"/>
                </a:ext>
              </a:extLst>
            </p:cNvPr>
            <p:cNvSpPr/>
            <p:nvPr/>
          </p:nvSpPr>
          <p:spPr>
            <a:xfrm>
              <a:off x="7705949" y="43276"/>
              <a:ext cx="4228602" cy="6402123"/>
            </a:xfrm>
            <a:custGeom>
              <a:avLst/>
              <a:gdLst>
                <a:gd name="connsiteX0" fmla="*/ 2893800 w 4228602"/>
                <a:gd name="connsiteY0" fmla="*/ 1 h 6402123"/>
                <a:gd name="connsiteX1" fmla="*/ 3040955 w 4228602"/>
                <a:gd name="connsiteY1" fmla="*/ 242117 h 6402123"/>
                <a:gd name="connsiteX2" fmla="*/ 3094598 w 4228602"/>
                <a:gd name="connsiteY2" fmla="*/ 358826 h 6402123"/>
                <a:gd name="connsiteX3" fmla="*/ 3225080 w 4228602"/>
                <a:gd name="connsiteY3" fmla="*/ 469011 h 6402123"/>
                <a:gd name="connsiteX4" fmla="*/ 3551285 w 4228602"/>
                <a:gd name="connsiteY4" fmla="*/ 655310 h 6402123"/>
                <a:gd name="connsiteX5" fmla="*/ 4087711 w 4228602"/>
                <a:gd name="connsiteY5" fmla="*/ 1023560 h 6402123"/>
                <a:gd name="connsiteX6" fmla="*/ 4210287 w 4228602"/>
                <a:gd name="connsiteY6" fmla="*/ 1124468 h 6402123"/>
                <a:gd name="connsiteX7" fmla="*/ 4228602 w 4228602"/>
                <a:gd name="connsiteY7" fmla="*/ 1143463 h 6402123"/>
                <a:gd name="connsiteX8" fmla="*/ 4228602 w 4228602"/>
                <a:gd name="connsiteY8" fmla="*/ 5863577 h 6402123"/>
                <a:gd name="connsiteX9" fmla="*/ 4121611 w 4228602"/>
                <a:gd name="connsiteY9" fmla="*/ 5908412 h 6402123"/>
                <a:gd name="connsiteX10" fmla="*/ 3825297 w 4228602"/>
                <a:gd name="connsiteY10" fmla="*/ 5998548 h 6402123"/>
                <a:gd name="connsiteX11" fmla="*/ 3030806 w 4228602"/>
                <a:gd name="connsiteY11" fmla="*/ 6135554 h 6402123"/>
                <a:gd name="connsiteX12" fmla="*/ 1630300 w 4228602"/>
                <a:gd name="connsiteY12" fmla="*/ 6282708 h 6402123"/>
                <a:gd name="connsiteX13" fmla="*/ 499456 w 4228602"/>
                <a:gd name="connsiteY13" fmla="*/ 6306630 h 6402123"/>
                <a:gd name="connsiteX14" fmla="*/ 210221 w 4228602"/>
                <a:gd name="connsiteY14" fmla="*/ 6365347 h 6402123"/>
                <a:gd name="connsiteX15" fmla="*/ 0 w 4228602"/>
                <a:gd name="connsiteY15" fmla="*/ 6400867 h 6402123"/>
                <a:gd name="connsiteX16" fmla="*/ 69590 w 4228602"/>
                <a:gd name="connsiteY16" fmla="*/ 5675242 h 6402123"/>
                <a:gd name="connsiteX17" fmla="*/ 250815 w 4228602"/>
                <a:gd name="connsiteY17" fmla="*/ 3831097 h 6402123"/>
                <a:gd name="connsiteX18" fmla="*/ 379123 w 4228602"/>
                <a:gd name="connsiteY18" fmla="*/ 2388546 h 6402123"/>
                <a:gd name="connsiteX19" fmla="*/ 487133 w 4228602"/>
                <a:gd name="connsiteY19" fmla="*/ 1312795 h 6402123"/>
                <a:gd name="connsiteX20" fmla="*/ 609641 w 4228602"/>
                <a:gd name="connsiteY20" fmla="*/ 997463 h 6402123"/>
                <a:gd name="connsiteX21" fmla="*/ 861181 w 4228602"/>
                <a:gd name="connsiteY21" fmla="*/ 796666 h 6402123"/>
                <a:gd name="connsiteX22" fmla="*/ 1392533 w 4228602"/>
                <a:gd name="connsiteY22" fmla="*/ 582095 h 6402123"/>
                <a:gd name="connsiteX23" fmla="*/ 1588981 w 4228602"/>
                <a:gd name="connsiteY23" fmla="*/ 471911 h 6402123"/>
                <a:gd name="connsiteX24" fmla="*/ 1631025 w 4228602"/>
                <a:gd name="connsiteY24" fmla="*/ 346503 h 6402123"/>
                <a:gd name="connsiteX25" fmla="*/ 1777455 w 4228602"/>
                <a:gd name="connsiteY25" fmla="*/ 603842 h 6402123"/>
                <a:gd name="connsiteX26" fmla="*/ 2023196 w 4228602"/>
                <a:gd name="connsiteY26" fmla="*/ 689381 h 6402123"/>
                <a:gd name="connsiteX27" fmla="*/ 2283435 w 4228602"/>
                <a:gd name="connsiteY27" fmla="*/ 544401 h 6402123"/>
                <a:gd name="connsiteX28" fmla="*/ 2893800 w 4228602"/>
                <a:gd name="connsiteY28" fmla="*/ 1 h 640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228602" h="6402123">
                  <a:moveTo>
                    <a:pt x="2893800" y="1"/>
                  </a:moveTo>
                  <a:cubicBezTo>
                    <a:pt x="2915547" y="726"/>
                    <a:pt x="3003985" y="140631"/>
                    <a:pt x="3040955" y="242117"/>
                  </a:cubicBezTo>
                  <a:cubicBezTo>
                    <a:pt x="3040955" y="242842"/>
                    <a:pt x="3073575" y="322581"/>
                    <a:pt x="3094598" y="358826"/>
                  </a:cubicBezTo>
                  <a:cubicBezTo>
                    <a:pt x="3119969" y="400146"/>
                    <a:pt x="3167812" y="442915"/>
                    <a:pt x="3225080" y="469011"/>
                  </a:cubicBezTo>
                  <a:cubicBezTo>
                    <a:pt x="3349762" y="530628"/>
                    <a:pt x="3478795" y="603118"/>
                    <a:pt x="3551285" y="655310"/>
                  </a:cubicBezTo>
                  <a:cubicBezTo>
                    <a:pt x="3652771" y="728525"/>
                    <a:pt x="4000723" y="960493"/>
                    <a:pt x="4087711" y="1023560"/>
                  </a:cubicBezTo>
                  <a:cubicBezTo>
                    <a:pt x="4133198" y="1056543"/>
                    <a:pt x="4173385" y="1090024"/>
                    <a:pt x="4210287" y="1124468"/>
                  </a:cubicBezTo>
                  <a:lnTo>
                    <a:pt x="4228602" y="1143463"/>
                  </a:lnTo>
                  <a:lnTo>
                    <a:pt x="4228602" y="5863577"/>
                  </a:lnTo>
                  <a:lnTo>
                    <a:pt x="4121611" y="5908412"/>
                  </a:lnTo>
                  <a:cubicBezTo>
                    <a:pt x="4020114" y="5947805"/>
                    <a:pt x="3918265" y="5980426"/>
                    <a:pt x="3825297" y="5998548"/>
                  </a:cubicBezTo>
                  <a:cubicBezTo>
                    <a:pt x="3541136" y="6053640"/>
                    <a:pt x="3309168" y="6087711"/>
                    <a:pt x="3030806" y="6135554"/>
                  </a:cubicBezTo>
                  <a:cubicBezTo>
                    <a:pt x="2762593" y="6181948"/>
                    <a:pt x="1899238" y="6315329"/>
                    <a:pt x="1630300" y="6282708"/>
                  </a:cubicBezTo>
                  <a:cubicBezTo>
                    <a:pt x="1532438" y="6270385"/>
                    <a:pt x="550924" y="6260961"/>
                    <a:pt x="499456" y="6306630"/>
                  </a:cubicBezTo>
                  <a:cubicBezTo>
                    <a:pt x="442189" y="6357373"/>
                    <a:pt x="284161" y="6342150"/>
                    <a:pt x="210221" y="6365347"/>
                  </a:cubicBezTo>
                  <a:cubicBezTo>
                    <a:pt x="193548" y="6370422"/>
                    <a:pt x="0" y="6409566"/>
                    <a:pt x="0" y="6400867"/>
                  </a:cubicBezTo>
                  <a:cubicBezTo>
                    <a:pt x="2900" y="6257337"/>
                    <a:pt x="59442" y="5773829"/>
                    <a:pt x="69590" y="5675242"/>
                  </a:cubicBezTo>
                  <a:cubicBezTo>
                    <a:pt x="84088" y="5525913"/>
                    <a:pt x="244291" y="3899237"/>
                    <a:pt x="250815" y="3831097"/>
                  </a:cubicBezTo>
                  <a:cubicBezTo>
                    <a:pt x="296484" y="3350488"/>
                    <a:pt x="337803" y="2869880"/>
                    <a:pt x="379123" y="2388546"/>
                  </a:cubicBezTo>
                  <a:cubicBezTo>
                    <a:pt x="409568" y="2032620"/>
                    <a:pt x="414643" y="1663646"/>
                    <a:pt x="487133" y="1312795"/>
                  </a:cubicBezTo>
                  <a:cubicBezTo>
                    <a:pt x="510330" y="1200435"/>
                    <a:pt x="541500" y="1091700"/>
                    <a:pt x="609641" y="997463"/>
                  </a:cubicBezTo>
                  <a:cubicBezTo>
                    <a:pt x="674157" y="907576"/>
                    <a:pt x="756795" y="838710"/>
                    <a:pt x="861181" y="796666"/>
                  </a:cubicBezTo>
                  <a:cubicBezTo>
                    <a:pt x="1038057" y="726351"/>
                    <a:pt x="1215657" y="653861"/>
                    <a:pt x="1392533" y="582095"/>
                  </a:cubicBezTo>
                  <a:cubicBezTo>
                    <a:pt x="1467197" y="551650"/>
                    <a:pt x="1542587" y="537152"/>
                    <a:pt x="1588981" y="471911"/>
                  </a:cubicBezTo>
                  <a:cubicBezTo>
                    <a:pt x="1598404" y="458138"/>
                    <a:pt x="1652772" y="360276"/>
                    <a:pt x="1631025" y="346503"/>
                  </a:cubicBezTo>
                  <a:cubicBezTo>
                    <a:pt x="1647697" y="356652"/>
                    <a:pt x="1741210" y="567597"/>
                    <a:pt x="1777455" y="603842"/>
                  </a:cubicBezTo>
                  <a:cubicBezTo>
                    <a:pt x="1848495" y="674883"/>
                    <a:pt x="1920985" y="725626"/>
                    <a:pt x="2023196" y="689381"/>
                  </a:cubicBezTo>
                  <a:cubicBezTo>
                    <a:pt x="2116708" y="656035"/>
                    <a:pt x="2199346" y="595869"/>
                    <a:pt x="2283435" y="544401"/>
                  </a:cubicBezTo>
                  <a:cubicBezTo>
                    <a:pt x="2347226" y="505981"/>
                    <a:pt x="2859005" y="-724"/>
                    <a:pt x="2893800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33" name="Freeform: Shape 7">
              <a:extLst>
                <a:ext uri="{FF2B5EF4-FFF2-40B4-BE49-F238E27FC236}">
                  <a16:creationId xmlns:a16="http://schemas.microsoft.com/office/drawing/2014/main" id="{66226C27-179B-E7C7-9FF9-5DF078F55C76}"/>
                </a:ext>
              </a:extLst>
            </p:cNvPr>
            <p:cNvSpPr/>
            <p:nvPr/>
          </p:nvSpPr>
          <p:spPr>
            <a:xfrm>
              <a:off x="7693753" y="5926426"/>
              <a:ext cx="3878214" cy="935121"/>
            </a:xfrm>
            <a:custGeom>
              <a:avLst/>
              <a:gdLst>
                <a:gd name="connsiteX0" fmla="*/ 3882436 w 3878214"/>
                <a:gd name="connsiteY0" fmla="*/ 938158 h 935120"/>
                <a:gd name="connsiteX1" fmla="*/ 3857065 w 3878214"/>
                <a:gd name="connsiteY1" fmla="*/ 938883 h 935120"/>
                <a:gd name="connsiteX2" fmla="*/ 2057863 w 3878214"/>
                <a:gd name="connsiteY2" fmla="*/ 938883 h 935120"/>
                <a:gd name="connsiteX3" fmla="*/ 249963 w 3878214"/>
                <a:gd name="connsiteY3" fmla="*/ 938883 h 935120"/>
                <a:gd name="connsiteX4" fmla="*/ 96284 w 3878214"/>
                <a:gd name="connsiteY4" fmla="*/ 938883 h 935120"/>
                <a:gd name="connsiteX5" fmla="*/ 15820 w 3878214"/>
                <a:gd name="connsiteY5" fmla="*/ 923660 h 935120"/>
                <a:gd name="connsiteX6" fmla="*/ 93385 w 3878214"/>
                <a:gd name="connsiteY6" fmla="*/ 647473 h 935120"/>
                <a:gd name="connsiteX7" fmla="*/ 408716 w 3878214"/>
                <a:gd name="connsiteY7" fmla="*/ 372011 h 935120"/>
                <a:gd name="connsiteX8" fmla="*/ 518901 w 3878214"/>
                <a:gd name="connsiteY8" fmla="*/ 161791 h 935120"/>
                <a:gd name="connsiteX9" fmla="*/ 537748 w 3878214"/>
                <a:gd name="connsiteY9" fmla="*/ 43632 h 935120"/>
                <a:gd name="connsiteX10" fmla="*/ 572544 w 3878214"/>
                <a:gd name="connsiteY10" fmla="*/ 16086 h 935120"/>
                <a:gd name="connsiteX11" fmla="*/ 642859 w 3878214"/>
                <a:gd name="connsiteY11" fmla="*/ 142218 h 935120"/>
                <a:gd name="connsiteX12" fmla="*/ 765367 w 3878214"/>
                <a:gd name="connsiteY12" fmla="*/ 363313 h 935120"/>
                <a:gd name="connsiteX13" fmla="*/ 913971 w 3878214"/>
                <a:gd name="connsiteY13" fmla="*/ 342291 h 935120"/>
                <a:gd name="connsiteX14" fmla="*/ 1066200 w 3878214"/>
                <a:gd name="connsiteY14" fmla="*/ 269801 h 935120"/>
                <a:gd name="connsiteX15" fmla="*/ 1874464 w 3878214"/>
                <a:gd name="connsiteY15" fmla="*/ 358238 h 935120"/>
                <a:gd name="connsiteX16" fmla="*/ 2731295 w 3878214"/>
                <a:gd name="connsiteY16" fmla="*/ 295172 h 935120"/>
                <a:gd name="connsiteX17" fmla="*/ 3751954 w 3878214"/>
                <a:gd name="connsiteY17" fmla="*/ 121921 h 935120"/>
                <a:gd name="connsiteX18" fmla="*/ 3767902 w 3878214"/>
                <a:gd name="connsiteY18" fmla="*/ 135694 h 935120"/>
                <a:gd name="connsiteX19" fmla="*/ 3883886 w 3878214"/>
                <a:gd name="connsiteY19" fmla="*/ 933084 h 935120"/>
                <a:gd name="connsiteX20" fmla="*/ 3882436 w 3878214"/>
                <a:gd name="connsiteY20" fmla="*/ 938158 h 9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78214" h="935120">
                  <a:moveTo>
                    <a:pt x="3882436" y="938158"/>
                  </a:moveTo>
                  <a:cubicBezTo>
                    <a:pt x="3873738" y="938158"/>
                    <a:pt x="3865039" y="938883"/>
                    <a:pt x="3857065" y="938883"/>
                  </a:cubicBezTo>
                  <a:cubicBezTo>
                    <a:pt x="3257573" y="938883"/>
                    <a:pt x="2657356" y="938883"/>
                    <a:pt x="2057863" y="938883"/>
                  </a:cubicBezTo>
                  <a:cubicBezTo>
                    <a:pt x="1455472" y="938883"/>
                    <a:pt x="852355" y="938883"/>
                    <a:pt x="249963" y="938883"/>
                  </a:cubicBezTo>
                  <a:cubicBezTo>
                    <a:pt x="198495" y="938883"/>
                    <a:pt x="147752" y="938883"/>
                    <a:pt x="96284" y="938883"/>
                  </a:cubicBezTo>
                  <a:cubicBezTo>
                    <a:pt x="69463" y="938883"/>
                    <a:pt x="33943" y="949032"/>
                    <a:pt x="15820" y="923660"/>
                  </a:cubicBezTo>
                  <a:cubicBezTo>
                    <a:pt x="-35647" y="852620"/>
                    <a:pt x="51340" y="701841"/>
                    <a:pt x="93385" y="647473"/>
                  </a:cubicBezTo>
                  <a:cubicBezTo>
                    <a:pt x="178198" y="535839"/>
                    <a:pt x="302156" y="460449"/>
                    <a:pt x="408716" y="372011"/>
                  </a:cubicBezTo>
                  <a:cubicBezTo>
                    <a:pt x="472507" y="319094"/>
                    <a:pt x="502228" y="241529"/>
                    <a:pt x="518901" y="161791"/>
                  </a:cubicBezTo>
                  <a:cubicBezTo>
                    <a:pt x="526875" y="122646"/>
                    <a:pt x="531949" y="83501"/>
                    <a:pt x="537748" y="43632"/>
                  </a:cubicBezTo>
                  <a:cubicBezTo>
                    <a:pt x="543548" y="3037"/>
                    <a:pt x="547897" y="-15810"/>
                    <a:pt x="572544" y="16086"/>
                  </a:cubicBezTo>
                  <a:cubicBezTo>
                    <a:pt x="600815" y="53056"/>
                    <a:pt x="620387" y="101624"/>
                    <a:pt x="642859" y="142218"/>
                  </a:cubicBezTo>
                  <a:cubicBezTo>
                    <a:pt x="681278" y="211084"/>
                    <a:pt x="714624" y="303871"/>
                    <a:pt x="765367" y="363313"/>
                  </a:cubicBezTo>
                  <a:cubicBezTo>
                    <a:pt x="798712" y="402457"/>
                    <a:pt x="879901" y="358963"/>
                    <a:pt x="913971" y="342291"/>
                  </a:cubicBezTo>
                  <a:cubicBezTo>
                    <a:pt x="943692" y="327793"/>
                    <a:pt x="1032855" y="256752"/>
                    <a:pt x="1066200" y="269801"/>
                  </a:cubicBezTo>
                  <a:cubicBezTo>
                    <a:pt x="1322815" y="372011"/>
                    <a:pt x="1603351" y="361138"/>
                    <a:pt x="1874464" y="358238"/>
                  </a:cubicBezTo>
                  <a:cubicBezTo>
                    <a:pt x="2159349" y="355339"/>
                    <a:pt x="2446410" y="319819"/>
                    <a:pt x="2731295" y="295172"/>
                  </a:cubicBezTo>
                  <a:cubicBezTo>
                    <a:pt x="3076348" y="265451"/>
                    <a:pt x="3410527" y="169040"/>
                    <a:pt x="3751954" y="121921"/>
                  </a:cubicBezTo>
                  <a:cubicBezTo>
                    <a:pt x="3764278" y="120471"/>
                    <a:pt x="3770077" y="118297"/>
                    <a:pt x="3767902" y="135694"/>
                  </a:cubicBezTo>
                  <a:cubicBezTo>
                    <a:pt x="3733832" y="406082"/>
                    <a:pt x="3817195" y="673570"/>
                    <a:pt x="3883886" y="933084"/>
                  </a:cubicBezTo>
                  <a:cubicBezTo>
                    <a:pt x="3882436" y="934534"/>
                    <a:pt x="3882436" y="935984"/>
                    <a:pt x="3882436" y="938158"/>
                  </a:cubicBezTo>
                  <a:close/>
                </a:path>
              </a:pathLst>
            </a:custGeom>
            <a:solidFill>
              <a:schemeClr val="accent4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0">
              <a:extLst>
                <a:ext uri="{FF2B5EF4-FFF2-40B4-BE49-F238E27FC236}">
                  <a16:creationId xmlns:a16="http://schemas.microsoft.com/office/drawing/2014/main" id="{87951C12-042B-F5C1-A14E-C904758BDF18}"/>
                </a:ext>
              </a:extLst>
            </p:cNvPr>
            <p:cNvSpPr/>
            <p:nvPr/>
          </p:nvSpPr>
          <p:spPr>
            <a:xfrm>
              <a:off x="8256148" y="808771"/>
              <a:ext cx="1536788" cy="5523737"/>
            </a:xfrm>
            <a:custGeom>
              <a:avLst/>
              <a:gdLst>
                <a:gd name="connsiteX0" fmla="*/ 1280173 w 1536787"/>
                <a:gd name="connsiteY0" fmla="*/ 0 h 5523737"/>
                <a:gd name="connsiteX1" fmla="*/ 1407756 w 1536787"/>
                <a:gd name="connsiteY1" fmla="*/ 34070 h 5523737"/>
                <a:gd name="connsiteX2" fmla="*/ 1538238 w 1536787"/>
                <a:gd name="connsiteY2" fmla="*/ 263139 h 5523737"/>
                <a:gd name="connsiteX3" fmla="*/ 1439651 w 1536787"/>
                <a:gd name="connsiteY3" fmla="*/ 423342 h 5523737"/>
                <a:gd name="connsiteX4" fmla="*/ 562522 w 1536787"/>
                <a:gd name="connsiteY4" fmla="*/ 5378758 h 5523737"/>
                <a:gd name="connsiteX5" fmla="*/ 197173 w 1536787"/>
                <a:gd name="connsiteY5" fmla="*/ 5528812 h 5523737"/>
                <a:gd name="connsiteX6" fmla="*/ 0 w 1536787"/>
                <a:gd name="connsiteY6" fmla="*/ 5169261 h 5523737"/>
                <a:gd name="connsiteX7" fmla="*/ 1166364 w 1536787"/>
                <a:gd name="connsiteY7" fmla="*/ 447263 h 5523737"/>
                <a:gd name="connsiteX8" fmla="*/ 1110547 w 1536787"/>
                <a:gd name="connsiteY8" fmla="*/ 102936 h 55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6787" h="5523737">
                  <a:moveTo>
                    <a:pt x="1280173" y="0"/>
                  </a:moveTo>
                  <a:lnTo>
                    <a:pt x="1407756" y="34070"/>
                  </a:lnTo>
                  <a:lnTo>
                    <a:pt x="1538238" y="263139"/>
                  </a:lnTo>
                  <a:lnTo>
                    <a:pt x="1439651" y="423342"/>
                  </a:lnTo>
                  <a:lnTo>
                    <a:pt x="562522" y="5378758"/>
                  </a:lnTo>
                  <a:lnTo>
                    <a:pt x="197173" y="5528812"/>
                  </a:lnTo>
                  <a:lnTo>
                    <a:pt x="0" y="5169261"/>
                  </a:lnTo>
                  <a:lnTo>
                    <a:pt x="1166364" y="447263"/>
                  </a:lnTo>
                  <a:lnTo>
                    <a:pt x="1110547" y="102936"/>
                  </a:lnTo>
                  <a:close/>
                </a:path>
              </a:pathLst>
            </a:custGeom>
            <a:solidFill>
              <a:schemeClr val="accent2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">
              <a:extLst>
                <a:ext uri="{FF2B5EF4-FFF2-40B4-BE49-F238E27FC236}">
                  <a16:creationId xmlns:a16="http://schemas.microsoft.com/office/drawing/2014/main" id="{23D0AC7D-8BCE-3DFB-CCBC-83F563A78F7F}"/>
                </a:ext>
              </a:extLst>
            </p:cNvPr>
            <p:cNvSpPr/>
            <p:nvPr/>
          </p:nvSpPr>
          <p:spPr>
            <a:xfrm>
              <a:off x="8514000" y="4983901"/>
              <a:ext cx="2457411" cy="1203334"/>
            </a:xfrm>
            <a:custGeom>
              <a:avLst/>
              <a:gdLst>
                <a:gd name="connsiteX0" fmla="*/ 419930 w 2457410"/>
                <a:gd name="connsiteY0" fmla="*/ 515697 h 1203333"/>
                <a:gd name="connsiteX1" fmla="*/ 216233 w 2457410"/>
                <a:gd name="connsiteY1" fmla="*/ 351870 h 1203333"/>
                <a:gd name="connsiteX2" fmla="*/ 174913 w 2457410"/>
                <a:gd name="connsiteY2" fmla="*/ 314900 h 1203333"/>
                <a:gd name="connsiteX3" fmla="*/ 163315 w 2457410"/>
                <a:gd name="connsiteY3" fmla="*/ 267056 h 1203333"/>
                <a:gd name="connsiteX4" fmla="*/ 150267 w 2457410"/>
                <a:gd name="connsiteY4" fmla="*/ 239510 h 1203333"/>
                <a:gd name="connsiteX5" fmla="*/ 44431 w 2457410"/>
                <a:gd name="connsiteY5" fmla="*/ 159046 h 1203333"/>
                <a:gd name="connsiteX6" fmla="*/ 32833 w 2457410"/>
                <a:gd name="connsiteY6" fmla="*/ 147448 h 1203333"/>
                <a:gd name="connsiteX7" fmla="*/ 11086 w 2457410"/>
                <a:gd name="connsiteY7" fmla="*/ 44512 h 1203333"/>
                <a:gd name="connsiteX8" fmla="*/ 112572 w 2457410"/>
                <a:gd name="connsiteY8" fmla="*/ 1018 h 1203333"/>
                <a:gd name="connsiteX9" fmla="*/ 234355 w 2457410"/>
                <a:gd name="connsiteY9" fmla="*/ 46687 h 1203333"/>
                <a:gd name="connsiteX10" fmla="*/ 311919 w 2457410"/>
                <a:gd name="connsiteY10" fmla="*/ 90181 h 1203333"/>
                <a:gd name="connsiteX11" fmla="*/ 336566 w 2457410"/>
                <a:gd name="connsiteY11" fmla="*/ 86556 h 1203333"/>
                <a:gd name="connsiteX12" fmla="*/ 467048 w 2457410"/>
                <a:gd name="connsiteY12" fmla="*/ 48862 h 1203333"/>
                <a:gd name="connsiteX13" fmla="*/ 611303 w 2457410"/>
                <a:gd name="connsiteY13" fmla="*/ 128601 h 1203333"/>
                <a:gd name="connsiteX14" fmla="*/ 967954 w 2457410"/>
                <a:gd name="connsiteY14" fmla="*/ 372167 h 1203333"/>
                <a:gd name="connsiteX15" fmla="*/ 1202097 w 2457410"/>
                <a:gd name="connsiteY15" fmla="*/ 460605 h 1203333"/>
                <a:gd name="connsiteX16" fmla="*/ 1418842 w 2457410"/>
                <a:gd name="connsiteY16" fmla="*/ 441032 h 1203333"/>
                <a:gd name="connsiteX17" fmla="*/ 1662408 w 2457410"/>
                <a:gd name="connsiteY17" fmla="*/ 388840 h 1203333"/>
                <a:gd name="connsiteX18" fmla="*/ 1682705 w 2457410"/>
                <a:gd name="connsiteY18" fmla="*/ 363468 h 1203333"/>
                <a:gd name="connsiteX19" fmla="*/ 1729824 w 2457410"/>
                <a:gd name="connsiteY19" fmla="*/ 179344 h 1203333"/>
                <a:gd name="connsiteX20" fmla="*/ 1860306 w 2457410"/>
                <a:gd name="connsiteY20" fmla="*/ 59735 h 1203333"/>
                <a:gd name="connsiteX21" fmla="*/ 1914673 w 2457410"/>
                <a:gd name="connsiteY21" fmla="*/ 88006 h 1203333"/>
                <a:gd name="connsiteX22" fmla="*/ 1926996 w 2457410"/>
                <a:gd name="connsiteY22" fmla="*/ 151797 h 1203333"/>
                <a:gd name="connsiteX23" fmla="*/ 1939320 w 2457410"/>
                <a:gd name="connsiteY23" fmla="*/ 203990 h 1203333"/>
                <a:gd name="connsiteX24" fmla="*/ 1957442 w 2457410"/>
                <a:gd name="connsiteY24" fmla="*/ 373617 h 1203333"/>
                <a:gd name="connsiteX25" fmla="*/ 1967591 w 2457410"/>
                <a:gd name="connsiteY25" fmla="*/ 409862 h 1203333"/>
                <a:gd name="connsiteX26" fmla="*/ 2074876 w 2457410"/>
                <a:gd name="connsiteY26" fmla="*/ 562816 h 1203333"/>
                <a:gd name="connsiteX27" fmla="*/ 2098798 w 2457410"/>
                <a:gd name="connsiteY27" fmla="*/ 570065 h 1203333"/>
                <a:gd name="connsiteX28" fmla="*/ 2178537 w 2457410"/>
                <a:gd name="connsiteY28" fmla="*/ 567890 h 1203333"/>
                <a:gd name="connsiteX29" fmla="*/ 2254651 w 2457410"/>
                <a:gd name="connsiteY29" fmla="*/ 567890 h 1203333"/>
                <a:gd name="connsiteX30" fmla="*/ 2315543 w 2457410"/>
                <a:gd name="connsiteY30" fmla="*/ 601235 h 1203333"/>
                <a:gd name="connsiteX31" fmla="*/ 2451099 w 2457410"/>
                <a:gd name="connsiteY31" fmla="*/ 804932 h 1203333"/>
                <a:gd name="connsiteX32" fmla="*/ 2451099 w 2457410"/>
                <a:gd name="connsiteY32" fmla="*/ 965135 h 1203333"/>
                <a:gd name="connsiteX33" fmla="*/ 2380059 w 2457410"/>
                <a:gd name="connsiteY33" fmla="*/ 1068796 h 1203333"/>
                <a:gd name="connsiteX34" fmla="*/ 2332940 w 2457410"/>
                <a:gd name="connsiteY34" fmla="*/ 1108665 h 1203333"/>
                <a:gd name="connsiteX35" fmla="*/ 2266250 w 2457410"/>
                <a:gd name="connsiteY35" fmla="*/ 1147810 h 1203333"/>
                <a:gd name="connsiteX36" fmla="*/ 1559472 w 2457410"/>
                <a:gd name="connsiteY36" fmla="*/ 1151434 h 1203333"/>
                <a:gd name="connsiteX37" fmla="*/ 1405793 w 2457410"/>
                <a:gd name="connsiteY37" fmla="*/ 1116639 h 1203333"/>
                <a:gd name="connsiteX38" fmla="*/ 1023771 w 2457410"/>
                <a:gd name="connsiteY38" fmla="*/ 1001380 h 1203333"/>
                <a:gd name="connsiteX39" fmla="*/ 824424 w 2457410"/>
                <a:gd name="connsiteY39" fmla="*/ 895545 h 1203333"/>
                <a:gd name="connsiteX40" fmla="*/ 628701 w 2457410"/>
                <a:gd name="connsiteY40" fmla="*/ 704171 h 1203333"/>
                <a:gd name="connsiteX41" fmla="*/ 419930 w 2457410"/>
                <a:gd name="connsiteY41" fmla="*/ 515697 h 1203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457410" h="1203333">
                  <a:moveTo>
                    <a:pt x="419930" y="515697"/>
                  </a:moveTo>
                  <a:cubicBezTo>
                    <a:pt x="353239" y="460605"/>
                    <a:pt x="284373" y="406237"/>
                    <a:pt x="216233" y="351870"/>
                  </a:cubicBezTo>
                  <a:cubicBezTo>
                    <a:pt x="201735" y="340271"/>
                    <a:pt x="185787" y="330123"/>
                    <a:pt x="174913" y="314900"/>
                  </a:cubicBezTo>
                  <a:cubicBezTo>
                    <a:pt x="164040" y="300402"/>
                    <a:pt x="157516" y="284454"/>
                    <a:pt x="163315" y="267056"/>
                  </a:cubicBezTo>
                  <a:cubicBezTo>
                    <a:pt x="167664" y="252558"/>
                    <a:pt x="161140" y="246034"/>
                    <a:pt x="150267" y="239510"/>
                  </a:cubicBezTo>
                  <a:cubicBezTo>
                    <a:pt x="113297" y="215589"/>
                    <a:pt x="76327" y="190217"/>
                    <a:pt x="44431" y="159046"/>
                  </a:cubicBezTo>
                  <a:cubicBezTo>
                    <a:pt x="40807" y="155422"/>
                    <a:pt x="36458" y="151797"/>
                    <a:pt x="32833" y="147448"/>
                  </a:cubicBezTo>
                  <a:cubicBezTo>
                    <a:pt x="-2687" y="109753"/>
                    <a:pt x="-8486" y="80757"/>
                    <a:pt x="11086" y="44512"/>
                  </a:cubicBezTo>
                  <a:cubicBezTo>
                    <a:pt x="27034" y="14791"/>
                    <a:pt x="72702" y="-4781"/>
                    <a:pt x="112572" y="1018"/>
                  </a:cubicBezTo>
                  <a:cubicBezTo>
                    <a:pt x="156066" y="7542"/>
                    <a:pt x="195935" y="27115"/>
                    <a:pt x="234355" y="46687"/>
                  </a:cubicBezTo>
                  <a:cubicBezTo>
                    <a:pt x="260452" y="60460"/>
                    <a:pt x="286548" y="74958"/>
                    <a:pt x="311919" y="90181"/>
                  </a:cubicBezTo>
                  <a:cubicBezTo>
                    <a:pt x="322068" y="95980"/>
                    <a:pt x="327867" y="97430"/>
                    <a:pt x="336566" y="86556"/>
                  </a:cubicBezTo>
                  <a:cubicBezTo>
                    <a:pt x="372086" y="42337"/>
                    <a:pt x="412681" y="30739"/>
                    <a:pt x="467048" y="48862"/>
                  </a:cubicBezTo>
                  <a:cubicBezTo>
                    <a:pt x="519966" y="66259"/>
                    <a:pt x="565634" y="97430"/>
                    <a:pt x="611303" y="128601"/>
                  </a:cubicBezTo>
                  <a:cubicBezTo>
                    <a:pt x="730187" y="209789"/>
                    <a:pt x="844721" y="297502"/>
                    <a:pt x="967954" y="372167"/>
                  </a:cubicBezTo>
                  <a:cubicBezTo>
                    <a:pt x="1040444" y="415661"/>
                    <a:pt x="1117283" y="449731"/>
                    <a:pt x="1202097" y="460605"/>
                  </a:cubicBezTo>
                  <a:cubicBezTo>
                    <a:pt x="1276036" y="470028"/>
                    <a:pt x="1347801" y="460605"/>
                    <a:pt x="1418842" y="441032"/>
                  </a:cubicBezTo>
                  <a:cubicBezTo>
                    <a:pt x="1499306" y="418561"/>
                    <a:pt x="1580494" y="401888"/>
                    <a:pt x="1662408" y="388840"/>
                  </a:cubicBezTo>
                  <a:cubicBezTo>
                    <a:pt x="1679806" y="385940"/>
                    <a:pt x="1681255" y="376516"/>
                    <a:pt x="1682705" y="363468"/>
                  </a:cubicBezTo>
                  <a:cubicBezTo>
                    <a:pt x="1688504" y="299677"/>
                    <a:pt x="1700828" y="237336"/>
                    <a:pt x="1729824" y="179344"/>
                  </a:cubicBezTo>
                  <a:cubicBezTo>
                    <a:pt x="1758095" y="122801"/>
                    <a:pt x="1799414" y="80032"/>
                    <a:pt x="1860306" y="59735"/>
                  </a:cubicBezTo>
                  <a:cubicBezTo>
                    <a:pt x="1890026" y="49586"/>
                    <a:pt x="1905974" y="56835"/>
                    <a:pt x="1914673" y="88006"/>
                  </a:cubicBezTo>
                  <a:cubicBezTo>
                    <a:pt x="1920472" y="109028"/>
                    <a:pt x="1923372" y="130775"/>
                    <a:pt x="1926996" y="151797"/>
                  </a:cubicBezTo>
                  <a:cubicBezTo>
                    <a:pt x="1929896" y="169195"/>
                    <a:pt x="1932071" y="187317"/>
                    <a:pt x="1939320" y="203990"/>
                  </a:cubicBezTo>
                  <a:cubicBezTo>
                    <a:pt x="1964691" y="258358"/>
                    <a:pt x="1965416" y="315625"/>
                    <a:pt x="1957442" y="373617"/>
                  </a:cubicBezTo>
                  <a:cubicBezTo>
                    <a:pt x="1955267" y="388115"/>
                    <a:pt x="1959617" y="398988"/>
                    <a:pt x="1967591" y="409862"/>
                  </a:cubicBezTo>
                  <a:cubicBezTo>
                    <a:pt x="2003836" y="460605"/>
                    <a:pt x="2039356" y="511348"/>
                    <a:pt x="2074876" y="562816"/>
                  </a:cubicBezTo>
                  <a:cubicBezTo>
                    <a:pt x="2080675" y="570790"/>
                    <a:pt x="2090099" y="570790"/>
                    <a:pt x="2098798" y="570065"/>
                  </a:cubicBezTo>
                  <a:cubicBezTo>
                    <a:pt x="2125619" y="568615"/>
                    <a:pt x="2152440" y="572239"/>
                    <a:pt x="2178537" y="567890"/>
                  </a:cubicBezTo>
                  <a:cubicBezTo>
                    <a:pt x="2201733" y="567890"/>
                    <a:pt x="2231454" y="562816"/>
                    <a:pt x="2254651" y="567890"/>
                  </a:cubicBezTo>
                  <a:cubicBezTo>
                    <a:pt x="2274948" y="572239"/>
                    <a:pt x="2298145" y="589637"/>
                    <a:pt x="2315543" y="601235"/>
                  </a:cubicBezTo>
                  <a:cubicBezTo>
                    <a:pt x="2390932" y="650529"/>
                    <a:pt x="2430802" y="719394"/>
                    <a:pt x="2451099" y="804932"/>
                  </a:cubicBezTo>
                  <a:cubicBezTo>
                    <a:pt x="2463422" y="855675"/>
                    <a:pt x="2471396" y="916567"/>
                    <a:pt x="2451099" y="965135"/>
                  </a:cubicBezTo>
                  <a:cubicBezTo>
                    <a:pt x="2435151" y="1002105"/>
                    <a:pt x="2422103" y="1052123"/>
                    <a:pt x="2380059" y="1068796"/>
                  </a:cubicBezTo>
                  <a:cubicBezTo>
                    <a:pt x="2361936" y="1076045"/>
                    <a:pt x="2349613" y="1097792"/>
                    <a:pt x="2332940" y="1108665"/>
                  </a:cubicBezTo>
                  <a:cubicBezTo>
                    <a:pt x="2311918" y="1123163"/>
                    <a:pt x="2289446" y="1136212"/>
                    <a:pt x="2266250" y="1147810"/>
                  </a:cubicBezTo>
                  <a:cubicBezTo>
                    <a:pt x="2049504" y="1254370"/>
                    <a:pt x="1784916" y="1197828"/>
                    <a:pt x="1559472" y="1151434"/>
                  </a:cubicBezTo>
                  <a:cubicBezTo>
                    <a:pt x="1508004" y="1140561"/>
                    <a:pt x="1456536" y="1128963"/>
                    <a:pt x="1405793" y="1116639"/>
                  </a:cubicBezTo>
                  <a:cubicBezTo>
                    <a:pt x="1278211" y="1085469"/>
                    <a:pt x="1145554" y="1052123"/>
                    <a:pt x="1023771" y="1001380"/>
                  </a:cubicBezTo>
                  <a:cubicBezTo>
                    <a:pt x="954181" y="973109"/>
                    <a:pt x="885315" y="941213"/>
                    <a:pt x="824424" y="895545"/>
                  </a:cubicBezTo>
                  <a:cubicBezTo>
                    <a:pt x="751209" y="840452"/>
                    <a:pt x="693942" y="768687"/>
                    <a:pt x="628701" y="704171"/>
                  </a:cubicBezTo>
                  <a:cubicBezTo>
                    <a:pt x="562735" y="637480"/>
                    <a:pt x="492419" y="575864"/>
                    <a:pt x="419930" y="515697"/>
                  </a:cubicBezTo>
                  <a:close/>
                </a:path>
              </a:pathLst>
            </a:custGeom>
            <a:solidFill>
              <a:srgbClr val="FEC69F"/>
            </a:solidFill>
            <a:ln w="72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자유형: 도형 12">
              <a:extLst>
                <a:ext uri="{FF2B5EF4-FFF2-40B4-BE49-F238E27FC236}">
                  <a16:creationId xmlns:a16="http://schemas.microsoft.com/office/drawing/2014/main" id="{A1E5BB0E-4A1C-5E13-9865-66305309E0B4}"/>
                </a:ext>
              </a:extLst>
            </p:cNvPr>
            <p:cNvSpPr/>
            <p:nvPr/>
          </p:nvSpPr>
          <p:spPr>
            <a:xfrm>
              <a:off x="8213379" y="2220151"/>
              <a:ext cx="3266400" cy="3680318"/>
            </a:xfrm>
            <a:custGeom>
              <a:avLst/>
              <a:gdLst>
                <a:gd name="connsiteX0" fmla="*/ 34795 w 3266400"/>
                <a:gd name="connsiteY0" fmla="*/ 2996736 h 3680318"/>
                <a:gd name="connsiteX1" fmla="*/ 34795 w 3266400"/>
                <a:gd name="connsiteY1" fmla="*/ 3680318 h 3680318"/>
                <a:gd name="connsiteX2" fmla="*/ 34795 w 3266400"/>
                <a:gd name="connsiteY2" fmla="*/ 2996736 h 3680318"/>
                <a:gd name="connsiteX3" fmla="*/ 2801013 w 3266400"/>
                <a:gd name="connsiteY3" fmla="*/ 300108 h 3680318"/>
                <a:gd name="connsiteX4" fmla="*/ 3266400 w 3266400"/>
                <a:gd name="connsiteY4" fmla="*/ 2083363 h 3680318"/>
                <a:gd name="connsiteX5" fmla="*/ 2872053 w 3266400"/>
                <a:gd name="connsiteY5" fmla="*/ 1249728 h 3680318"/>
                <a:gd name="connsiteX6" fmla="*/ 2801013 w 3266400"/>
                <a:gd name="connsiteY6" fmla="*/ 300108 h 3680318"/>
                <a:gd name="connsiteX7" fmla="*/ 102212 w 3266400"/>
                <a:gd name="connsiteY7" fmla="*/ 0 h 3680318"/>
                <a:gd name="connsiteX8" fmla="*/ 99312 w 3266400"/>
                <a:gd name="connsiteY8" fmla="*/ 664009 h 3680318"/>
                <a:gd name="connsiteX9" fmla="*/ 79015 w 3266400"/>
                <a:gd name="connsiteY9" fmla="*/ 1147518 h 3680318"/>
                <a:gd name="connsiteX10" fmla="*/ 0 w 3266400"/>
                <a:gd name="connsiteY10" fmla="*/ 1868793 h 3680318"/>
                <a:gd name="connsiteX11" fmla="*/ 3624 w 3266400"/>
                <a:gd name="connsiteY11" fmla="*/ 1660747 h 3680318"/>
                <a:gd name="connsiteX12" fmla="*/ 102212 w 3266400"/>
                <a:gd name="connsiteY12" fmla="*/ 0 h 368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6400" h="3680318">
                  <a:moveTo>
                    <a:pt x="34795" y="2996736"/>
                  </a:moveTo>
                  <a:cubicBezTo>
                    <a:pt x="53643" y="3075750"/>
                    <a:pt x="55093" y="3451249"/>
                    <a:pt x="34795" y="3680318"/>
                  </a:cubicBezTo>
                  <a:cubicBezTo>
                    <a:pt x="34795" y="3453424"/>
                    <a:pt x="34795" y="3226530"/>
                    <a:pt x="34795" y="2996736"/>
                  </a:cubicBezTo>
                  <a:close/>
                  <a:moveTo>
                    <a:pt x="2801013" y="300108"/>
                  </a:moveTo>
                  <a:cubicBezTo>
                    <a:pt x="2862629" y="475534"/>
                    <a:pt x="3245378" y="1954331"/>
                    <a:pt x="3266400" y="2083363"/>
                  </a:cubicBezTo>
                  <a:cubicBezTo>
                    <a:pt x="3180861" y="1943457"/>
                    <a:pt x="2877852" y="1303371"/>
                    <a:pt x="2872053" y="1249728"/>
                  </a:cubicBezTo>
                  <a:cubicBezTo>
                    <a:pt x="2866254" y="1235955"/>
                    <a:pt x="2803913" y="532801"/>
                    <a:pt x="2801013" y="300108"/>
                  </a:cubicBezTo>
                  <a:close/>
                  <a:moveTo>
                    <a:pt x="102212" y="0"/>
                  </a:moveTo>
                  <a:cubicBezTo>
                    <a:pt x="105111" y="725"/>
                    <a:pt x="98587" y="637187"/>
                    <a:pt x="99312" y="664009"/>
                  </a:cubicBezTo>
                  <a:cubicBezTo>
                    <a:pt x="102212" y="738674"/>
                    <a:pt x="86264" y="1061254"/>
                    <a:pt x="79015" y="1147518"/>
                  </a:cubicBezTo>
                  <a:cubicBezTo>
                    <a:pt x="71765" y="1238855"/>
                    <a:pt x="2900" y="1818775"/>
                    <a:pt x="0" y="1868793"/>
                  </a:cubicBezTo>
                  <a:cubicBezTo>
                    <a:pt x="0" y="1873142"/>
                    <a:pt x="2175" y="1691917"/>
                    <a:pt x="3624" y="1660747"/>
                  </a:cubicBezTo>
                  <a:cubicBezTo>
                    <a:pt x="6524" y="1591881"/>
                    <a:pt x="100762" y="2900"/>
                    <a:pt x="102212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7249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672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390F579-2262-44ED-AD37-A6B78EB88618}"/>
              </a:ext>
            </a:extLst>
          </p:cNvPr>
          <p:cNvSpPr txBox="1"/>
          <p:nvPr/>
        </p:nvSpPr>
        <p:spPr>
          <a:xfrm>
            <a:off x="345600" y="2543949"/>
            <a:ext cx="3955695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ts val="3300"/>
              </a:lnSpc>
            </a:pPr>
            <a:r>
              <a:rPr lang="ko-KR" altLang="en-US" sz="3200" b="1" dirty="0" err="1">
                <a:latin typeface="Microsoft YaHei" panose="020B0503020204020204" pitchFamily="34" charset="-122"/>
                <a:cs typeface="Arial" pitchFamily="34" charset="0"/>
              </a:rPr>
              <a:t>只需</a:t>
            </a:r>
            <a:r>
              <a:rPr lang="ko-KR" altLang="en-US" sz="3200" b="1" dirty="0" err="1">
                <a:solidFill>
                  <a:schemeClr val="accent3"/>
                </a:solidFill>
                <a:latin typeface="Microsoft YaHei" panose="020B0503020204020204" pitchFamily="34" charset="-122"/>
                <a:cs typeface="Arial" pitchFamily="34" charset="0"/>
              </a:rPr>
              <a:t>四步</a:t>
            </a: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rPr>
              <a:t>，</a:t>
            </a:r>
            <a:r>
              <a:rPr lang="ko-KR" altLang="en-US" sz="3200" b="1" dirty="0" err="1">
                <a:latin typeface="Microsoft YaHei" panose="020B0503020204020204" pitchFamily="34" charset="-122"/>
                <a:cs typeface="Arial" pitchFamily="34" charset="0"/>
              </a:rPr>
              <a:t>即可完成</a:t>
            </a:r>
            <a:endParaRPr lang="en-US" altLang="ko-KR" sz="3200" b="1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597F33B-9A14-4965-AB62-56ABE3A1FE04}"/>
              </a:ext>
            </a:extLst>
          </p:cNvPr>
          <p:cNvGrpSpPr/>
          <p:nvPr/>
        </p:nvGrpSpPr>
        <p:grpSpPr>
          <a:xfrm>
            <a:off x="800129" y="4743916"/>
            <a:ext cx="2330022" cy="612000"/>
            <a:chOff x="747375" y="4942396"/>
            <a:chExt cx="2330022" cy="6120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5E4199F-749A-41CB-98A0-0053B10701C4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59B79-43BC-48FF-B5B9-1B93A811199E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FD7785-EA18-4EEF-BF11-529A7B4D6672}"/>
                </a:ext>
              </a:extLst>
            </p:cNvPr>
            <p:cNvSpPr txBox="1"/>
            <p:nvPr/>
          </p:nvSpPr>
          <p:spPr>
            <a:xfrm>
              <a:off x="1565052" y="5072355"/>
              <a:ext cx="1512345" cy="338554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ko-KR" altLang="en-US" sz="1600" b="1" dirty="0" err="1">
                  <a:solidFill>
                    <a:schemeClr val="accent1"/>
                  </a:solidFill>
                  <a:cs typeface="Arial" pitchFamily="34" charset="0"/>
                </a:rPr>
                <a:t>选择</a:t>
              </a:r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PPT</a:t>
              </a:r>
              <a:r>
                <a:rPr lang="ko-KR" altLang="en-US" sz="1600" b="1" dirty="0" err="1">
                  <a:solidFill>
                    <a:schemeClr val="accent1"/>
                  </a:solidFill>
                  <a:cs typeface="Arial" pitchFamily="34" charset="0"/>
                </a:rPr>
                <a:t>文件</a:t>
              </a:r>
              <a:endParaRPr lang="en-US" altLang="ko-KR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87A1C9C-798D-4473-B3F2-F9B92DC84DD5}"/>
              </a:ext>
            </a:extLst>
          </p:cNvPr>
          <p:cNvGrpSpPr/>
          <p:nvPr/>
        </p:nvGrpSpPr>
        <p:grpSpPr>
          <a:xfrm>
            <a:off x="3483618" y="4743916"/>
            <a:ext cx="2330022" cy="612000"/>
            <a:chOff x="747375" y="4942396"/>
            <a:chExt cx="2330022" cy="612000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AC3668F-CD1E-4DE4-80CD-4AC3A61E721D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85B33B-2389-4376-8190-2C0D59302F01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1D7438-3A7E-4EA5-A0E8-163CD7ACF99E}"/>
                </a:ext>
              </a:extLst>
            </p:cNvPr>
            <p:cNvSpPr txBox="1"/>
            <p:nvPr/>
          </p:nvSpPr>
          <p:spPr>
            <a:xfrm>
              <a:off x="1565052" y="5072356"/>
              <a:ext cx="1512345" cy="338554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ko-KR" altLang="en-US" sz="1600" b="1" dirty="0" err="1">
                  <a:solidFill>
                    <a:schemeClr val="accent2"/>
                  </a:solidFill>
                  <a:cs typeface="Arial" pitchFamily="34" charset="0"/>
                </a:rPr>
                <a:t>自定义设置</a:t>
              </a:r>
              <a:endParaRPr lang="en-US" altLang="ko-KR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79ECA2-658C-4F10-BAD5-BCBB7651CDA8}"/>
              </a:ext>
            </a:extLst>
          </p:cNvPr>
          <p:cNvGrpSpPr/>
          <p:nvPr/>
        </p:nvGrpSpPr>
        <p:grpSpPr>
          <a:xfrm>
            <a:off x="6026427" y="4743916"/>
            <a:ext cx="2330022" cy="612000"/>
            <a:chOff x="747375" y="4942396"/>
            <a:chExt cx="2330022" cy="612000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D63E88A-8248-4E4F-B76B-CD47DDCAAC5C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1922EF1-869B-4F88-854E-F5C610362F63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B98688-68DA-4A67-9F57-01275D89E008}"/>
                </a:ext>
              </a:extLst>
            </p:cNvPr>
            <p:cNvSpPr txBox="1"/>
            <p:nvPr/>
          </p:nvSpPr>
          <p:spPr>
            <a:xfrm>
              <a:off x="1565052" y="5072356"/>
              <a:ext cx="1512345" cy="338554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ko-KR" altLang="en-US" sz="1600" b="1" dirty="0" err="1">
                  <a:solidFill>
                    <a:schemeClr val="accent3"/>
                  </a:solidFill>
                  <a:cs typeface="Arial" pitchFamily="34" charset="0"/>
                </a:rPr>
                <a:t>生成视频</a:t>
              </a:r>
              <a:endParaRPr lang="en-US" altLang="ko-KR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F9F972F-5D9C-4105-8E0C-2BCCA827C0E0}"/>
              </a:ext>
            </a:extLst>
          </p:cNvPr>
          <p:cNvGrpSpPr/>
          <p:nvPr/>
        </p:nvGrpSpPr>
        <p:grpSpPr>
          <a:xfrm>
            <a:off x="8657162" y="4743916"/>
            <a:ext cx="2330022" cy="612000"/>
            <a:chOff x="747375" y="4942396"/>
            <a:chExt cx="2330022" cy="612000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1D32FE01-6429-4000-B443-2F98FEC4EE18}"/>
                </a:ext>
              </a:extLst>
            </p:cNvPr>
            <p:cNvSpPr/>
            <p:nvPr/>
          </p:nvSpPr>
          <p:spPr>
            <a:xfrm>
              <a:off x="822427" y="4942396"/>
              <a:ext cx="612000" cy="61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C28DD49-89E0-4358-AF26-7CB11EA51075}"/>
                </a:ext>
              </a:extLst>
            </p:cNvPr>
            <p:cNvSpPr txBox="1"/>
            <p:nvPr/>
          </p:nvSpPr>
          <p:spPr>
            <a:xfrm>
              <a:off x="747375" y="5061813"/>
              <a:ext cx="763624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D82AC51-3C38-45FD-B9ED-E064FFAAC6EF}"/>
                </a:ext>
              </a:extLst>
            </p:cNvPr>
            <p:cNvSpPr txBox="1"/>
            <p:nvPr/>
          </p:nvSpPr>
          <p:spPr>
            <a:xfrm>
              <a:off x="1565052" y="5072356"/>
              <a:ext cx="1512345" cy="338554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ko-KR" altLang="en-US" sz="1600" b="1" dirty="0" err="1">
                  <a:solidFill>
                    <a:schemeClr val="accent4"/>
                  </a:solidFill>
                  <a:cs typeface="Arial" pitchFamily="34" charset="0"/>
                </a:rPr>
                <a:t>预览播放</a:t>
              </a:r>
              <a:endParaRPr lang="en-US" altLang="ko-KR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7116B22-1DEA-4068-AB52-793E58E2CB92}"/>
              </a:ext>
            </a:extLst>
          </p:cNvPr>
          <p:cNvGrpSpPr/>
          <p:nvPr/>
        </p:nvGrpSpPr>
        <p:grpSpPr>
          <a:xfrm flipH="1">
            <a:off x="5838357" y="1702280"/>
            <a:ext cx="5020347" cy="2394674"/>
            <a:chOff x="862021" y="933367"/>
            <a:chExt cx="10471821" cy="4994993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31C50DA7-6923-4570-ABC8-5F2688C6B980}"/>
                </a:ext>
              </a:extLst>
            </p:cNvPr>
            <p:cNvSpPr/>
            <p:nvPr/>
          </p:nvSpPr>
          <p:spPr>
            <a:xfrm>
              <a:off x="862021" y="4506944"/>
              <a:ext cx="1631623" cy="1003934"/>
            </a:xfrm>
            <a:custGeom>
              <a:avLst/>
              <a:gdLst>
                <a:gd name="connsiteX0" fmla="*/ 196110 w 1631623"/>
                <a:gd name="connsiteY0" fmla="*/ 54197 h 1003934"/>
                <a:gd name="connsiteX1" fmla="*/ 268119 w 1631623"/>
                <a:gd name="connsiteY1" fmla="*/ 73819 h 1003934"/>
                <a:gd name="connsiteX2" fmla="*/ 772944 w 1631623"/>
                <a:gd name="connsiteY2" fmla="*/ 92869 h 1003934"/>
                <a:gd name="connsiteX3" fmla="*/ 896769 w 1631623"/>
                <a:gd name="connsiteY3" fmla="*/ 121444 h 1003934"/>
                <a:gd name="connsiteX4" fmla="*/ 972017 w 1631623"/>
                <a:gd name="connsiteY4" fmla="*/ 97822 h 1003934"/>
                <a:gd name="connsiteX5" fmla="*/ 1281484 w 1631623"/>
                <a:gd name="connsiteY5" fmla="*/ 18764 h 1003934"/>
                <a:gd name="connsiteX6" fmla="*/ 1338348 w 1631623"/>
                <a:gd name="connsiteY6" fmla="*/ 2857 h 1003934"/>
                <a:gd name="connsiteX7" fmla="*/ 1181472 w 1631623"/>
                <a:gd name="connsiteY7" fmla="*/ 174974 h 1003934"/>
                <a:gd name="connsiteX8" fmla="*/ 1059075 w 1631623"/>
                <a:gd name="connsiteY8" fmla="*/ 435007 h 1003934"/>
                <a:gd name="connsiteX9" fmla="*/ 1139752 w 1631623"/>
                <a:gd name="connsiteY9" fmla="*/ 644461 h 1003934"/>
                <a:gd name="connsiteX10" fmla="*/ 1592380 w 1631623"/>
                <a:gd name="connsiteY10" fmla="*/ 987266 h 1003934"/>
                <a:gd name="connsiteX11" fmla="*/ 1631623 w 1631623"/>
                <a:gd name="connsiteY11" fmla="*/ 1003935 h 1003934"/>
                <a:gd name="connsiteX12" fmla="*/ 1010593 w 1631623"/>
                <a:gd name="connsiteY12" fmla="*/ 965549 h 1003934"/>
                <a:gd name="connsiteX13" fmla="*/ 483765 w 1631623"/>
                <a:gd name="connsiteY13" fmla="*/ 940689 h 1003934"/>
                <a:gd name="connsiteX14" fmla="*/ 117529 w 1631623"/>
                <a:gd name="connsiteY14" fmla="*/ 836009 h 1003934"/>
                <a:gd name="connsiteX15" fmla="*/ 2848 w 1631623"/>
                <a:gd name="connsiteY15" fmla="*/ 615220 h 1003934"/>
                <a:gd name="connsiteX16" fmla="*/ 196110 w 1631623"/>
                <a:gd name="connsiteY16" fmla="*/ 54197 h 1003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31623" h="1003934">
                  <a:moveTo>
                    <a:pt x="196110" y="54197"/>
                  </a:moveTo>
                  <a:cubicBezTo>
                    <a:pt x="210969" y="83344"/>
                    <a:pt x="241164" y="82772"/>
                    <a:pt x="268119" y="73819"/>
                  </a:cubicBezTo>
                  <a:cubicBezTo>
                    <a:pt x="442046" y="15621"/>
                    <a:pt x="603495" y="50387"/>
                    <a:pt x="772944" y="92869"/>
                  </a:cubicBezTo>
                  <a:cubicBezTo>
                    <a:pt x="809520" y="102013"/>
                    <a:pt x="857907" y="123253"/>
                    <a:pt x="896769" y="121444"/>
                  </a:cubicBezTo>
                  <a:cubicBezTo>
                    <a:pt x="915819" y="83344"/>
                    <a:pt x="946204" y="97536"/>
                    <a:pt x="972017" y="97822"/>
                  </a:cubicBezTo>
                  <a:cubicBezTo>
                    <a:pt x="1081935" y="98679"/>
                    <a:pt x="1184996" y="71342"/>
                    <a:pt x="1281484" y="18764"/>
                  </a:cubicBezTo>
                  <a:cubicBezTo>
                    <a:pt x="1298915" y="9239"/>
                    <a:pt x="1315393" y="-6477"/>
                    <a:pt x="1338348" y="2857"/>
                  </a:cubicBezTo>
                  <a:cubicBezTo>
                    <a:pt x="1285961" y="60103"/>
                    <a:pt x="1232621" y="116586"/>
                    <a:pt x="1181472" y="174974"/>
                  </a:cubicBezTo>
                  <a:cubicBezTo>
                    <a:pt x="1116035" y="249745"/>
                    <a:pt x="1056885" y="327946"/>
                    <a:pt x="1059075" y="435007"/>
                  </a:cubicBezTo>
                  <a:cubicBezTo>
                    <a:pt x="1060695" y="514731"/>
                    <a:pt x="1092889" y="583406"/>
                    <a:pt x="1139752" y="644461"/>
                  </a:cubicBezTo>
                  <a:cubicBezTo>
                    <a:pt x="1259100" y="799624"/>
                    <a:pt x="1406738" y="918877"/>
                    <a:pt x="1592380" y="987266"/>
                  </a:cubicBezTo>
                  <a:cubicBezTo>
                    <a:pt x="1605715" y="992219"/>
                    <a:pt x="1618574" y="998315"/>
                    <a:pt x="1631623" y="1003935"/>
                  </a:cubicBezTo>
                  <a:cubicBezTo>
                    <a:pt x="1424645" y="990981"/>
                    <a:pt x="1217667" y="976979"/>
                    <a:pt x="1010593" y="965549"/>
                  </a:cubicBezTo>
                  <a:cubicBezTo>
                    <a:pt x="835047" y="955834"/>
                    <a:pt x="659311" y="950309"/>
                    <a:pt x="483765" y="940689"/>
                  </a:cubicBezTo>
                  <a:cubicBezTo>
                    <a:pt x="354130" y="933545"/>
                    <a:pt x="230781" y="901732"/>
                    <a:pt x="117529" y="836009"/>
                  </a:cubicBezTo>
                  <a:cubicBezTo>
                    <a:pt x="32661" y="786479"/>
                    <a:pt x="-12106" y="714661"/>
                    <a:pt x="2848" y="615220"/>
                  </a:cubicBezTo>
                  <a:cubicBezTo>
                    <a:pt x="32661" y="416623"/>
                    <a:pt x="100098" y="230314"/>
                    <a:pt x="196110" y="54197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65995670-6CEE-4550-8701-4A3959F165EA}"/>
                </a:ext>
              </a:extLst>
            </p:cNvPr>
            <p:cNvSpPr/>
            <p:nvPr/>
          </p:nvSpPr>
          <p:spPr>
            <a:xfrm>
              <a:off x="2129587" y="2971037"/>
              <a:ext cx="715720" cy="1409985"/>
            </a:xfrm>
            <a:custGeom>
              <a:avLst/>
              <a:gdLst>
                <a:gd name="connsiteX0" fmla="*/ 462450 w 715720"/>
                <a:gd name="connsiteY0" fmla="*/ 616458 h 1409985"/>
                <a:gd name="connsiteX1" fmla="*/ 105453 w 715720"/>
                <a:gd name="connsiteY1" fmla="*/ 0 h 1409985"/>
                <a:gd name="connsiteX2" fmla="*/ 678 w 715720"/>
                <a:gd name="connsiteY2" fmla="*/ 781050 h 1409985"/>
                <a:gd name="connsiteX3" fmla="*/ 174605 w 715720"/>
                <a:gd name="connsiteY3" fmla="*/ 1409986 h 1409985"/>
                <a:gd name="connsiteX4" fmla="*/ 174605 w 715720"/>
                <a:gd name="connsiteY4" fmla="*/ 1409986 h 1409985"/>
                <a:gd name="connsiteX5" fmla="*/ 188797 w 715720"/>
                <a:gd name="connsiteY5" fmla="*/ 1385983 h 1409985"/>
                <a:gd name="connsiteX6" fmla="*/ 530173 w 715720"/>
                <a:gd name="connsiteY6" fmla="*/ 1079944 h 1409985"/>
                <a:gd name="connsiteX7" fmla="*/ 715720 w 715720"/>
                <a:gd name="connsiteY7" fmla="*/ 1027938 h 1409985"/>
                <a:gd name="connsiteX8" fmla="*/ 462450 w 715720"/>
                <a:gd name="connsiteY8" fmla="*/ 616458 h 1409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5720" h="1409985">
                  <a:moveTo>
                    <a:pt x="462450" y="616458"/>
                  </a:moveTo>
                  <a:cubicBezTo>
                    <a:pt x="363581" y="401574"/>
                    <a:pt x="181368" y="104870"/>
                    <a:pt x="105453" y="0"/>
                  </a:cubicBezTo>
                  <a:cubicBezTo>
                    <a:pt x="96405" y="55817"/>
                    <a:pt x="-9418" y="726186"/>
                    <a:pt x="678" y="781050"/>
                  </a:cubicBezTo>
                  <a:cubicBezTo>
                    <a:pt x="52113" y="999268"/>
                    <a:pt x="87927" y="1201865"/>
                    <a:pt x="174605" y="1409986"/>
                  </a:cubicBezTo>
                  <a:cubicBezTo>
                    <a:pt x="174605" y="1409986"/>
                    <a:pt x="174605" y="1409986"/>
                    <a:pt x="174605" y="1409986"/>
                  </a:cubicBezTo>
                  <a:cubicBezTo>
                    <a:pt x="179463" y="1401985"/>
                    <a:pt x="185749" y="1394555"/>
                    <a:pt x="188797" y="1385983"/>
                  </a:cubicBezTo>
                  <a:cubicBezTo>
                    <a:pt x="247757" y="1222724"/>
                    <a:pt x="375392" y="1135094"/>
                    <a:pt x="530173" y="1079944"/>
                  </a:cubicBezTo>
                  <a:cubicBezTo>
                    <a:pt x="590562" y="1058418"/>
                    <a:pt x="653712" y="1044988"/>
                    <a:pt x="715720" y="1027938"/>
                  </a:cubicBezTo>
                  <a:cubicBezTo>
                    <a:pt x="617613" y="899160"/>
                    <a:pt x="530364" y="764191"/>
                    <a:pt x="462450" y="616458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9B8C2DB9-2B33-46F3-B228-554CD160AC4A}"/>
                </a:ext>
              </a:extLst>
            </p:cNvPr>
            <p:cNvSpPr/>
            <p:nvPr/>
          </p:nvSpPr>
          <p:spPr>
            <a:xfrm>
              <a:off x="1909914" y="2456945"/>
              <a:ext cx="5611195" cy="3275094"/>
            </a:xfrm>
            <a:custGeom>
              <a:avLst/>
              <a:gdLst>
                <a:gd name="connsiteX0" fmla="*/ 5542922 w 5611195"/>
                <a:gd name="connsiteY0" fmla="*/ 2270788 h 3275094"/>
                <a:gd name="connsiteX1" fmla="*/ 5319465 w 5611195"/>
                <a:gd name="connsiteY1" fmla="*/ 1754914 h 3275094"/>
                <a:gd name="connsiteX2" fmla="*/ 5329371 w 5611195"/>
                <a:gd name="connsiteY2" fmla="*/ 1275426 h 3275094"/>
                <a:gd name="connsiteX3" fmla="*/ 5327466 w 5611195"/>
                <a:gd name="connsiteY3" fmla="*/ 767076 h 3275094"/>
                <a:gd name="connsiteX4" fmla="*/ 5166493 w 5611195"/>
                <a:gd name="connsiteY4" fmla="*/ 371217 h 3275094"/>
                <a:gd name="connsiteX5" fmla="*/ 5166493 w 5611195"/>
                <a:gd name="connsiteY5" fmla="*/ 371217 h 3275094"/>
                <a:gd name="connsiteX6" fmla="*/ 5166493 w 5611195"/>
                <a:gd name="connsiteY6" fmla="*/ 371217 h 3275094"/>
                <a:gd name="connsiteX7" fmla="*/ 3135763 w 5611195"/>
                <a:gd name="connsiteY7" fmla="*/ 12220 h 3275094"/>
                <a:gd name="connsiteX8" fmla="*/ 3135763 w 5611195"/>
                <a:gd name="connsiteY8" fmla="*/ 12220 h 3275094"/>
                <a:gd name="connsiteX9" fmla="*/ 2697518 w 5611195"/>
                <a:gd name="connsiteY9" fmla="*/ 180717 h 3275094"/>
                <a:gd name="connsiteX10" fmla="*/ 2315851 w 5611195"/>
                <a:gd name="connsiteY10" fmla="*/ 1457068 h 3275094"/>
                <a:gd name="connsiteX11" fmla="*/ 2154022 w 5611195"/>
                <a:gd name="connsiteY11" fmla="*/ 1594037 h 3275094"/>
                <a:gd name="connsiteX12" fmla="*/ 2007908 w 5611195"/>
                <a:gd name="connsiteY12" fmla="*/ 1605277 h 3275094"/>
                <a:gd name="connsiteX13" fmla="*/ 1602238 w 5611195"/>
                <a:gd name="connsiteY13" fmla="*/ 1530219 h 3275094"/>
                <a:gd name="connsiteX14" fmla="*/ 1094842 w 5611195"/>
                <a:gd name="connsiteY14" fmla="*/ 1507931 h 3275094"/>
                <a:gd name="connsiteX15" fmla="*/ 936346 w 5611195"/>
                <a:gd name="connsiteY15" fmla="*/ 1535458 h 3275094"/>
                <a:gd name="connsiteX16" fmla="*/ 787946 w 5611195"/>
                <a:gd name="connsiteY16" fmla="*/ 1563271 h 3275094"/>
                <a:gd name="connsiteX17" fmla="*/ 404850 w 5611195"/>
                <a:gd name="connsiteY17" fmla="*/ 1875691 h 3275094"/>
                <a:gd name="connsiteX18" fmla="*/ 386753 w 5611195"/>
                <a:gd name="connsiteY18" fmla="*/ 1909124 h 3275094"/>
                <a:gd name="connsiteX19" fmla="*/ 277882 w 5611195"/>
                <a:gd name="connsiteY19" fmla="*/ 2045998 h 3275094"/>
                <a:gd name="connsiteX20" fmla="*/ 225590 w 5611195"/>
                <a:gd name="connsiteY20" fmla="*/ 2101243 h 3275094"/>
                <a:gd name="connsiteX21" fmla="*/ 39757 w 5611195"/>
                <a:gd name="connsiteY21" fmla="*/ 2329272 h 3275094"/>
                <a:gd name="connsiteX22" fmla="*/ 48615 w 5611195"/>
                <a:gd name="connsiteY22" fmla="*/ 2641406 h 3275094"/>
                <a:gd name="connsiteX23" fmla="*/ 237782 w 5611195"/>
                <a:gd name="connsiteY23" fmla="*/ 2859338 h 3275094"/>
                <a:gd name="connsiteX24" fmla="*/ 584682 w 5611195"/>
                <a:gd name="connsiteY24" fmla="*/ 3047362 h 3275094"/>
                <a:gd name="connsiteX25" fmla="*/ 630879 w 5611195"/>
                <a:gd name="connsiteY25" fmla="*/ 3057744 h 3275094"/>
                <a:gd name="connsiteX26" fmla="*/ 1285246 w 5611195"/>
                <a:gd name="connsiteY26" fmla="*/ 3133848 h 3275094"/>
                <a:gd name="connsiteX27" fmla="*/ 1799120 w 5611195"/>
                <a:gd name="connsiteY27" fmla="*/ 3134325 h 3275094"/>
                <a:gd name="connsiteX28" fmla="*/ 2935833 w 5611195"/>
                <a:gd name="connsiteY28" fmla="*/ 3164329 h 3275094"/>
                <a:gd name="connsiteX29" fmla="*/ 3156718 w 5611195"/>
                <a:gd name="connsiteY29" fmla="*/ 3265865 h 3275094"/>
                <a:gd name="connsiteX30" fmla="*/ 3383128 w 5611195"/>
                <a:gd name="connsiteY30" fmla="*/ 3211858 h 3275094"/>
                <a:gd name="connsiteX31" fmla="*/ 3432753 w 5611195"/>
                <a:gd name="connsiteY31" fmla="*/ 3123466 h 3275094"/>
                <a:gd name="connsiteX32" fmla="*/ 3701834 w 5611195"/>
                <a:gd name="connsiteY32" fmla="*/ 2823810 h 3275094"/>
                <a:gd name="connsiteX33" fmla="*/ 3882333 w 5611195"/>
                <a:gd name="connsiteY33" fmla="*/ 2751420 h 3275094"/>
                <a:gd name="connsiteX34" fmla="*/ 4023589 w 5611195"/>
                <a:gd name="connsiteY34" fmla="*/ 2679792 h 3275094"/>
                <a:gd name="connsiteX35" fmla="*/ 4059498 w 5611195"/>
                <a:gd name="connsiteY35" fmla="*/ 2693794 h 3275094"/>
                <a:gd name="connsiteX36" fmla="*/ 4245997 w 5611195"/>
                <a:gd name="connsiteY36" fmla="*/ 2730560 h 3275094"/>
                <a:gd name="connsiteX37" fmla="*/ 4539082 w 5611195"/>
                <a:gd name="connsiteY37" fmla="*/ 2749134 h 3275094"/>
                <a:gd name="connsiteX38" fmla="*/ 4653953 w 5611195"/>
                <a:gd name="connsiteY38" fmla="*/ 2726750 h 3275094"/>
                <a:gd name="connsiteX39" fmla="*/ 4654715 w 5611195"/>
                <a:gd name="connsiteY39" fmla="*/ 2725416 h 3275094"/>
                <a:gd name="connsiteX40" fmla="*/ 4757204 w 5611195"/>
                <a:gd name="connsiteY40" fmla="*/ 2716939 h 3275094"/>
                <a:gd name="connsiteX41" fmla="*/ 5001520 w 5611195"/>
                <a:gd name="connsiteY41" fmla="*/ 2696080 h 3275094"/>
                <a:gd name="connsiteX42" fmla="*/ 5428812 w 5611195"/>
                <a:gd name="connsiteY42" fmla="*/ 2659504 h 3275094"/>
                <a:gd name="connsiteX43" fmla="*/ 5507584 w 5611195"/>
                <a:gd name="connsiteY43" fmla="*/ 2651979 h 3275094"/>
                <a:gd name="connsiteX44" fmla="*/ 5544636 w 5611195"/>
                <a:gd name="connsiteY44" fmla="*/ 2640739 h 3275094"/>
                <a:gd name="connsiteX45" fmla="*/ 5597690 w 5611195"/>
                <a:gd name="connsiteY45" fmla="*/ 2473385 h 3275094"/>
                <a:gd name="connsiteX46" fmla="*/ 5542922 w 5611195"/>
                <a:gd name="connsiteY46" fmla="*/ 2270788 h 327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611195" h="3275094">
                  <a:moveTo>
                    <a:pt x="5542922" y="2270788"/>
                  </a:moveTo>
                  <a:cubicBezTo>
                    <a:pt x="5391093" y="2134295"/>
                    <a:pt x="5301462" y="1966750"/>
                    <a:pt x="5319465" y="1754914"/>
                  </a:cubicBezTo>
                  <a:cubicBezTo>
                    <a:pt x="5333085" y="1595275"/>
                    <a:pt x="5332324" y="1435446"/>
                    <a:pt x="5329371" y="1275426"/>
                  </a:cubicBezTo>
                  <a:cubicBezTo>
                    <a:pt x="5326228" y="1105976"/>
                    <a:pt x="5340134" y="936431"/>
                    <a:pt x="5327466" y="767076"/>
                  </a:cubicBezTo>
                  <a:cubicBezTo>
                    <a:pt x="5316321" y="618296"/>
                    <a:pt x="5271078" y="482469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5166493" y="371217"/>
                    <a:pt x="5166493" y="371217"/>
                    <a:pt x="5166493" y="371217"/>
                  </a:cubicBezTo>
                  <a:cubicBezTo>
                    <a:pt x="4687577" y="85467"/>
                    <a:pt x="3487426" y="47367"/>
                    <a:pt x="3135763" y="12220"/>
                  </a:cubicBezTo>
                  <a:lnTo>
                    <a:pt x="3135763" y="12220"/>
                  </a:lnTo>
                  <a:cubicBezTo>
                    <a:pt x="2951836" y="-30071"/>
                    <a:pt x="2807532" y="40128"/>
                    <a:pt x="2697518" y="180717"/>
                  </a:cubicBezTo>
                  <a:cubicBezTo>
                    <a:pt x="2593791" y="313210"/>
                    <a:pt x="2334806" y="1157411"/>
                    <a:pt x="2315851" y="1457068"/>
                  </a:cubicBezTo>
                  <a:cubicBezTo>
                    <a:pt x="2311470" y="1526695"/>
                    <a:pt x="2217648" y="1574701"/>
                    <a:pt x="2154022" y="1594037"/>
                  </a:cubicBezTo>
                  <a:cubicBezTo>
                    <a:pt x="2106206" y="1608515"/>
                    <a:pt x="2057057" y="1607944"/>
                    <a:pt x="2007908" y="1605277"/>
                  </a:cubicBezTo>
                  <a:cubicBezTo>
                    <a:pt x="1869510" y="1597847"/>
                    <a:pt x="1736350" y="1560699"/>
                    <a:pt x="1602238" y="1530219"/>
                  </a:cubicBezTo>
                  <a:cubicBezTo>
                    <a:pt x="1434122" y="1492024"/>
                    <a:pt x="1266482" y="1466211"/>
                    <a:pt x="1094842" y="1507931"/>
                  </a:cubicBezTo>
                  <a:cubicBezTo>
                    <a:pt x="1042930" y="1520599"/>
                    <a:pt x="990638" y="1534696"/>
                    <a:pt x="936346" y="1535458"/>
                  </a:cubicBezTo>
                  <a:cubicBezTo>
                    <a:pt x="884244" y="1530791"/>
                    <a:pt x="836047" y="1548317"/>
                    <a:pt x="787946" y="1563271"/>
                  </a:cubicBezTo>
                  <a:cubicBezTo>
                    <a:pt x="618687" y="1615944"/>
                    <a:pt x="473145" y="1698621"/>
                    <a:pt x="404850" y="1875691"/>
                  </a:cubicBezTo>
                  <a:cubicBezTo>
                    <a:pt x="400278" y="1887502"/>
                    <a:pt x="393420" y="1898361"/>
                    <a:pt x="386753" y="1909124"/>
                  </a:cubicBezTo>
                  <a:cubicBezTo>
                    <a:pt x="353892" y="1957511"/>
                    <a:pt x="321888" y="2006565"/>
                    <a:pt x="277882" y="2045998"/>
                  </a:cubicBezTo>
                  <a:cubicBezTo>
                    <a:pt x="261880" y="2065810"/>
                    <a:pt x="241973" y="2082003"/>
                    <a:pt x="225590" y="2101243"/>
                  </a:cubicBezTo>
                  <a:cubicBezTo>
                    <a:pt x="162249" y="2176014"/>
                    <a:pt x="87668" y="2241356"/>
                    <a:pt x="39757" y="2329272"/>
                  </a:cubicBezTo>
                  <a:cubicBezTo>
                    <a:pt x="-18250" y="2435856"/>
                    <a:pt x="-10630" y="2538822"/>
                    <a:pt x="48615" y="2641406"/>
                  </a:cubicBezTo>
                  <a:cubicBezTo>
                    <a:pt x="97669" y="2726369"/>
                    <a:pt x="163868" y="2796092"/>
                    <a:pt x="237782" y="2859338"/>
                  </a:cubicBezTo>
                  <a:cubicBezTo>
                    <a:pt x="339985" y="2946778"/>
                    <a:pt x="448951" y="3021644"/>
                    <a:pt x="584682" y="3047362"/>
                  </a:cubicBezTo>
                  <a:cubicBezTo>
                    <a:pt x="600113" y="3050790"/>
                    <a:pt x="615639" y="3053838"/>
                    <a:pt x="630879" y="3057744"/>
                  </a:cubicBezTo>
                  <a:cubicBezTo>
                    <a:pt x="845572" y="3112894"/>
                    <a:pt x="1063123" y="3141659"/>
                    <a:pt x="1285246" y="3133848"/>
                  </a:cubicBezTo>
                  <a:cubicBezTo>
                    <a:pt x="1456506" y="3127848"/>
                    <a:pt x="1627861" y="3125943"/>
                    <a:pt x="1799120" y="3134325"/>
                  </a:cubicBezTo>
                  <a:cubicBezTo>
                    <a:pt x="2177834" y="3152994"/>
                    <a:pt x="2556548" y="3167377"/>
                    <a:pt x="2935833" y="3164329"/>
                  </a:cubicBezTo>
                  <a:cubicBezTo>
                    <a:pt x="3002128" y="3214239"/>
                    <a:pt x="3075756" y="3249006"/>
                    <a:pt x="3156718" y="3265865"/>
                  </a:cubicBezTo>
                  <a:cubicBezTo>
                    <a:pt x="3239872" y="3283201"/>
                    <a:pt x="3320072" y="3281677"/>
                    <a:pt x="3383128" y="3211858"/>
                  </a:cubicBezTo>
                  <a:cubicBezTo>
                    <a:pt x="3418275" y="3192999"/>
                    <a:pt x="3421704" y="3154994"/>
                    <a:pt x="3432753" y="3123466"/>
                  </a:cubicBezTo>
                  <a:cubicBezTo>
                    <a:pt x="3480854" y="2985544"/>
                    <a:pt x="3574485" y="2889532"/>
                    <a:pt x="3701834" y="2823810"/>
                  </a:cubicBezTo>
                  <a:cubicBezTo>
                    <a:pt x="3759556" y="2793996"/>
                    <a:pt x="3820515" y="2771803"/>
                    <a:pt x="3882333" y="2751420"/>
                  </a:cubicBezTo>
                  <a:cubicBezTo>
                    <a:pt x="3932910" y="2734751"/>
                    <a:pt x="3987965" y="2724845"/>
                    <a:pt x="4023589" y="2679792"/>
                  </a:cubicBezTo>
                  <a:cubicBezTo>
                    <a:pt x="4033018" y="2690460"/>
                    <a:pt x="4046544" y="2691984"/>
                    <a:pt x="4059498" y="2693794"/>
                  </a:cubicBezTo>
                  <a:cubicBezTo>
                    <a:pt x="4122363" y="2702366"/>
                    <a:pt x="4184085" y="2717130"/>
                    <a:pt x="4245997" y="2730560"/>
                  </a:cubicBezTo>
                  <a:cubicBezTo>
                    <a:pt x="4342867" y="2751515"/>
                    <a:pt x="4440974" y="2754563"/>
                    <a:pt x="4539082" y="2749134"/>
                  </a:cubicBezTo>
                  <a:cubicBezTo>
                    <a:pt x="4577753" y="2747038"/>
                    <a:pt x="4618520" y="2748372"/>
                    <a:pt x="4653953" y="2726750"/>
                  </a:cubicBezTo>
                  <a:cubicBezTo>
                    <a:pt x="4654239" y="2726274"/>
                    <a:pt x="4654429" y="2725893"/>
                    <a:pt x="4654715" y="2725416"/>
                  </a:cubicBezTo>
                  <a:cubicBezTo>
                    <a:pt x="4688910" y="2722559"/>
                    <a:pt x="4723105" y="2719797"/>
                    <a:pt x="4757204" y="2716939"/>
                  </a:cubicBezTo>
                  <a:cubicBezTo>
                    <a:pt x="4838643" y="2710081"/>
                    <a:pt x="4920272" y="2704557"/>
                    <a:pt x="5001520" y="2696080"/>
                  </a:cubicBezTo>
                  <a:cubicBezTo>
                    <a:pt x="5143728" y="2681125"/>
                    <a:pt x="5285365" y="2660361"/>
                    <a:pt x="5428812" y="2659504"/>
                  </a:cubicBezTo>
                  <a:cubicBezTo>
                    <a:pt x="5455005" y="2659313"/>
                    <a:pt x="5482628" y="2667123"/>
                    <a:pt x="5507584" y="2651979"/>
                  </a:cubicBezTo>
                  <a:cubicBezTo>
                    <a:pt x="5520633" y="2650550"/>
                    <a:pt x="5534159" y="2650836"/>
                    <a:pt x="5544636" y="2640739"/>
                  </a:cubicBezTo>
                  <a:cubicBezTo>
                    <a:pt x="5562162" y="2584923"/>
                    <a:pt x="5578164" y="2528535"/>
                    <a:pt x="5597690" y="2473385"/>
                  </a:cubicBezTo>
                  <a:cubicBezTo>
                    <a:pt x="5626741" y="2392327"/>
                    <a:pt x="5609120" y="2330224"/>
                    <a:pt x="5542922" y="227078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ED65C34E-0913-4BD5-92E8-D8DD87A2F30B}"/>
                </a:ext>
              </a:extLst>
            </p:cNvPr>
            <p:cNvSpPr/>
            <p:nvPr/>
          </p:nvSpPr>
          <p:spPr>
            <a:xfrm>
              <a:off x="6042957" y="3787068"/>
              <a:ext cx="5290885" cy="2141292"/>
            </a:xfrm>
            <a:custGeom>
              <a:avLst/>
              <a:gdLst>
                <a:gd name="connsiteX0" fmla="*/ 2745665 w 5290885"/>
                <a:gd name="connsiteY0" fmla="*/ 31504 h 2141292"/>
                <a:gd name="connsiteX1" fmla="*/ 2800148 w 5290885"/>
                <a:gd name="connsiteY1" fmla="*/ 71 h 2141292"/>
                <a:gd name="connsiteX2" fmla="*/ 5265122 w 5290885"/>
                <a:gd name="connsiteY2" fmla="*/ 106751 h 2141292"/>
                <a:gd name="connsiteX3" fmla="*/ 5284077 w 5290885"/>
                <a:gd name="connsiteY3" fmla="*/ 154567 h 2141292"/>
                <a:gd name="connsiteX4" fmla="*/ 4335959 w 5290885"/>
                <a:gd name="connsiteY4" fmla="*/ 1987272 h 2141292"/>
                <a:gd name="connsiteX5" fmla="*/ 4174986 w 5290885"/>
                <a:gd name="connsiteY5" fmla="*/ 2063472 h 2141292"/>
                <a:gd name="connsiteX6" fmla="*/ 1803166 w 5290885"/>
                <a:gd name="connsiteY6" fmla="*/ 2141292 h 2141292"/>
                <a:gd name="connsiteX7" fmla="*/ 28849 w 5290885"/>
                <a:gd name="connsiteY7" fmla="*/ 2032516 h 2141292"/>
                <a:gd name="connsiteX8" fmla="*/ 2750 w 5290885"/>
                <a:gd name="connsiteY8" fmla="*/ 1998893 h 2141292"/>
                <a:gd name="connsiteX9" fmla="*/ 27420 w 5290885"/>
                <a:gd name="connsiteY9" fmla="*/ 1928979 h 2141292"/>
                <a:gd name="connsiteX10" fmla="*/ 1677150 w 5290885"/>
                <a:gd name="connsiteY10" fmla="*/ 2023657 h 2141292"/>
                <a:gd name="connsiteX11" fmla="*/ 1810596 w 5290885"/>
                <a:gd name="connsiteY11" fmla="*/ 1947457 h 2141292"/>
                <a:gd name="connsiteX12" fmla="*/ 2745665 w 5290885"/>
                <a:gd name="connsiteY12" fmla="*/ 31504 h 214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90885" h="2141292">
                  <a:moveTo>
                    <a:pt x="2745665" y="31504"/>
                  </a:moveTo>
                  <a:cubicBezTo>
                    <a:pt x="2757856" y="5881"/>
                    <a:pt x="2771954" y="-786"/>
                    <a:pt x="2800148" y="71"/>
                  </a:cubicBezTo>
                  <a:cubicBezTo>
                    <a:pt x="3102948" y="8834"/>
                    <a:pt x="5186922" y="60650"/>
                    <a:pt x="5265122" y="106751"/>
                  </a:cubicBezTo>
                  <a:cubicBezTo>
                    <a:pt x="5288268" y="120372"/>
                    <a:pt x="5298841" y="126087"/>
                    <a:pt x="5284077" y="154567"/>
                  </a:cubicBezTo>
                  <a:cubicBezTo>
                    <a:pt x="5027188" y="651677"/>
                    <a:pt x="4346056" y="1973270"/>
                    <a:pt x="4335959" y="1987272"/>
                  </a:cubicBezTo>
                  <a:cubicBezTo>
                    <a:pt x="4296335" y="2042041"/>
                    <a:pt x="4246233" y="2061948"/>
                    <a:pt x="4174986" y="2063472"/>
                  </a:cubicBezTo>
                  <a:cubicBezTo>
                    <a:pt x="3778746" y="2071759"/>
                    <a:pt x="2050340" y="2140720"/>
                    <a:pt x="1803166" y="2141292"/>
                  </a:cubicBezTo>
                  <a:cubicBezTo>
                    <a:pt x="1629239" y="2141672"/>
                    <a:pt x="327838" y="2050709"/>
                    <a:pt x="28849" y="2032516"/>
                  </a:cubicBezTo>
                  <a:cubicBezTo>
                    <a:pt x="3227" y="2030992"/>
                    <a:pt x="-1726" y="2017466"/>
                    <a:pt x="2750" y="1998893"/>
                  </a:cubicBezTo>
                  <a:cubicBezTo>
                    <a:pt x="8465" y="1974794"/>
                    <a:pt x="-18490" y="1937552"/>
                    <a:pt x="27420" y="1928979"/>
                  </a:cubicBezTo>
                  <a:cubicBezTo>
                    <a:pt x="44184" y="1925836"/>
                    <a:pt x="1553992" y="2014418"/>
                    <a:pt x="1677150" y="2023657"/>
                  </a:cubicBezTo>
                  <a:cubicBezTo>
                    <a:pt x="1766495" y="2030325"/>
                    <a:pt x="1775448" y="2028801"/>
                    <a:pt x="1810596" y="1947457"/>
                  </a:cubicBezTo>
                  <a:cubicBezTo>
                    <a:pt x="1823835" y="1916882"/>
                    <a:pt x="2600218" y="337923"/>
                    <a:pt x="2745665" y="31504"/>
                  </a:cubicBezTo>
                  <a:close/>
                </a:path>
              </a:pathLst>
            </a:custGeom>
            <a:solidFill>
              <a:srgbClr val="9797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5EAFD758-3F36-40FC-BF99-4B566B237552}"/>
                </a:ext>
              </a:extLst>
            </p:cNvPr>
            <p:cNvSpPr/>
            <p:nvPr/>
          </p:nvSpPr>
          <p:spPr>
            <a:xfrm>
              <a:off x="4431777" y="2463473"/>
              <a:ext cx="1508110" cy="3275234"/>
            </a:xfrm>
            <a:custGeom>
              <a:avLst/>
              <a:gdLst>
                <a:gd name="connsiteX0" fmla="*/ 413209 w 1508110"/>
                <a:gd name="connsiteY0" fmla="*/ 3164278 h 3275234"/>
                <a:gd name="connsiteX1" fmla="*/ 203754 w 1508110"/>
                <a:gd name="connsiteY1" fmla="*/ 2797661 h 3275234"/>
                <a:gd name="connsiteX2" fmla="*/ 183085 w 1508110"/>
                <a:gd name="connsiteY2" fmla="*/ 2319887 h 3275234"/>
                <a:gd name="connsiteX3" fmla="*/ 123934 w 1508110"/>
                <a:gd name="connsiteY3" fmla="*/ 1985655 h 3275234"/>
                <a:gd name="connsiteX4" fmla="*/ 50306 w 1508110"/>
                <a:gd name="connsiteY4" fmla="*/ 1505690 h 3275234"/>
                <a:gd name="connsiteX5" fmla="*/ 6396 w 1508110"/>
                <a:gd name="connsiteY5" fmla="*/ 1059824 h 3275234"/>
                <a:gd name="connsiteX6" fmla="*/ 11920 w 1508110"/>
                <a:gd name="connsiteY6" fmla="*/ 638057 h 3275234"/>
                <a:gd name="connsiteX7" fmla="*/ 174607 w 1508110"/>
                <a:gd name="connsiteY7" fmla="*/ 180762 h 3275234"/>
                <a:gd name="connsiteX8" fmla="*/ 612853 w 1508110"/>
                <a:gd name="connsiteY8" fmla="*/ 12265 h 3275234"/>
                <a:gd name="connsiteX9" fmla="*/ 715627 w 1508110"/>
                <a:gd name="connsiteY9" fmla="*/ 63510 h 3275234"/>
                <a:gd name="connsiteX10" fmla="*/ 932226 w 1508110"/>
                <a:gd name="connsiteY10" fmla="*/ 457368 h 3275234"/>
                <a:gd name="connsiteX11" fmla="*/ 998234 w 1508110"/>
                <a:gd name="connsiteY11" fmla="*/ 956478 h 3275234"/>
                <a:gd name="connsiteX12" fmla="*/ 1043573 w 1508110"/>
                <a:gd name="connsiteY12" fmla="*/ 1610084 h 3275234"/>
                <a:gd name="connsiteX13" fmla="*/ 1082721 w 1508110"/>
                <a:gd name="connsiteY13" fmla="*/ 2197586 h 3275234"/>
                <a:gd name="connsiteX14" fmla="*/ 1335038 w 1508110"/>
                <a:gd name="connsiteY14" fmla="*/ 2527532 h 3275234"/>
                <a:gd name="connsiteX15" fmla="*/ 1458959 w 1508110"/>
                <a:gd name="connsiteY15" fmla="*/ 2587825 h 3275234"/>
                <a:gd name="connsiteX16" fmla="*/ 1506679 w 1508110"/>
                <a:gd name="connsiteY16" fmla="*/ 2672217 h 3275234"/>
                <a:gd name="connsiteX17" fmla="*/ 1359708 w 1508110"/>
                <a:gd name="connsiteY17" fmla="*/ 2751560 h 3275234"/>
                <a:gd name="connsiteX18" fmla="*/ 1179209 w 1508110"/>
                <a:gd name="connsiteY18" fmla="*/ 2823950 h 3275234"/>
                <a:gd name="connsiteX19" fmla="*/ 910128 w 1508110"/>
                <a:gd name="connsiteY19" fmla="*/ 3123606 h 3275234"/>
                <a:gd name="connsiteX20" fmla="*/ 860503 w 1508110"/>
                <a:gd name="connsiteY20" fmla="*/ 3211998 h 3275234"/>
                <a:gd name="connsiteX21" fmla="*/ 634093 w 1508110"/>
                <a:gd name="connsiteY21" fmla="*/ 3266005 h 3275234"/>
                <a:gd name="connsiteX22" fmla="*/ 413209 w 1508110"/>
                <a:gd name="connsiteY22" fmla="*/ 3164278 h 327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8110" h="3275234">
                  <a:moveTo>
                    <a:pt x="413209" y="3164278"/>
                  </a:moveTo>
                  <a:cubicBezTo>
                    <a:pt x="279954" y="3078267"/>
                    <a:pt x="214993" y="2953299"/>
                    <a:pt x="203754" y="2797661"/>
                  </a:cubicBezTo>
                  <a:cubicBezTo>
                    <a:pt x="192324" y="2638593"/>
                    <a:pt x="188133" y="2479240"/>
                    <a:pt x="183085" y="2319887"/>
                  </a:cubicBezTo>
                  <a:cubicBezTo>
                    <a:pt x="179465" y="2206634"/>
                    <a:pt x="145366" y="2096811"/>
                    <a:pt x="123934" y="1985655"/>
                  </a:cubicBezTo>
                  <a:cubicBezTo>
                    <a:pt x="93264" y="1826587"/>
                    <a:pt x="71261" y="1666281"/>
                    <a:pt x="50306" y="1505690"/>
                  </a:cubicBezTo>
                  <a:cubicBezTo>
                    <a:pt x="30970" y="1357386"/>
                    <a:pt x="14492" y="1208700"/>
                    <a:pt x="6396" y="1059824"/>
                  </a:cubicBezTo>
                  <a:cubicBezTo>
                    <a:pt x="-1224" y="919807"/>
                    <a:pt x="-4844" y="778361"/>
                    <a:pt x="11920" y="638057"/>
                  </a:cubicBezTo>
                  <a:cubicBezTo>
                    <a:pt x="20493" y="469370"/>
                    <a:pt x="70975" y="313350"/>
                    <a:pt x="174607" y="180762"/>
                  </a:cubicBezTo>
                  <a:cubicBezTo>
                    <a:pt x="284621" y="40078"/>
                    <a:pt x="428925" y="-30121"/>
                    <a:pt x="612853" y="12265"/>
                  </a:cubicBezTo>
                  <a:cubicBezTo>
                    <a:pt x="657620" y="8074"/>
                    <a:pt x="687148" y="36839"/>
                    <a:pt x="715627" y="63510"/>
                  </a:cubicBezTo>
                  <a:cubicBezTo>
                    <a:pt x="830404" y="171047"/>
                    <a:pt x="898412" y="305159"/>
                    <a:pt x="932226" y="457368"/>
                  </a:cubicBezTo>
                  <a:cubicBezTo>
                    <a:pt x="968707" y="621770"/>
                    <a:pt x="981946" y="789315"/>
                    <a:pt x="998234" y="956478"/>
                  </a:cubicBezTo>
                  <a:cubicBezTo>
                    <a:pt x="1019380" y="1173934"/>
                    <a:pt x="1031667" y="1392057"/>
                    <a:pt x="1043573" y="1610084"/>
                  </a:cubicBezTo>
                  <a:cubicBezTo>
                    <a:pt x="1054336" y="1806108"/>
                    <a:pt x="1075387" y="2001561"/>
                    <a:pt x="1082721" y="2197586"/>
                  </a:cubicBezTo>
                  <a:cubicBezTo>
                    <a:pt x="1089293" y="2371608"/>
                    <a:pt x="1194259" y="2461428"/>
                    <a:pt x="1335038" y="2527532"/>
                  </a:cubicBezTo>
                  <a:cubicBezTo>
                    <a:pt x="1376662" y="2547058"/>
                    <a:pt x="1418953" y="2565251"/>
                    <a:pt x="1458959" y="2587825"/>
                  </a:cubicBezTo>
                  <a:cubicBezTo>
                    <a:pt x="1491153" y="2606018"/>
                    <a:pt x="1514203" y="2630878"/>
                    <a:pt x="1506679" y="2672217"/>
                  </a:cubicBezTo>
                  <a:cubicBezTo>
                    <a:pt x="1471532" y="2724033"/>
                    <a:pt x="1413048" y="2734034"/>
                    <a:pt x="1359708" y="2751560"/>
                  </a:cubicBezTo>
                  <a:cubicBezTo>
                    <a:pt x="1297891" y="2771943"/>
                    <a:pt x="1236931" y="2794137"/>
                    <a:pt x="1179209" y="2823950"/>
                  </a:cubicBezTo>
                  <a:cubicBezTo>
                    <a:pt x="1051860" y="2889672"/>
                    <a:pt x="958229" y="2985684"/>
                    <a:pt x="910128" y="3123606"/>
                  </a:cubicBezTo>
                  <a:cubicBezTo>
                    <a:pt x="899174" y="3155134"/>
                    <a:pt x="895745" y="3193139"/>
                    <a:pt x="860503" y="3211998"/>
                  </a:cubicBezTo>
                  <a:cubicBezTo>
                    <a:pt x="797447" y="3281817"/>
                    <a:pt x="717247" y="3283341"/>
                    <a:pt x="634093" y="3266005"/>
                  </a:cubicBezTo>
                  <a:cubicBezTo>
                    <a:pt x="553131" y="3248955"/>
                    <a:pt x="479503" y="3214189"/>
                    <a:pt x="413209" y="316427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908D1219-B985-4F07-A016-18B44C1BD5F0}"/>
                </a:ext>
              </a:extLst>
            </p:cNvPr>
            <p:cNvSpPr/>
            <p:nvPr/>
          </p:nvSpPr>
          <p:spPr>
            <a:xfrm>
              <a:off x="5217230" y="933367"/>
              <a:ext cx="2014405" cy="2274458"/>
            </a:xfrm>
            <a:custGeom>
              <a:avLst/>
              <a:gdLst>
                <a:gd name="connsiteX0" fmla="*/ 104482 w 2014405"/>
                <a:gd name="connsiteY0" fmla="*/ 1488935 h 2274458"/>
                <a:gd name="connsiteX1" fmla="*/ 146011 w 2014405"/>
                <a:gd name="connsiteY1" fmla="*/ 1426737 h 2274458"/>
                <a:gd name="connsiteX2" fmla="*/ 240975 w 2014405"/>
                <a:gd name="connsiteY2" fmla="*/ 1083932 h 2274458"/>
                <a:gd name="connsiteX3" fmla="*/ 244023 w 2014405"/>
                <a:gd name="connsiteY3" fmla="*/ 960488 h 2274458"/>
                <a:gd name="connsiteX4" fmla="*/ 539965 w 2014405"/>
                <a:gd name="connsiteY4" fmla="*/ 232683 h 2274458"/>
                <a:gd name="connsiteX5" fmla="*/ 1062601 w 2014405"/>
                <a:gd name="connsiteY5" fmla="*/ 2654 h 2274458"/>
                <a:gd name="connsiteX6" fmla="*/ 1255293 w 2014405"/>
                <a:gd name="connsiteY6" fmla="*/ 43992 h 2274458"/>
                <a:gd name="connsiteX7" fmla="*/ 1501894 w 2014405"/>
                <a:gd name="connsiteY7" fmla="*/ 141528 h 2274458"/>
                <a:gd name="connsiteX8" fmla="*/ 1917280 w 2014405"/>
                <a:gd name="connsiteY8" fmla="*/ 552627 h 2274458"/>
                <a:gd name="connsiteX9" fmla="*/ 2007672 w 2014405"/>
                <a:gd name="connsiteY9" fmla="*/ 916578 h 2274458"/>
                <a:gd name="connsiteX10" fmla="*/ 1968048 w 2014405"/>
                <a:gd name="connsiteY10" fmla="*/ 1302435 h 2274458"/>
                <a:gd name="connsiteX11" fmla="*/ 1866130 w 2014405"/>
                <a:gd name="connsiteY11" fmla="*/ 1570850 h 2274458"/>
                <a:gd name="connsiteX12" fmla="*/ 1847080 w 2014405"/>
                <a:gd name="connsiteY12" fmla="*/ 1475600 h 2274458"/>
                <a:gd name="connsiteX13" fmla="*/ 1862035 w 2014405"/>
                <a:gd name="connsiteY13" fmla="*/ 965155 h 2274458"/>
                <a:gd name="connsiteX14" fmla="*/ 1640007 w 2014405"/>
                <a:gd name="connsiteY14" fmla="*/ 426421 h 2274458"/>
                <a:gd name="connsiteX15" fmla="*/ 1579523 w 2014405"/>
                <a:gd name="connsiteY15" fmla="*/ 399084 h 2274458"/>
                <a:gd name="connsiteX16" fmla="*/ 1445411 w 2014405"/>
                <a:gd name="connsiteY16" fmla="*/ 451091 h 2274458"/>
                <a:gd name="connsiteX17" fmla="*/ 1307108 w 2014405"/>
                <a:gd name="connsiteY17" fmla="*/ 732745 h 2274458"/>
                <a:gd name="connsiteX18" fmla="*/ 1112322 w 2014405"/>
                <a:gd name="connsiteY18" fmla="*/ 1079741 h 2274458"/>
                <a:gd name="connsiteX19" fmla="*/ 946396 w 2014405"/>
                <a:gd name="connsiteY19" fmla="*/ 1322533 h 2274458"/>
                <a:gd name="connsiteX20" fmla="*/ 878483 w 2014405"/>
                <a:gd name="connsiteY20" fmla="*/ 1750587 h 2274458"/>
                <a:gd name="connsiteX21" fmla="*/ 903153 w 2014405"/>
                <a:gd name="connsiteY21" fmla="*/ 1886318 h 2274458"/>
                <a:gd name="connsiteX22" fmla="*/ 858481 w 2014405"/>
                <a:gd name="connsiteY22" fmla="*/ 2024716 h 2274458"/>
                <a:gd name="connsiteX23" fmla="*/ 772375 w 2014405"/>
                <a:gd name="connsiteY23" fmla="*/ 2190261 h 2274458"/>
                <a:gd name="connsiteX24" fmla="*/ 733417 w 2014405"/>
                <a:gd name="connsiteY24" fmla="*/ 2271509 h 2274458"/>
                <a:gd name="connsiteX25" fmla="*/ 654551 w 2014405"/>
                <a:gd name="connsiteY25" fmla="*/ 2229599 h 2274458"/>
                <a:gd name="connsiteX26" fmla="*/ 471956 w 2014405"/>
                <a:gd name="connsiteY26" fmla="*/ 2198547 h 2274458"/>
                <a:gd name="connsiteX27" fmla="*/ 438809 w 2014405"/>
                <a:gd name="connsiteY27" fmla="*/ 2217026 h 2274458"/>
                <a:gd name="connsiteX28" fmla="*/ 330605 w 2014405"/>
                <a:gd name="connsiteY28" fmla="*/ 2153208 h 2274458"/>
                <a:gd name="connsiteX29" fmla="*/ 323176 w 2014405"/>
                <a:gd name="connsiteY29" fmla="*/ 1982806 h 2274458"/>
                <a:gd name="connsiteX30" fmla="*/ 141629 w 2014405"/>
                <a:gd name="connsiteY30" fmla="*/ 1704200 h 2274458"/>
                <a:gd name="connsiteX31" fmla="*/ 51808 w 2014405"/>
                <a:gd name="connsiteY31" fmla="*/ 1650955 h 2274458"/>
                <a:gd name="connsiteX32" fmla="*/ 53428 w 2014405"/>
                <a:gd name="connsiteY32" fmla="*/ 1513033 h 2274458"/>
                <a:gd name="connsiteX33" fmla="*/ 104482 w 2014405"/>
                <a:gd name="connsiteY33" fmla="*/ 1488935 h 227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14405" h="2274458">
                  <a:moveTo>
                    <a:pt x="104482" y="1488935"/>
                  </a:moveTo>
                  <a:cubicBezTo>
                    <a:pt x="126008" y="1473314"/>
                    <a:pt x="140391" y="1450930"/>
                    <a:pt x="146011" y="1426737"/>
                  </a:cubicBezTo>
                  <a:cubicBezTo>
                    <a:pt x="172966" y="1311103"/>
                    <a:pt x="220210" y="1201185"/>
                    <a:pt x="240975" y="1083932"/>
                  </a:cubicBezTo>
                  <a:cubicBezTo>
                    <a:pt x="248214" y="1042784"/>
                    <a:pt x="243451" y="1001636"/>
                    <a:pt x="244023" y="960488"/>
                  </a:cubicBezTo>
                  <a:cubicBezTo>
                    <a:pt x="247738" y="679405"/>
                    <a:pt x="331843" y="429469"/>
                    <a:pt x="539965" y="232683"/>
                  </a:cubicBezTo>
                  <a:cubicBezTo>
                    <a:pt x="685792" y="94856"/>
                    <a:pt x="867625" y="30943"/>
                    <a:pt x="1062601" y="2654"/>
                  </a:cubicBezTo>
                  <a:cubicBezTo>
                    <a:pt x="1130134" y="-7157"/>
                    <a:pt x="1197476" y="11036"/>
                    <a:pt x="1255293" y="43992"/>
                  </a:cubicBezTo>
                  <a:cubicBezTo>
                    <a:pt x="1333492" y="88569"/>
                    <a:pt x="1415789" y="121431"/>
                    <a:pt x="1501894" y="141528"/>
                  </a:cubicBezTo>
                  <a:cubicBezTo>
                    <a:pt x="1725923" y="193821"/>
                    <a:pt x="1846414" y="348316"/>
                    <a:pt x="1917280" y="552627"/>
                  </a:cubicBezTo>
                  <a:cubicBezTo>
                    <a:pt x="1958333" y="671023"/>
                    <a:pt x="1985669" y="793324"/>
                    <a:pt x="2007672" y="916578"/>
                  </a:cubicBezTo>
                  <a:cubicBezTo>
                    <a:pt x="2031389" y="1048880"/>
                    <a:pt x="1986241" y="1174324"/>
                    <a:pt x="1968048" y="1302435"/>
                  </a:cubicBezTo>
                  <a:cubicBezTo>
                    <a:pt x="1957189" y="1379016"/>
                    <a:pt x="1913755" y="1485125"/>
                    <a:pt x="1866130" y="1570850"/>
                  </a:cubicBezTo>
                  <a:cubicBezTo>
                    <a:pt x="1856605" y="1542275"/>
                    <a:pt x="1845080" y="1495983"/>
                    <a:pt x="1847080" y="1475600"/>
                  </a:cubicBezTo>
                  <a:cubicBezTo>
                    <a:pt x="1856605" y="1380350"/>
                    <a:pt x="1838699" y="1087932"/>
                    <a:pt x="1862035" y="965155"/>
                  </a:cubicBezTo>
                  <a:cubicBezTo>
                    <a:pt x="1903469" y="747985"/>
                    <a:pt x="1836794" y="546055"/>
                    <a:pt x="1640007" y="426421"/>
                  </a:cubicBezTo>
                  <a:cubicBezTo>
                    <a:pt x="1620862" y="414801"/>
                    <a:pt x="1601145" y="404895"/>
                    <a:pt x="1579523" y="399084"/>
                  </a:cubicBezTo>
                  <a:cubicBezTo>
                    <a:pt x="1518087" y="382797"/>
                    <a:pt x="1479702" y="397179"/>
                    <a:pt x="1445411" y="451091"/>
                  </a:cubicBezTo>
                  <a:cubicBezTo>
                    <a:pt x="1388928" y="539769"/>
                    <a:pt x="1351304" y="637971"/>
                    <a:pt x="1307108" y="732745"/>
                  </a:cubicBezTo>
                  <a:cubicBezTo>
                    <a:pt x="1250815" y="853427"/>
                    <a:pt x="1203857" y="979252"/>
                    <a:pt x="1112322" y="1079741"/>
                  </a:cubicBezTo>
                  <a:cubicBezTo>
                    <a:pt x="1045552" y="1153083"/>
                    <a:pt x="994212" y="1236046"/>
                    <a:pt x="946396" y="1322533"/>
                  </a:cubicBezTo>
                  <a:cubicBezTo>
                    <a:pt x="871625" y="1457788"/>
                    <a:pt x="853337" y="1600282"/>
                    <a:pt x="878483" y="1750587"/>
                  </a:cubicBezTo>
                  <a:cubicBezTo>
                    <a:pt x="882674" y="1796592"/>
                    <a:pt x="894771" y="1841169"/>
                    <a:pt x="903153" y="1886318"/>
                  </a:cubicBezTo>
                  <a:cubicBezTo>
                    <a:pt x="913345" y="1940801"/>
                    <a:pt x="898486" y="1987188"/>
                    <a:pt x="858481" y="2024716"/>
                  </a:cubicBezTo>
                  <a:cubicBezTo>
                    <a:pt x="810189" y="2069960"/>
                    <a:pt x="783519" y="2125491"/>
                    <a:pt x="772375" y="2190261"/>
                  </a:cubicBezTo>
                  <a:cubicBezTo>
                    <a:pt x="767136" y="2220550"/>
                    <a:pt x="769041" y="2258841"/>
                    <a:pt x="733417" y="2271509"/>
                  </a:cubicBezTo>
                  <a:cubicBezTo>
                    <a:pt x="696365" y="2284653"/>
                    <a:pt x="676744" y="2250840"/>
                    <a:pt x="654551" y="2229599"/>
                  </a:cubicBezTo>
                  <a:cubicBezTo>
                    <a:pt x="588066" y="2166162"/>
                    <a:pt x="545965" y="2158447"/>
                    <a:pt x="471956" y="2198547"/>
                  </a:cubicBezTo>
                  <a:cubicBezTo>
                    <a:pt x="461288" y="2205405"/>
                    <a:pt x="450239" y="2211597"/>
                    <a:pt x="438809" y="2217026"/>
                  </a:cubicBezTo>
                  <a:cubicBezTo>
                    <a:pt x="373277" y="2248268"/>
                    <a:pt x="336130" y="2226837"/>
                    <a:pt x="330605" y="2153208"/>
                  </a:cubicBezTo>
                  <a:cubicBezTo>
                    <a:pt x="326319" y="2096535"/>
                    <a:pt x="327557" y="2039670"/>
                    <a:pt x="323176" y="1982806"/>
                  </a:cubicBezTo>
                  <a:cubicBezTo>
                    <a:pt x="313270" y="1854981"/>
                    <a:pt x="243642" y="1769922"/>
                    <a:pt x="141629" y="1704200"/>
                  </a:cubicBezTo>
                  <a:cubicBezTo>
                    <a:pt x="112388" y="1685340"/>
                    <a:pt x="80288" y="1670862"/>
                    <a:pt x="51808" y="1650955"/>
                  </a:cubicBezTo>
                  <a:cubicBezTo>
                    <a:pt x="-18010" y="1602092"/>
                    <a:pt x="-17057" y="1560087"/>
                    <a:pt x="53428" y="1513033"/>
                  </a:cubicBezTo>
                  <a:cubicBezTo>
                    <a:pt x="69334" y="1502556"/>
                    <a:pt x="85908" y="1493793"/>
                    <a:pt x="104482" y="1488935"/>
                  </a:cubicBezTo>
                  <a:close/>
                </a:path>
              </a:pathLst>
            </a:custGeom>
            <a:solidFill>
              <a:srgbClr val="3435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324D6A86-6190-4D18-B25C-049CA2944BF9}"/>
                </a:ext>
              </a:extLst>
            </p:cNvPr>
            <p:cNvSpPr/>
            <p:nvPr/>
          </p:nvSpPr>
          <p:spPr>
            <a:xfrm>
              <a:off x="5292279" y="5113115"/>
              <a:ext cx="2859214" cy="570796"/>
            </a:xfrm>
            <a:custGeom>
              <a:avLst/>
              <a:gdLst>
                <a:gd name="connsiteX0" fmla="*/ 638366 w 2859214"/>
                <a:gd name="connsiteY0" fmla="*/ 27718 h 570796"/>
                <a:gd name="connsiteX1" fmla="*/ 952786 w 2859214"/>
                <a:gd name="connsiteY1" fmla="*/ 58198 h 570796"/>
                <a:gd name="connsiteX2" fmla="*/ 1895761 w 2859214"/>
                <a:gd name="connsiteY2" fmla="*/ 10573 h 570796"/>
                <a:gd name="connsiteX3" fmla="*/ 2191226 w 2859214"/>
                <a:gd name="connsiteY3" fmla="*/ 667 h 570796"/>
                <a:gd name="connsiteX4" fmla="*/ 2777300 w 2859214"/>
                <a:gd name="connsiteY4" fmla="*/ 0 h 570796"/>
                <a:gd name="connsiteX5" fmla="*/ 2859215 w 2859214"/>
                <a:gd name="connsiteY5" fmla="*/ 28670 h 570796"/>
                <a:gd name="connsiteX6" fmla="*/ 2619470 w 2859214"/>
                <a:gd name="connsiteY6" fmla="*/ 525875 h 570796"/>
                <a:gd name="connsiteX7" fmla="*/ 2143411 w 2859214"/>
                <a:gd name="connsiteY7" fmla="*/ 515493 h 570796"/>
                <a:gd name="connsiteX8" fmla="*/ 2025015 w 2859214"/>
                <a:gd name="connsiteY8" fmla="*/ 455867 h 570796"/>
                <a:gd name="connsiteX9" fmla="*/ 1876806 w 2859214"/>
                <a:gd name="connsiteY9" fmla="*/ 424815 h 570796"/>
                <a:gd name="connsiteX10" fmla="*/ 0 w 2859214"/>
                <a:gd name="connsiteY10" fmla="*/ 562261 h 570796"/>
                <a:gd name="connsiteX11" fmla="*/ 39814 w 2859214"/>
                <a:gd name="connsiteY11" fmla="*/ 465772 h 570796"/>
                <a:gd name="connsiteX12" fmla="*/ 292132 w 2859214"/>
                <a:gd name="connsiteY12" fmla="*/ 174117 h 570796"/>
                <a:gd name="connsiteX13" fmla="*/ 578168 w 2859214"/>
                <a:gd name="connsiteY13" fmla="*/ 61817 h 570796"/>
                <a:gd name="connsiteX14" fmla="*/ 638366 w 2859214"/>
                <a:gd name="connsiteY14" fmla="*/ 27718 h 57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59214" h="570796">
                  <a:moveTo>
                    <a:pt x="638366" y="27718"/>
                  </a:moveTo>
                  <a:cubicBezTo>
                    <a:pt x="733711" y="30004"/>
                    <a:pt x="858774" y="51340"/>
                    <a:pt x="952786" y="58198"/>
                  </a:cubicBezTo>
                  <a:cubicBezTo>
                    <a:pt x="1093375" y="68389"/>
                    <a:pt x="1736789" y="26861"/>
                    <a:pt x="1895761" y="10573"/>
                  </a:cubicBezTo>
                  <a:cubicBezTo>
                    <a:pt x="1955864" y="4381"/>
                    <a:pt x="2180558" y="667"/>
                    <a:pt x="2191226" y="667"/>
                  </a:cubicBezTo>
                  <a:cubicBezTo>
                    <a:pt x="2315623" y="286"/>
                    <a:pt x="2706338" y="0"/>
                    <a:pt x="2777300" y="0"/>
                  </a:cubicBezTo>
                  <a:cubicBezTo>
                    <a:pt x="2807589" y="0"/>
                    <a:pt x="2837403" y="3429"/>
                    <a:pt x="2859215" y="28670"/>
                  </a:cubicBezTo>
                  <a:cubicBezTo>
                    <a:pt x="2784444" y="196882"/>
                    <a:pt x="2708053" y="364331"/>
                    <a:pt x="2619470" y="525875"/>
                  </a:cubicBezTo>
                  <a:cubicBezTo>
                    <a:pt x="2610326" y="532733"/>
                    <a:pt x="2266379" y="516064"/>
                    <a:pt x="2143411" y="515493"/>
                  </a:cubicBezTo>
                  <a:cubicBezTo>
                    <a:pt x="2072735" y="498634"/>
                    <a:pt x="2082165" y="503872"/>
                    <a:pt x="2025015" y="455867"/>
                  </a:cubicBezTo>
                  <a:cubicBezTo>
                    <a:pt x="1982248" y="419957"/>
                    <a:pt x="1929384" y="420434"/>
                    <a:pt x="1876806" y="424815"/>
                  </a:cubicBezTo>
                  <a:cubicBezTo>
                    <a:pt x="1400461" y="553593"/>
                    <a:pt x="53150" y="589502"/>
                    <a:pt x="0" y="562261"/>
                  </a:cubicBezTo>
                  <a:cubicBezTo>
                    <a:pt x="13335" y="530162"/>
                    <a:pt x="28289" y="498538"/>
                    <a:pt x="39814" y="465772"/>
                  </a:cubicBezTo>
                  <a:cubicBezTo>
                    <a:pt x="85535" y="335089"/>
                    <a:pt x="173069" y="241363"/>
                    <a:pt x="292132" y="174117"/>
                  </a:cubicBezTo>
                  <a:cubicBezTo>
                    <a:pt x="382238" y="123254"/>
                    <a:pt x="482441" y="98203"/>
                    <a:pt x="578168" y="61817"/>
                  </a:cubicBezTo>
                  <a:cubicBezTo>
                    <a:pt x="601218" y="52959"/>
                    <a:pt x="612648" y="28385"/>
                    <a:pt x="638366" y="27718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A4290C74-9296-428A-B94C-8B32B679E5BB}"/>
                </a:ext>
              </a:extLst>
            </p:cNvPr>
            <p:cNvSpPr/>
            <p:nvPr/>
          </p:nvSpPr>
          <p:spPr>
            <a:xfrm>
              <a:off x="6404911" y="2410491"/>
              <a:ext cx="887904" cy="2751296"/>
            </a:xfrm>
            <a:custGeom>
              <a:avLst/>
              <a:gdLst>
                <a:gd name="connsiteX0" fmla="*/ 887904 w 887904"/>
                <a:gd name="connsiteY0" fmla="*/ 2703671 h 2751296"/>
                <a:gd name="connsiteX1" fmla="*/ 154479 w 887904"/>
                <a:gd name="connsiteY1" fmla="*/ 2751296 h 2751296"/>
                <a:gd name="connsiteX2" fmla="*/ 142668 w 887904"/>
                <a:gd name="connsiteY2" fmla="*/ 1965960 h 2751296"/>
                <a:gd name="connsiteX3" fmla="*/ 91328 w 887904"/>
                <a:gd name="connsiteY3" fmla="*/ 1476470 h 2751296"/>
                <a:gd name="connsiteX4" fmla="*/ 78184 w 887904"/>
                <a:gd name="connsiteY4" fmla="*/ 1258824 h 2751296"/>
                <a:gd name="connsiteX5" fmla="*/ 27320 w 887904"/>
                <a:gd name="connsiteY5" fmla="*/ 1019365 h 2751296"/>
                <a:gd name="connsiteX6" fmla="*/ 11604 w 887904"/>
                <a:gd name="connsiteY6" fmla="*/ 779621 h 2751296"/>
                <a:gd name="connsiteX7" fmla="*/ 164004 w 887904"/>
                <a:gd name="connsiteY7" fmla="*/ 493871 h 2751296"/>
                <a:gd name="connsiteX8" fmla="*/ 287829 w 887904"/>
                <a:gd name="connsiteY8" fmla="*/ 503396 h 2751296"/>
                <a:gd name="connsiteX9" fmla="*/ 221154 w 887904"/>
                <a:gd name="connsiteY9" fmla="*/ 760571 h 2751296"/>
                <a:gd name="connsiteX10" fmla="*/ 442515 w 887904"/>
                <a:gd name="connsiteY10" fmla="*/ 579310 h 2751296"/>
                <a:gd name="connsiteX11" fmla="*/ 549290 w 887904"/>
                <a:gd name="connsiteY11" fmla="*/ 325279 h 2751296"/>
                <a:gd name="connsiteX12" fmla="*/ 571484 w 887904"/>
                <a:gd name="connsiteY12" fmla="*/ 141637 h 2751296"/>
                <a:gd name="connsiteX13" fmla="*/ 657399 w 887904"/>
                <a:gd name="connsiteY13" fmla="*/ 0 h 2751296"/>
                <a:gd name="connsiteX14" fmla="*/ 663590 w 887904"/>
                <a:gd name="connsiteY14" fmla="*/ 351282 h 2751296"/>
                <a:gd name="connsiteX15" fmla="*/ 602059 w 887904"/>
                <a:gd name="connsiteY15" fmla="*/ 674751 h 2751296"/>
                <a:gd name="connsiteX16" fmla="*/ 430609 w 887904"/>
                <a:gd name="connsiteY16" fmla="*/ 1055751 h 2751296"/>
                <a:gd name="connsiteX17" fmla="*/ 439276 w 887904"/>
                <a:gd name="connsiteY17" fmla="*/ 1292352 h 2751296"/>
                <a:gd name="connsiteX18" fmla="*/ 614917 w 887904"/>
                <a:gd name="connsiteY18" fmla="*/ 2007775 h 2751296"/>
                <a:gd name="connsiteX19" fmla="*/ 887904 w 887904"/>
                <a:gd name="connsiteY19" fmla="*/ 2703671 h 2751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7904" h="2751296">
                  <a:moveTo>
                    <a:pt x="887904" y="2703671"/>
                  </a:moveTo>
                  <a:cubicBezTo>
                    <a:pt x="811704" y="2713196"/>
                    <a:pt x="190483" y="2748343"/>
                    <a:pt x="154479" y="2751296"/>
                  </a:cubicBezTo>
                  <a:cubicBezTo>
                    <a:pt x="136668" y="2480500"/>
                    <a:pt x="152860" y="2236756"/>
                    <a:pt x="142668" y="1965960"/>
                  </a:cubicBezTo>
                  <a:cubicBezTo>
                    <a:pt x="136477" y="1802035"/>
                    <a:pt x="120284" y="1638586"/>
                    <a:pt x="91328" y="1476470"/>
                  </a:cubicBezTo>
                  <a:cubicBezTo>
                    <a:pt x="78565" y="1405128"/>
                    <a:pt x="92948" y="1330833"/>
                    <a:pt x="78184" y="1258824"/>
                  </a:cubicBezTo>
                  <a:cubicBezTo>
                    <a:pt x="61896" y="1178814"/>
                    <a:pt x="65135" y="1094708"/>
                    <a:pt x="27320" y="1019365"/>
                  </a:cubicBezTo>
                  <a:cubicBezTo>
                    <a:pt x="20939" y="1006697"/>
                    <a:pt x="-19447" y="844677"/>
                    <a:pt x="11604" y="779621"/>
                  </a:cubicBezTo>
                  <a:cubicBezTo>
                    <a:pt x="51704" y="695420"/>
                    <a:pt x="117808" y="574738"/>
                    <a:pt x="164004" y="493871"/>
                  </a:cubicBezTo>
                  <a:cubicBezTo>
                    <a:pt x="211629" y="493871"/>
                    <a:pt x="249729" y="503396"/>
                    <a:pt x="287829" y="503396"/>
                  </a:cubicBezTo>
                  <a:cubicBezTo>
                    <a:pt x="297354" y="560546"/>
                    <a:pt x="240204" y="696944"/>
                    <a:pt x="221154" y="760571"/>
                  </a:cubicBezTo>
                  <a:cubicBezTo>
                    <a:pt x="295354" y="699326"/>
                    <a:pt x="381936" y="642652"/>
                    <a:pt x="442515" y="579310"/>
                  </a:cubicBezTo>
                  <a:cubicBezTo>
                    <a:pt x="508333" y="510540"/>
                    <a:pt x="537861" y="419195"/>
                    <a:pt x="549290" y="325279"/>
                  </a:cubicBezTo>
                  <a:cubicBezTo>
                    <a:pt x="556720" y="264128"/>
                    <a:pt x="563387" y="202787"/>
                    <a:pt x="571484" y="141637"/>
                  </a:cubicBezTo>
                  <a:cubicBezTo>
                    <a:pt x="611679" y="65151"/>
                    <a:pt x="630729" y="55626"/>
                    <a:pt x="657399" y="0"/>
                  </a:cubicBezTo>
                  <a:cubicBezTo>
                    <a:pt x="701309" y="116395"/>
                    <a:pt x="666543" y="234124"/>
                    <a:pt x="663590" y="351282"/>
                  </a:cubicBezTo>
                  <a:cubicBezTo>
                    <a:pt x="663019" y="375856"/>
                    <a:pt x="667400" y="588169"/>
                    <a:pt x="602059" y="674751"/>
                  </a:cubicBezTo>
                  <a:cubicBezTo>
                    <a:pt x="525383" y="776383"/>
                    <a:pt x="455374" y="929164"/>
                    <a:pt x="430609" y="1055751"/>
                  </a:cubicBezTo>
                  <a:cubicBezTo>
                    <a:pt x="414892" y="1135951"/>
                    <a:pt x="421655" y="1212818"/>
                    <a:pt x="439276" y="1292352"/>
                  </a:cubicBezTo>
                  <a:cubicBezTo>
                    <a:pt x="492331" y="1532191"/>
                    <a:pt x="543480" y="1772412"/>
                    <a:pt x="614917" y="2007775"/>
                  </a:cubicBezTo>
                  <a:cubicBezTo>
                    <a:pt x="669115" y="2186273"/>
                    <a:pt x="802179" y="2494121"/>
                    <a:pt x="887904" y="2703671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71F28B4F-D06C-4757-8848-0B57C34E32F8}"/>
                </a:ext>
              </a:extLst>
            </p:cNvPr>
            <p:cNvSpPr/>
            <p:nvPr/>
          </p:nvSpPr>
          <p:spPr>
            <a:xfrm>
              <a:off x="6070272" y="1310399"/>
              <a:ext cx="1034772" cy="1612099"/>
            </a:xfrm>
            <a:custGeom>
              <a:avLst/>
              <a:gdLst>
                <a:gd name="connsiteX0" fmla="*/ 992133 w 1034772"/>
                <a:gd name="connsiteY0" fmla="*/ 1100092 h 1612099"/>
                <a:gd name="connsiteX1" fmla="*/ 916790 w 1034772"/>
                <a:gd name="connsiteY1" fmla="*/ 1241157 h 1612099"/>
                <a:gd name="connsiteX2" fmla="*/ 762485 w 1034772"/>
                <a:gd name="connsiteY2" fmla="*/ 1549386 h 1612099"/>
                <a:gd name="connsiteX3" fmla="*/ 648567 w 1034772"/>
                <a:gd name="connsiteY3" fmla="*/ 1612061 h 1612099"/>
                <a:gd name="connsiteX4" fmla="*/ 508073 w 1034772"/>
                <a:gd name="connsiteY4" fmla="*/ 1593868 h 1612099"/>
                <a:gd name="connsiteX5" fmla="*/ 13916 w 1034772"/>
                <a:gd name="connsiteY5" fmla="*/ 1374698 h 1612099"/>
                <a:gd name="connsiteX6" fmla="*/ 39728 w 1034772"/>
                <a:gd name="connsiteY6" fmla="*/ 1033893 h 1612099"/>
                <a:gd name="connsiteX7" fmla="*/ 229467 w 1034772"/>
                <a:gd name="connsiteY7" fmla="*/ 717568 h 1612099"/>
                <a:gd name="connsiteX8" fmla="*/ 403583 w 1034772"/>
                <a:gd name="connsiteY8" fmla="*/ 436104 h 1612099"/>
                <a:gd name="connsiteX9" fmla="*/ 563698 w 1034772"/>
                <a:gd name="connsiteY9" fmla="*/ 96824 h 1612099"/>
                <a:gd name="connsiteX10" fmla="*/ 785726 w 1034772"/>
                <a:gd name="connsiteY10" fmla="*/ 33578 h 1612099"/>
                <a:gd name="connsiteX11" fmla="*/ 1024709 w 1034772"/>
                <a:gd name="connsiteY11" fmla="*/ 570311 h 1612099"/>
                <a:gd name="connsiteX12" fmla="*/ 992133 w 1034772"/>
                <a:gd name="connsiteY12" fmla="*/ 1100092 h 1612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4772" h="1612099">
                  <a:moveTo>
                    <a:pt x="992133" y="1100092"/>
                  </a:moveTo>
                  <a:cubicBezTo>
                    <a:pt x="961558" y="1144193"/>
                    <a:pt x="940507" y="1193342"/>
                    <a:pt x="916790" y="1241157"/>
                  </a:cubicBezTo>
                  <a:cubicBezTo>
                    <a:pt x="858307" y="1340408"/>
                    <a:pt x="808967" y="1444135"/>
                    <a:pt x="762485" y="1549386"/>
                  </a:cubicBezTo>
                  <a:cubicBezTo>
                    <a:pt x="741149" y="1597678"/>
                    <a:pt x="695239" y="1610441"/>
                    <a:pt x="648567" y="1612061"/>
                  </a:cubicBezTo>
                  <a:cubicBezTo>
                    <a:pt x="628088" y="1612823"/>
                    <a:pt x="528837" y="1602345"/>
                    <a:pt x="508073" y="1593868"/>
                  </a:cubicBezTo>
                  <a:cubicBezTo>
                    <a:pt x="482831" y="1590248"/>
                    <a:pt x="19631" y="1380222"/>
                    <a:pt x="13916" y="1374698"/>
                  </a:cubicBezTo>
                  <a:cubicBezTo>
                    <a:pt x="-8087" y="1258778"/>
                    <a:pt x="-7135" y="1144288"/>
                    <a:pt x="39728" y="1033893"/>
                  </a:cubicBezTo>
                  <a:cubicBezTo>
                    <a:pt x="88211" y="919784"/>
                    <a:pt x="143932" y="809484"/>
                    <a:pt x="229467" y="717568"/>
                  </a:cubicBezTo>
                  <a:cubicBezTo>
                    <a:pt x="306143" y="635177"/>
                    <a:pt x="359482" y="538688"/>
                    <a:pt x="403583" y="436104"/>
                  </a:cubicBezTo>
                  <a:cubicBezTo>
                    <a:pt x="453018" y="321137"/>
                    <a:pt x="505406" y="207504"/>
                    <a:pt x="563698" y="96824"/>
                  </a:cubicBezTo>
                  <a:cubicBezTo>
                    <a:pt x="618086" y="-6237"/>
                    <a:pt x="685047" y="-26525"/>
                    <a:pt x="785726" y="33578"/>
                  </a:cubicBezTo>
                  <a:cubicBezTo>
                    <a:pt x="987180" y="153878"/>
                    <a:pt x="1064238" y="346950"/>
                    <a:pt x="1024709" y="570311"/>
                  </a:cubicBezTo>
                  <a:cubicBezTo>
                    <a:pt x="984418" y="765288"/>
                    <a:pt x="1089193" y="908163"/>
                    <a:pt x="992133" y="1100092"/>
                  </a:cubicBezTo>
                  <a:close/>
                </a:path>
              </a:pathLst>
            </a:custGeom>
            <a:solidFill>
              <a:srgbClr val="F5B3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CC2885A8-5843-4A35-880B-0E32D91C734E}"/>
                </a:ext>
              </a:extLst>
            </p:cNvPr>
            <p:cNvSpPr/>
            <p:nvPr/>
          </p:nvSpPr>
          <p:spPr>
            <a:xfrm>
              <a:off x="6122383" y="5627627"/>
              <a:ext cx="1789271" cy="200728"/>
            </a:xfrm>
            <a:custGeom>
              <a:avLst/>
              <a:gdLst>
                <a:gd name="connsiteX0" fmla="*/ 1789271 w 1789271"/>
                <a:gd name="connsiteY0" fmla="*/ 11268 h 200728"/>
                <a:gd name="connsiteX1" fmla="*/ 1715643 w 1789271"/>
                <a:gd name="connsiteY1" fmla="*/ 175383 h 200728"/>
                <a:gd name="connsiteX2" fmla="*/ 1670209 w 1789271"/>
                <a:gd name="connsiteY2" fmla="*/ 200434 h 200728"/>
                <a:gd name="connsiteX3" fmla="*/ 0 w 1789271"/>
                <a:gd name="connsiteY3" fmla="*/ 87753 h 200728"/>
                <a:gd name="connsiteX4" fmla="*/ 1284637 w 1789271"/>
                <a:gd name="connsiteY4" fmla="*/ 885 h 200728"/>
                <a:gd name="connsiteX5" fmla="*/ 1789271 w 1789271"/>
                <a:gd name="connsiteY5" fmla="*/ 11268 h 20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89271" h="200728">
                  <a:moveTo>
                    <a:pt x="1789271" y="11268"/>
                  </a:moveTo>
                  <a:cubicBezTo>
                    <a:pt x="1764602" y="65941"/>
                    <a:pt x="1739456" y="120329"/>
                    <a:pt x="1715643" y="175383"/>
                  </a:cubicBezTo>
                  <a:cubicBezTo>
                    <a:pt x="1706403" y="196719"/>
                    <a:pt x="1691259" y="202149"/>
                    <a:pt x="1670209" y="200434"/>
                  </a:cubicBezTo>
                  <a:cubicBezTo>
                    <a:pt x="1544478" y="190433"/>
                    <a:pt x="53721" y="101088"/>
                    <a:pt x="0" y="87753"/>
                  </a:cubicBezTo>
                  <a:cubicBezTo>
                    <a:pt x="206692" y="77181"/>
                    <a:pt x="1179671" y="9839"/>
                    <a:pt x="1284637" y="885"/>
                  </a:cubicBezTo>
                  <a:cubicBezTo>
                    <a:pt x="1329404" y="-2925"/>
                    <a:pt x="1729931" y="6505"/>
                    <a:pt x="1789271" y="11268"/>
                  </a:cubicBezTo>
                  <a:close/>
                </a:path>
              </a:pathLst>
            </a:custGeom>
            <a:solidFill>
              <a:srgbClr val="65656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CDA46BB-F15F-48C5-A5B0-FC7D25FD1ED3}"/>
                </a:ext>
              </a:extLst>
            </p:cNvPr>
            <p:cNvSpPr/>
            <p:nvPr/>
          </p:nvSpPr>
          <p:spPr>
            <a:xfrm>
              <a:off x="6812771" y="2818542"/>
              <a:ext cx="707479" cy="2298033"/>
            </a:xfrm>
            <a:custGeom>
              <a:avLst/>
              <a:gdLst>
                <a:gd name="connsiteX0" fmla="*/ 480044 w 707479"/>
                <a:gd name="connsiteY0" fmla="*/ 2295620 h 2298033"/>
                <a:gd name="connsiteX1" fmla="*/ 174863 w 707479"/>
                <a:gd name="connsiteY1" fmla="*/ 1536668 h 2298033"/>
                <a:gd name="connsiteX2" fmla="*/ 9413 w 707479"/>
                <a:gd name="connsiteY2" fmla="*/ 831723 h 2298033"/>
                <a:gd name="connsiteX3" fmla="*/ 47513 w 707479"/>
                <a:gd name="connsiteY3" fmla="*/ 516064 h 2298033"/>
                <a:gd name="connsiteX4" fmla="*/ 192579 w 707479"/>
                <a:gd name="connsiteY4" fmla="*/ 260985 h 2298033"/>
                <a:gd name="connsiteX5" fmla="*/ 251349 w 707479"/>
                <a:gd name="connsiteY5" fmla="*/ 78867 h 2298033"/>
                <a:gd name="connsiteX6" fmla="*/ 251444 w 707479"/>
                <a:gd name="connsiteY6" fmla="*/ 0 h 2298033"/>
                <a:gd name="connsiteX7" fmla="*/ 423656 w 707479"/>
                <a:gd name="connsiteY7" fmla="*/ 411956 h 2298033"/>
                <a:gd name="connsiteX8" fmla="*/ 425561 w 707479"/>
                <a:gd name="connsiteY8" fmla="*/ 920305 h 2298033"/>
                <a:gd name="connsiteX9" fmla="*/ 415655 w 707479"/>
                <a:gd name="connsiteY9" fmla="*/ 1399794 h 2298033"/>
                <a:gd name="connsiteX10" fmla="*/ 639111 w 707479"/>
                <a:gd name="connsiteY10" fmla="*/ 1915668 h 2298033"/>
                <a:gd name="connsiteX11" fmla="*/ 694166 w 707479"/>
                <a:gd name="connsiteY11" fmla="*/ 2118360 h 2298033"/>
                <a:gd name="connsiteX12" fmla="*/ 632444 w 707479"/>
                <a:gd name="connsiteY12" fmla="*/ 2295620 h 2298033"/>
                <a:gd name="connsiteX13" fmla="*/ 480044 w 707479"/>
                <a:gd name="connsiteY13" fmla="*/ 2295620 h 229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07479" h="2298033">
                  <a:moveTo>
                    <a:pt x="480044" y="2295620"/>
                  </a:moveTo>
                  <a:cubicBezTo>
                    <a:pt x="432038" y="2200180"/>
                    <a:pt x="228679" y="1723549"/>
                    <a:pt x="174863" y="1536668"/>
                  </a:cubicBezTo>
                  <a:cubicBezTo>
                    <a:pt x="107998" y="1304354"/>
                    <a:pt x="56182" y="1068610"/>
                    <a:pt x="9413" y="831723"/>
                  </a:cubicBezTo>
                  <a:cubicBezTo>
                    <a:pt x="-12018" y="723138"/>
                    <a:pt x="4175" y="616744"/>
                    <a:pt x="47513" y="516064"/>
                  </a:cubicBezTo>
                  <a:cubicBezTo>
                    <a:pt x="86280" y="426053"/>
                    <a:pt x="128667" y="337756"/>
                    <a:pt x="192579" y="260985"/>
                  </a:cubicBezTo>
                  <a:cubicBezTo>
                    <a:pt x="235442" y="209550"/>
                    <a:pt x="247538" y="144971"/>
                    <a:pt x="251349" y="78867"/>
                  </a:cubicBezTo>
                  <a:cubicBezTo>
                    <a:pt x="252587" y="57721"/>
                    <a:pt x="251444" y="47625"/>
                    <a:pt x="251444" y="0"/>
                  </a:cubicBezTo>
                  <a:cubicBezTo>
                    <a:pt x="365744" y="104775"/>
                    <a:pt x="412512" y="263176"/>
                    <a:pt x="423656" y="411956"/>
                  </a:cubicBezTo>
                  <a:cubicBezTo>
                    <a:pt x="436324" y="581311"/>
                    <a:pt x="422417" y="750856"/>
                    <a:pt x="425561" y="920305"/>
                  </a:cubicBezTo>
                  <a:cubicBezTo>
                    <a:pt x="428513" y="1080325"/>
                    <a:pt x="429276" y="1240155"/>
                    <a:pt x="415655" y="1399794"/>
                  </a:cubicBezTo>
                  <a:cubicBezTo>
                    <a:pt x="397557" y="1611630"/>
                    <a:pt x="487283" y="1779080"/>
                    <a:pt x="639111" y="1915668"/>
                  </a:cubicBezTo>
                  <a:cubicBezTo>
                    <a:pt x="705310" y="1975199"/>
                    <a:pt x="722932" y="2037207"/>
                    <a:pt x="694166" y="2118360"/>
                  </a:cubicBezTo>
                  <a:cubicBezTo>
                    <a:pt x="674640" y="2173510"/>
                    <a:pt x="649970" y="2239804"/>
                    <a:pt x="632444" y="2295620"/>
                  </a:cubicBezTo>
                  <a:cubicBezTo>
                    <a:pt x="594344" y="2295620"/>
                    <a:pt x="482806" y="2301049"/>
                    <a:pt x="480044" y="229562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7402D72-B79E-49FA-81F4-9C77347C7083}"/>
                </a:ext>
              </a:extLst>
            </p:cNvPr>
            <p:cNvSpPr/>
            <p:nvPr/>
          </p:nvSpPr>
          <p:spPr>
            <a:xfrm>
              <a:off x="6721315" y="5523833"/>
              <a:ext cx="449770" cy="153204"/>
            </a:xfrm>
            <a:custGeom>
              <a:avLst/>
              <a:gdLst>
                <a:gd name="connsiteX0" fmla="*/ 330422 w 449770"/>
                <a:gd name="connsiteY0" fmla="*/ 141732 h 153204"/>
                <a:gd name="connsiteX1" fmla="*/ 81819 w 449770"/>
                <a:gd name="connsiteY1" fmla="*/ 152971 h 153204"/>
                <a:gd name="connsiteX2" fmla="*/ 0 w 449770"/>
                <a:gd name="connsiteY2" fmla="*/ 95155 h 153204"/>
                <a:gd name="connsiteX3" fmla="*/ 449770 w 449770"/>
                <a:gd name="connsiteY3" fmla="*/ 0 h 153204"/>
                <a:gd name="connsiteX4" fmla="*/ 330422 w 449770"/>
                <a:gd name="connsiteY4" fmla="*/ 141732 h 153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9770" h="153204">
                  <a:moveTo>
                    <a:pt x="330422" y="141732"/>
                  </a:moveTo>
                  <a:cubicBezTo>
                    <a:pt x="247650" y="148304"/>
                    <a:pt x="164878" y="154496"/>
                    <a:pt x="81819" y="152971"/>
                  </a:cubicBezTo>
                  <a:cubicBezTo>
                    <a:pt x="58198" y="135922"/>
                    <a:pt x="19526" y="118110"/>
                    <a:pt x="0" y="95155"/>
                  </a:cubicBezTo>
                  <a:cubicBezTo>
                    <a:pt x="95250" y="66580"/>
                    <a:pt x="358711" y="21241"/>
                    <a:pt x="449770" y="0"/>
                  </a:cubicBezTo>
                  <a:cubicBezTo>
                    <a:pt x="409575" y="66580"/>
                    <a:pt x="390525" y="95155"/>
                    <a:pt x="330422" y="141732"/>
                  </a:cubicBezTo>
                  <a:close/>
                </a:path>
              </a:pathLst>
            </a:custGeom>
            <a:solidFill>
              <a:srgbClr val="ED84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0BA73866-E055-4115-90B7-1406FBCA9CC0}"/>
                </a:ext>
              </a:extLst>
            </p:cNvPr>
            <p:cNvSpPr/>
            <p:nvPr/>
          </p:nvSpPr>
          <p:spPr>
            <a:xfrm>
              <a:off x="5683567" y="2685192"/>
              <a:ext cx="895159" cy="1612394"/>
            </a:xfrm>
            <a:custGeom>
              <a:avLst/>
              <a:gdLst>
                <a:gd name="connsiteX0" fmla="*/ 400717 w 895159"/>
                <a:gd name="connsiteY0" fmla="*/ 0 h 1612394"/>
                <a:gd name="connsiteX1" fmla="*/ 895159 w 895159"/>
                <a:gd name="connsiteY1" fmla="*/ 218313 h 1612394"/>
                <a:gd name="connsiteX2" fmla="*/ 849059 w 895159"/>
                <a:gd name="connsiteY2" fmla="*/ 280416 h 1612394"/>
                <a:gd name="connsiteX3" fmla="*/ 710469 w 895159"/>
                <a:gd name="connsiteY3" fmla="*/ 569881 h 1612394"/>
                <a:gd name="connsiteX4" fmla="*/ 712375 w 895159"/>
                <a:gd name="connsiteY4" fmla="*/ 723805 h 1612394"/>
                <a:gd name="connsiteX5" fmla="*/ 630841 w 895159"/>
                <a:gd name="connsiteY5" fmla="*/ 1057085 h 1612394"/>
                <a:gd name="connsiteX6" fmla="*/ 547783 w 895159"/>
                <a:gd name="connsiteY6" fmla="*/ 1243298 h 1612394"/>
                <a:gd name="connsiteX7" fmla="*/ 506063 w 895159"/>
                <a:gd name="connsiteY7" fmla="*/ 1421511 h 1612394"/>
                <a:gd name="connsiteX8" fmla="*/ 329089 w 895159"/>
                <a:gd name="connsiteY8" fmla="*/ 1608677 h 1612394"/>
                <a:gd name="connsiteX9" fmla="*/ 118110 w 895159"/>
                <a:gd name="connsiteY9" fmla="*/ 1513141 h 1612394"/>
                <a:gd name="connsiteX10" fmla="*/ 38290 w 895159"/>
                <a:gd name="connsiteY10" fmla="*/ 1239774 h 1612394"/>
                <a:gd name="connsiteX11" fmla="*/ 35909 w 895159"/>
                <a:gd name="connsiteY11" fmla="*/ 631508 h 1612394"/>
                <a:gd name="connsiteX12" fmla="*/ 0 w 895159"/>
                <a:gd name="connsiteY12" fmla="*/ 437864 h 1612394"/>
                <a:gd name="connsiteX13" fmla="*/ 179832 w 895159"/>
                <a:gd name="connsiteY13" fmla="*/ 450628 h 1612394"/>
                <a:gd name="connsiteX14" fmla="*/ 226981 w 895159"/>
                <a:gd name="connsiteY14" fmla="*/ 497300 h 1612394"/>
                <a:gd name="connsiteX15" fmla="*/ 285369 w 895159"/>
                <a:gd name="connsiteY15" fmla="*/ 478155 h 1612394"/>
                <a:gd name="connsiteX16" fmla="*/ 320326 w 895159"/>
                <a:gd name="connsiteY16" fmla="*/ 346043 h 1612394"/>
                <a:gd name="connsiteX17" fmla="*/ 379952 w 895159"/>
                <a:gd name="connsiteY17" fmla="*/ 267367 h 1612394"/>
                <a:gd name="connsiteX18" fmla="*/ 424148 w 895159"/>
                <a:gd name="connsiteY18" fmla="*/ 139637 h 1612394"/>
                <a:gd name="connsiteX19" fmla="*/ 400717 w 895159"/>
                <a:gd name="connsiteY19" fmla="*/ 0 h 161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5159" h="1612394">
                  <a:moveTo>
                    <a:pt x="400717" y="0"/>
                  </a:moveTo>
                  <a:cubicBezTo>
                    <a:pt x="523399" y="57245"/>
                    <a:pt x="789432" y="177927"/>
                    <a:pt x="895159" y="218313"/>
                  </a:cubicBezTo>
                  <a:cubicBezTo>
                    <a:pt x="863155" y="226409"/>
                    <a:pt x="861155" y="258509"/>
                    <a:pt x="849059" y="280416"/>
                  </a:cubicBezTo>
                  <a:cubicBezTo>
                    <a:pt x="797337" y="374237"/>
                    <a:pt x="732949" y="462534"/>
                    <a:pt x="710469" y="569881"/>
                  </a:cubicBezTo>
                  <a:cubicBezTo>
                    <a:pt x="699802" y="620649"/>
                    <a:pt x="697611" y="672655"/>
                    <a:pt x="712375" y="723805"/>
                  </a:cubicBezTo>
                  <a:cubicBezTo>
                    <a:pt x="720566" y="843534"/>
                    <a:pt x="672560" y="949738"/>
                    <a:pt x="630841" y="1057085"/>
                  </a:cubicBezTo>
                  <a:cubicBezTo>
                    <a:pt x="606266" y="1120426"/>
                    <a:pt x="579120" y="1183100"/>
                    <a:pt x="547783" y="1243298"/>
                  </a:cubicBezTo>
                  <a:cubicBezTo>
                    <a:pt x="518255" y="1299972"/>
                    <a:pt x="505110" y="1359980"/>
                    <a:pt x="506063" y="1421511"/>
                  </a:cubicBezTo>
                  <a:cubicBezTo>
                    <a:pt x="507968" y="1548956"/>
                    <a:pt x="467201" y="1584389"/>
                    <a:pt x="329089" y="1608677"/>
                  </a:cubicBezTo>
                  <a:cubicBezTo>
                    <a:pt x="239268" y="1624489"/>
                    <a:pt x="170402" y="1589341"/>
                    <a:pt x="118110" y="1513141"/>
                  </a:cubicBezTo>
                  <a:cubicBezTo>
                    <a:pt x="60960" y="1429893"/>
                    <a:pt x="39243" y="1337596"/>
                    <a:pt x="38290" y="1239774"/>
                  </a:cubicBezTo>
                  <a:cubicBezTo>
                    <a:pt x="36290" y="1036987"/>
                    <a:pt x="38862" y="834199"/>
                    <a:pt x="35909" y="631508"/>
                  </a:cubicBezTo>
                  <a:cubicBezTo>
                    <a:pt x="34957" y="565880"/>
                    <a:pt x="35433" y="498062"/>
                    <a:pt x="0" y="437864"/>
                  </a:cubicBezTo>
                  <a:cubicBezTo>
                    <a:pt x="66104" y="394430"/>
                    <a:pt x="123349" y="398335"/>
                    <a:pt x="179832" y="450628"/>
                  </a:cubicBezTo>
                  <a:cubicBezTo>
                    <a:pt x="196025" y="465677"/>
                    <a:pt x="210502" y="482632"/>
                    <a:pt x="226981" y="497300"/>
                  </a:cubicBezTo>
                  <a:cubicBezTo>
                    <a:pt x="257937" y="525018"/>
                    <a:pt x="275844" y="519208"/>
                    <a:pt x="285369" y="478155"/>
                  </a:cubicBezTo>
                  <a:cubicBezTo>
                    <a:pt x="295656" y="433768"/>
                    <a:pt x="298513" y="387572"/>
                    <a:pt x="320326" y="346043"/>
                  </a:cubicBezTo>
                  <a:cubicBezTo>
                    <a:pt x="335946" y="316421"/>
                    <a:pt x="354044" y="289084"/>
                    <a:pt x="379952" y="267367"/>
                  </a:cubicBezTo>
                  <a:cubicBezTo>
                    <a:pt x="420052" y="233648"/>
                    <a:pt x="431959" y="190119"/>
                    <a:pt x="424148" y="139637"/>
                  </a:cubicBezTo>
                  <a:cubicBezTo>
                    <a:pt x="416909" y="92964"/>
                    <a:pt x="401002" y="47815"/>
                    <a:pt x="400717" y="0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42BC82EE-13C6-4040-8E52-9BCA40268984}"/>
                </a:ext>
              </a:extLst>
            </p:cNvPr>
            <p:cNvSpPr/>
            <p:nvPr/>
          </p:nvSpPr>
          <p:spPr>
            <a:xfrm>
              <a:off x="1419717" y="1312194"/>
              <a:ext cx="596152" cy="1420623"/>
            </a:xfrm>
            <a:custGeom>
              <a:avLst/>
              <a:gdLst>
                <a:gd name="connsiteX0" fmla="*/ 524525 w 596152"/>
                <a:gd name="connsiteY0" fmla="*/ 518987 h 1420623"/>
                <a:gd name="connsiteX1" fmla="*/ 550147 w 596152"/>
                <a:gd name="connsiteY1" fmla="*/ 365158 h 1420623"/>
                <a:gd name="connsiteX2" fmla="*/ 550147 w 596152"/>
                <a:gd name="connsiteY2" fmla="*/ 365158 h 1420623"/>
                <a:gd name="connsiteX3" fmla="*/ 482424 w 596152"/>
                <a:gd name="connsiteY3" fmla="*/ 71026 h 1420623"/>
                <a:gd name="connsiteX4" fmla="*/ 391746 w 596152"/>
                <a:gd name="connsiteY4" fmla="*/ 20163 h 1420623"/>
                <a:gd name="connsiteX5" fmla="*/ 29510 w 596152"/>
                <a:gd name="connsiteY5" fmla="*/ 47309 h 1420623"/>
                <a:gd name="connsiteX6" fmla="*/ 2840 w 596152"/>
                <a:gd name="connsiteY6" fmla="*/ 109983 h 1420623"/>
                <a:gd name="connsiteX7" fmla="*/ 33892 w 596152"/>
                <a:gd name="connsiteY7" fmla="*/ 238857 h 1420623"/>
                <a:gd name="connsiteX8" fmla="*/ 110759 w 596152"/>
                <a:gd name="connsiteY8" fmla="*/ 812357 h 1420623"/>
                <a:gd name="connsiteX9" fmla="*/ 304307 w 596152"/>
                <a:gd name="connsiteY9" fmla="*/ 1267938 h 1420623"/>
                <a:gd name="connsiteX10" fmla="*/ 424703 w 596152"/>
                <a:gd name="connsiteY10" fmla="*/ 1420623 h 1420623"/>
                <a:gd name="connsiteX11" fmla="*/ 596153 w 596152"/>
                <a:gd name="connsiteY11" fmla="*/ 991998 h 1420623"/>
                <a:gd name="connsiteX12" fmla="*/ 521572 w 596152"/>
                <a:gd name="connsiteY12" fmla="*/ 822549 h 1420623"/>
                <a:gd name="connsiteX13" fmla="*/ 524525 w 596152"/>
                <a:gd name="connsiteY13" fmla="*/ 518987 h 1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96152" h="1420623">
                  <a:moveTo>
                    <a:pt x="524525" y="518987"/>
                  </a:moveTo>
                  <a:cubicBezTo>
                    <a:pt x="534621" y="468028"/>
                    <a:pt x="541670" y="416498"/>
                    <a:pt x="550147" y="365158"/>
                  </a:cubicBezTo>
                  <a:cubicBezTo>
                    <a:pt x="550147" y="365158"/>
                    <a:pt x="550147" y="365158"/>
                    <a:pt x="550147" y="365158"/>
                  </a:cubicBezTo>
                  <a:cubicBezTo>
                    <a:pt x="558053" y="325344"/>
                    <a:pt x="539003" y="125319"/>
                    <a:pt x="482424" y="71026"/>
                  </a:cubicBezTo>
                  <a:cubicBezTo>
                    <a:pt x="455564" y="48071"/>
                    <a:pt x="424512" y="32545"/>
                    <a:pt x="391746" y="20163"/>
                  </a:cubicBezTo>
                  <a:cubicBezTo>
                    <a:pt x="266873" y="-26986"/>
                    <a:pt x="148573" y="19686"/>
                    <a:pt x="29510" y="47309"/>
                  </a:cubicBezTo>
                  <a:cubicBezTo>
                    <a:pt x="1126" y="53881"/>
                    <a:pt x="-4303" y="81789"/>
                    <a:pt x="2840" y="109983"/>
                  </a:cubicBezTo>
                  <a:cubicBezTo>
                    <a:pt x="13794" y="152846"/>
                    <a:pt x="27796" y="195327"/>
                    <a:pt x="33892" y="238857"/>
                  </a:cubicBezTo>
                  <a:cubicBezTo>
                    <a:pt x="60752" y="429833"/>
                    <a:pt x="84470" y="621285"/>
                    <a:pt x="110759" y="812357"/>
                  </a:cubicBezTo>
                  <a:cubicBezTo>
                    <a:pt x="134000" y="981521"/>
                    <a:pt x="185054" y="1139445"/>
                    <a:pt x="304307" y="1267938"/>
                  </a:cubicBezTo>
                  <a:cubicBezTo>
                    <a:pt x="347550" y="1314610"/>
                    <a:pt x="393746" y="1364997"/>
                    <a:pt x="424703" y="1420623"/>
                  </a:cubicBezTo>
                  <a:cubicBezTo>
                    <a:pt x="462803" y="1334898"/>
                    <a:pt x="577103" y="1068198"/>
                    <a:pt x="596153" y="991998"/>
                  </a:cubicBezTo>
                  <a:cubicBezTo>
                    <a:pt x="573483" y="936563"/>
                    <a:pt x="541289" y="879032"/>
                    <a:pt x="521572" y="822549"/>
                  </a:cubicBezTo>
                  <a:cubicBezTo>
                    <a:pt x="486329" y="721584"/>
                    <a:pt x="504522" y="620142"/>
                    <a:pt x="524525" y="518987"/>
                  </a:cubicBezTo>
                  <a:close/>
                </a:path>
              </a:pathLst>
            </a:custGeom>
            <a:solidFill>
              <a:srgbClr val="ED83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EEE430F4-E7CE-4C12-BE1C-B5BBD658BD3F}"/>
                </a:ext>
              </a:extLst>
            </p:cNvPr>
            <p:cNvSpPr/>
            <p:nvPr/>
          </p:nvSpPr>
          <p:spPr>
            <a:xfrm>
              <a:off x="6614921" y="2551557"/>
              <a:ext cx="372141" cy="629030"/>
            </a:xfrm>
            <a:custGeom>
              <a:avLst/>
              <a:gdLst>
                <a:gd name="connsiteX0" fmla="*/ 39338 w 372141"/>
                <a:gd name="connsiteY0" fmla="*/ 362712 h 629030"/>
                <a:gd name="connsiteX1" fmla="*/ 77153 w 372141"/>
                <a:gd name="connsiteY1" fmla="*/ 362331 h 629030"/>
                <a:gd name="connsiteX2" fmla="*/ 227267 w 372141"/>
                <a:gd name="connsiteY2" fmla="*/ 261461 h 629030"/>
                <a:gd name="connsiteX3" fmla="*/ 353378 w 372141"/>
                <a:gd name="connsiteY3" fmla="*/ 20574 h 629030"/>
                <a:gd name="connsiteX4" fmla="*/ 372142 w 372141"/>
                <a:gd name="connsiteY4" fmla="*/ 0 h 629030"/>
                <a:gd name="connsiteX5" fmla="*/ 278321 w 372141"/>
                <a:gd name="connsiteY5" fmla="*/ 405955 h 629030"/>
                <a:gd name="connsiteX6" fmla="*/ 190881 w 372141"/>
                <a:gd name="connsiteY6" fmla="*/ 490728 h 629030"/>
                <a:gd name="connsiteX7" fmla="*/ 0 w 372141"/>
                <a:gd name="connsiteY7" fmla="*/ 629031 h 629030"/>
                <a:gd name="connsiteX8" fmla="*/ 56198 w 372141"/>
                <a:gd name="connsiteY8" fmla="*/ 463201 h 629030"/>
                <a:gd name="connsiteX9" fmla="*/ 68485 w 372141"/>
                <a:gd name="connsiteY9" fmla="*/ 432435 h 629030"/>
                <a:gd name="connsiteX10" fmla="*/ 39338 w 372141"/>
                <a:gd name="connsiteY10" fmla="*/ 362712 h 629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141" h="629030">
                  <a:moveTo>
                    <a:pt x="39338" y="362712"/>
                  </a:moveTo>
                  <a:cubicBezTo>
                    <a:pt x="51911" y="362617"/>
                    <a:pt x="64580" y="362331"/>
                    <a:pt x="77153" y="362331"/>
                  </a:cubicBezTo>
                  <a:cubicBezTo>
                    <a:pt x="161925" y="361950"/>
                    <a:pt x="197263" y="338614"/>
                    <a:pt x="227267" y="261461"/>
                  </a:cubicBezTo>
                  <a:cubicBezTo>
                    <a:pt x="260318" y="176403"/>
                    <a:pt x="297085" y="93345"/>
                    <a:pt x="353378" y="20574"/>
                  </a:cubicBezTo>
                  <a:cubicBezTo>
                    <a:pt x="358997" y="13240"/>
                    <a:pt x="365856" y="6858"/>
                    <a:pt x="372142" y="0"/>
                  </a:cubicBezTo>
                  <a:cubicBezTo>
                    <a:pt x="358330" y="139255"/>
                    <a:pt x="348996" y="279273"/>
                    <a:pt x="278321" y="405955"/>
                  </a:cubicBezTo>
                  <a:cubicBezTo>
                    <a:pt x="256985" y="444151"/>
                    <a:pt x="221933" y="465010"/>
                    <a:pt x="190881" y="490728"/>
                  </a:cubicBezTo>
                  <a:cubicBezTo>
                    <a:pt x="131731" y="539972"/>
                    <a:pt x="69628" y="585597"/>
                    <a:pt x="0" y="629031"/>
                  </a:cubicBezTo>
                  <a:cubicBezTo>
                    <a:pt x="18669" y="573786"/>
                    <a:pt x="37338" y="518446"/>
                    <a:pt x="56198" y="463201"/>
                  </a:cubicBezTo>
                  <a:cubicBezTo>
                    <a:pt x="59722" y="452723"/>
                    <a:pt x="63913" y="442531"/>
                    <a:pt x="68485" y="432435"/>
                  </a:cubicBezTo>
                  <a:cubicBezTo>
                    <a:pt x="84011" y="398526"/>
                    <a:pt x="91916" y="368046"/>
                    <a:pt x="39338" y="362712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FC219B5A-CCC1-4DCB-A760-103C33A89470}"/>
                </a:ext>
              </a:extLst>
            </p:cNvPr>
            <p:cNvSpPr/>
            <p:nvPr/>
          </p:nvSpPr>
          <p:spPr>
            <a:xfrm>
              <a:off x="1057724" y="1305913"/>
              <a:ext cx="1660519" cy="3322685"/>
            </a:xfrm>
            <a:custGeom>
              <a:avLst/>
              <a:gdLst>
                <a:gd name="connsiteX0" fmla="*/ 1607656 w 1660519"/>
                <a:gd name="connsiteY0" fmla="*/ 656999 h 3322685"/>
                <a:gd name="connsiteX1" fmla="*/ 1412775 w 1660519"/>
                <a:gd name="connsiteY1" fmla="*/ 590800 h 3322685"/>
                <a:gd name="connsiteX2" fmla="*/ 1226561 w 1660519"/>
                <a:gd name="connsiteY2" fmla="*/ 478024 h 3322685"/>
                <a:gd name="connsiteX3" fmla="*/ 1037585 w 1660519"/>
                <a:gd name="connsiteY3" fmla="*/ 73783 h 3322685"/>
                <a:gd name="connsiteX4" fmla="*/ 878327 w 1660519"/>
                <a:gd name="connsiteY4" fmla="*/ 48065 h 3322685"/>
                <a:gd name="connsiteX5" fmla="*/ 853467 w 1660519"/>
                <a:gd name="connsiteY5" fmla="*/ 217325 h 3322685"/>
                <a:gd name="connsiteX6" fmla="*/ 956527 w 1660519"/>
                <a:gd name="connsiteY6" fmla="*/ 459831 h 3322685"/>
                <a:gd name="connsiteX7" fmla="*/ 983102 w 1660519"/>
                <a:gd name="connsiteY7" fmla="*/ 800255 h 3322685"/>
                <a:gd name="connsiteX8" fmla="*/ 682017 w 1660519"/>
                <a:gd name="connsiteY8" fmla="*/ 1645598 h 3322685"/>
                <a:gd name="connsiteX9" fmla="*/ 408 w 1660519"/>
                <a:gd name="connsiteY9" fmla="*/ 3255323 h 3322685"/>
                <a:gd name="connsiteX10" fmla="*/ 80322 w 1660519"/>
                <a:gd name="connsiteY10" fmla="*/ 3277231 h 3322685"/>
                <a:gd name="connsiteX11" fmla="*/ 243962 w 1660519"/>
                <a:gd name="connsiteY11" fmla="*/ 3249704 h 3322685"/>
                <a:gd name="connsiteX12" fmla="*/ 595053 w 1660519"/>
                <a:gd name="connsiteY12" fmla="*/ 3302948 h 3322685"/>
                <a:gd name="connsiteX13" fmla="*/ 696876 w 1660519"/>
                <a:gd name="connsiteY13" fmla="*/ 3321427 h 3322685"/>
                <a:gd name="connsiteX14" fmla="*/ 1070160 w 1660519"/>
                <a:gd name="connsiteY14" fmla="*/ 2423124 h 3322685"/>
                <a:gd name="connsiteX15" fmla="*/ 1180174 w 1660519"/>
                <a:gd name="connsiteY15" fmla="*/ 1624167 h 3322685"/>
                <a:gd name="connsiteX16" fmla="*/ 1466115 w 1660519"/>
                <a:gd name="connsiteY16" fmla="*/ 1018282 h 3322685"/>
                <a:gd name="connsiteX17" fmla="*/ 1635660 w 1660519"/>
                <a:gd name="connsiteY17" fmla="*/ 807303 h 3322685"/>
                <a:gd name="connsiteX18" fmla="*/ 1607656 w 1660519"/>
                <a:gd name="connsiteY18" fmla="*/ 656999 h 3322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60519" h="3322685">
                  <a:moveTo>
                    <a:pt x="1607656" y="656999"/>
                  </a:moveTo>
                  <a:cubicBezTo>
                    <a:pt x="1549554" y="615374"/>
                    <a:pt x="1483164" y="587657"/>
                    <a:pt x="1412775" y="590800"/>
                  </a:cubicBezTo>
                  <a:cubicBezTo>
                    <a:pt x="1321525" y="594800"/>
                    <a:pt x="1263423" y="553271"/>
                    <a:pt x="1226561" y="478024"/>
                  </a:cubicBezTo>
                  <a:cubicBezTo>
                    <a:pt x="1161124" y="344483"/>
                    <a:pt x="1097688" y="209895"/>
                    <a:pt x="1037585" y="73783"/>
                  </a:cubicBezTo>
                  <a:cubicBezTo>
                    <a:pt x="999104" y="-13466"/>
                    <a:pt x="941573" y="-24991"/>
                    <a:pt x="878327" y="48065"/>
                  </a:cubicBezTo>
                  <a:cubicBezTo>
                    <a:pt x="868516" y="59400"/>
                    <a:pt x="816986" y="112359"/>
                    <a:pt x="853467" y="217325"/>
                  </a:cubicBezTo>
                  <a:cubicBezTo>
                    <a:pt x="869755" y="264283"/>
                    <a:pt x="958242" y="341150"/>
                    <a:pt x="956527" y="459831"/>
                  </a:cubicBezTo>
                  <a:cubicBezTo>
                    <a:pt x="958528" y="573941"/>
                    <a:pt x="981197" y="686526"/>
                    <a:pt x="983102" y="800255"/>
                  </a:cubicBezTo>
                  <a:cubicBezTo>
                    <a:pt x="986721" y="1017425"/>
                    <a:pt x="872421" y="1226975"/>
                    <a:pt x="682017" y="1645598"/>
                  </a:cubicBezTo>
                  <a:cubicBezTo>
                    <a:pt x="517520" y="2007167"/>
                    <a:pt x="-16833" y="3214652"/>
                    <a:pt x="408" y="3255323"/>
                  </a:cubicBezTo>
                  <a:cubicBezTo>
                    <a:pt x="20124" y="3287994"/>
                    <a:pt x="50033" y="3284089"/>
                    <a:pt x="80322" y="3277231"/>
                  </a:cubicBezTo>
                  <a:cubicBezTo>
                    <a:pt x="134329" y="3265134"/>
                    <a:pt x="187764" y="3251228"/>
                    <a:pt x="243962" y="3249704"/>
                  </a:cubicBezTo>
                  <a:cubicBezTo>
                    <a:pt x="364453" y="3246465"/>
                    <a:pt x="479801" y="3273516"/>
                    <a:pt x="595053" y="3302948"/>
                  </a:cubicBezTo>
                  <a:cubicBezTo>
                    <a:pt x="628582" y="3311521"/>
                    <a:pt x="660776" y="3327237"/>
                    <a:pt x="696876" y="3321427"/>
                  </a:cubicBezTo>
                  <a:cubicBezTo>
                    <a:pt x="758693" y="3295614"/>
                    <a:pt x="1053397" y="2598670"/>
                    <a:pt x="1070160" y="2423124"/>
                  </a:cubicBezTo>
                  <a:cubicBezTo>
                    <a:pt x="1086829" y="2326636"/>
                    <a:pt x="1175888" y="1639407"/>
                    <a:pt x="1180174" y="1624167"/>
                  </a:cubicBezTo>
                  <a:cubicBezTo>
                    <a:pt x="1241325" y="1406045"/>
                    <a:pt x="1321335" y="1196495"/>
                    <a:pt x="1466115" y="1018282"/>
                  </a:cubicBezTo>
                  <a:cubicBezTo>
                    <a:pt x="1522979" y="948273"/>
                    <a:pt x="1587939" y="884932"/>
                    <a:pt x="1635660" y="807303"/>
                  </a:cubicBezTo>
                  <a:cubicBezTo>
                    <a:pt x="1675189" y="743009"/>
                    <a:pt x="1668807" y="700814"/>
                    <a:pt x="1607656" y="656999"/>
                  </a:cubicBezTo>
                  <a:close/>
                </a:path>
              </a:pathLst>
            </a:custGeom>
            <a:solidFill>
              <a:srgbClr val="F19B7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38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390F579-2262-44ED-AD37-A6B78EB88618}"/>
              </a:ext>
            </a:extLst>
          </p:cNvPr>
          <p:cNvSpPr txBox="1"/>
          <p:nvPr/>
        </p:nvSpPr>
        <p:spPr>
          <a:xfrm>
            <a:off x="439757" y="2715363"/>
            <a:ext cx="4126096" cy="9387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1">
              <a:lnSpc>
                <a:spcPts val="3300"/>
              </a:lnSpc>
            </a:pPr>
            <a:r>
              <a:rPr lang="ko-KR" altLang="en-US" sz="3200" b="1" dirty="0" err="1">
                <a:latin typeface="Microsoft YaHei" panose="020B0503020204020204" pitchFamily="34" charset="-122"/>
                <a:cs typeface="Arial" pitchFamily="34" charset="0"/>
              </a:rPr>
              <a:t>访问官网</a:t>
            </a:r>
            <a:endParaRPr lang="en-US" altLang="ko-KR" sz="3200" b="1" dirty="0"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  <a:p>
            <a:pPr lvl="1">
              <a:lnSpc>
                <a:spcPts val="3300"/>
              </a:lnSpc>
            </a:pPr>
            <a:r>
              <a:rPr lang="ko-KR" altLang="en-US" sz="3200" b="1" dirty="0" err="1">
                <a:latin typeface="Microsoft YaHei" panose="020B0503020204020204" pitchFamily="34" charset="-122"/>
                <a:cs typeface="Arial" pitchFamily="34" charset="0"/>
              </a:rPr>
              <a:t>获取</a:t>
            </a:r>
            <a:r>
              <a:rPr lang="ko-KR" altLang="en-US" sz="3200" b="1" dirty="0" err="1">
                <a:solidFill>
                  <a:schemeClr val="accent3"/>
                </a:solidFill>
                <a:latin typeface="Microsoft YaHei" panose="020B0503020204020204" pitchFamily="34" charset="-122"/>
                <a:cs typeface="Arial" pitchFamily="34" charset="0"/>
              </a:rPr>
              <a:t>更新</a:t>
            </a:r>
            <a:endParaRPr lang="en-US" altLang="ko-KR" sz="3200" b="1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Arial" pitchFamily="34" charset="0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E9AE2EE-12BF-6111-5A2F-8241A24DB224}"/>
              </a:ext>
            </a:extLst>
          </p:cNvPr>
          <p:cNvGrpSpPr/>
          <p:nvPr/>
        </p:nvGrpSpPr>
        <p:grpSpPr>
          <a:xfrm>
            <a:off x="4509227" y="1703590"/>
            <a:ext cx="6425418" cy="2800241"/>
            <a:chOff x="4425853" y="2277102"/>
            <a:chExt cx="6425418" cy="2800241"/>
          </a:xfrm>
        </p:grpSpPr>
        <p:grpSp>
          <p:nvGrpSpPr>
            <p:cNvPr id="52" name="그룹 3">
              <a:extLst>
                <a:ext uri="{FF2B5EF4-FFF2-40B4-BE49-F238E27FC236}">
                  <a16:creationId xmlns:a16="http://schemas.microsoft.com/office/drawing/2014/main" id="{31C07D38-4F78-E973-3C55-2ED763507E04}"/>
                </a:ext>
              </a:extLst>
            </p:cNvPr>
            <p:cNvGrpSpPr/>
            <p:nvPr/>
          </p:nvGrpSpPr>
          <p:grpSpPr>
            <a:xfrm rot="2750413">
              <a:off x="5009161" y="2686685"/>
              <a:ext cx="1807350" cy="2973966"/>
              <a:chOff x="4770528" y="2290578"/>
              <a:chExt cx="1995104" cy="3282911"/>
            </a:xfrm>
            <a:solidFill>
              <a:schemeClr val="accent4">
                <a:alpha val="70000"/>
              </a:schemeClr>
            </a:solidFill>
          </p:grpSpPr>
          <p:sp>
            <p:nvSpPr>
              <p:cNvPr id="65" name="사각형: 둥근 모서리 16">
                <a:extLst>
                  <a:ext uri="{FF2B5EF4-FFF2-40B4-BE49-F238E27FC236}">
                    <a16:creationId xmlns:a16="http://schemas.microsoft.com/office/drawing/2014/main" id="{854A98C5-0DC6-E90E-7E45-645A92A584A2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사각형: 둥근 모서리 17">
                <a:extLst>
                  <a:ext uri="{FF2B5EF4-FFF2-40B4-BE49-F238E27FC236}">
                    <a16:creationId xmlns:a16="http://schemas.microsoft.com/office/drawing/2014/main" id="{F450FF5B-8C33-3CF0-0D45-D8D0C3B7A0F0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사각형: 둥근 모서리 18">
                <a:extLst>
                  <a:ext uri="{FF2B5EF4-FFF2-40B4-BE49-F238E27FC236}">
                    <a16:creationId xmlns:a16="http://schemas.microsoft.com/office/drawing/2014/main" id="{6CFB7342-59E3-AB6C-9AA9-457B4576B288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4">
              <a:extLst>
                <a:ext uri="{FF2B5EF4-FFF2-40B4-BE49-F238E27FC236}">
                  <a16:creationId xmlns:a16="http://schemas.microsoft.com/office/drawing/2014/main" id="{481560A7-4FB0-8D82-92F0-C23F47C65DC2}"/>
                </a:ext>
              </a:extLst>
            </p:cNvPr>
            <p:cNvGrpSpPr/>
            <p:nvPr/>
          </p:nvGrpSpPr>
          <p:grpSpPr>
            <a:xfrm rot="2750413">
              <a:off x="6734887" y="2190239"/>
              <a:ext cx="1807350" cy="2973966"/>
              <a:chOff x="4770528" y="2290578"/>
              <a:chExt cx="1995104" cy="3282911"/>
            </a:xfrm>
            <a:solidFill>
              <a:schemeClr val="accent3">
                <a:alpha val="70000"/>
              </a:schemeClr>
            </a:solidFill>
          </p:grpSpPr>
          <p:sp>
            <p:nvSpPr>
              <p:cNvPr id="62" name="사각형: 둥근 모서리 13">
                <a:extLst>
                  <a:ext uri="{FF2B5EF4-FFF2-40B4-BE49-F238E27FC236}">
                    <a16:creationId xmlns:a16="http://schemas.microsoft.com/office/drawing/2014/main" id="{DFDD9521-5C60-9F6A-03EC-2BE622CEFCFE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사각형: 둥근 모서리 14">
                <a:extLst>
                  <a:ext uri="{FF2B5EF4-FFF2-40B4-BE49-F238E27FC236}">
                    <a16:creationId xmlns:a16="http://schemas.microsoft.com/office/drawing/2014/main" id="{99A66EB7-D25C-8442-028E-59FDDB5762F1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사각형: 둥근 모서리 15">
                <a:extLst>
                  <a:ext uri="{FF2B5EF4-FFF2-40B4-BE49-F238E27FC236}">
                    <a16:creationId xmlns:a16="http://schemas.microsoft.com/office/drawing/2014/main" id="{D00E61EE-C309-321E-38E1-5072B83BC976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">
              <a:extLst>
                <a:ext uri="{FF2B5EF4-FFF2-40B4-BE49-F238E27FC236}">
                  <a16:creationId xmlns:a16="http://schemas.microsoft.com/office/drawing/2014/main" id="{9370FE2F-5E78-1C2A-FC3A-A1DB33C7F655}"/>
                </a:ext>
              </a:extLst>
            </p:cNvPr>
            <p:cNvGrpSpPr/>
            <p:nvPr/>
          </p:nvGrpSpPr>
          <p:grpSpPr>
            <a:xfrm rot="2750413">
              <a:off x="8460613" y="1693794"/>
              <a:ext cx="1807350" cy="2973966"/>
              <a:chOff x="4770528" y="2290578"/>
              <a:chExt cx="1995104" cy="3282911"/>
            </a:xfrm>
            <a:solidFill>
              <a:schemeClr val="accent2">
                <a:alpha val="70000"/>
              </a:schemeClr>
            </a:solidFill>
          </p:grpSpPr>
          <p:sp>
            <p:nvSpPr>
              <p:cNvPr id="59" name="사각형: 둥근 모서리 10">
                <a:extLst>
                  <a:ext uri="{FF2B5EF4-FFF2-40B4-BE49-F238E27FC236}">
                    <a16:creationId xmlns:a16="http://schemas.microsoft.com/office/drawing/2014/main" id="{74ECDAF6-A84E-AC4C-FD82-445A6EB493BC}"/>
                  </a:ext>
                </a:extLst>
              </p:cNvPr>
              <p:cNvSpPr/>
              <p:nvPr/>
            </p:nvSpPr>
            <p:spPr>
              <a:xfrm rot="18900000">
                <a:off x="4770528" y="2946414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사각형: 둥근 모서리 11">
                <a:extLst>
                  <a:ext uri="{FF2B5EF4-FFF2-40B4-BE49-F238E27FC236}">
                    <a16:creationId xmlns:a16="http://schemas.microsoft.com/office/drawing/2014/main" id="{7D8FE982-9687-7709-67AC-05DD268546D6}"/>
                  </a:ext>
                </a:extLst>
              </p:cNvPr>
              <p:cNvSpPr/>
              <p:nvPr/>
            </p:nvSpPr>
            <p:spPr>
              <a:xfrm rot="13500000">
                <a:off x="5698023" y="2946416"/>
                <a:ext cx="1723448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사각형: 둥근 모서리 12">
                <a:extLst>
                  <a:ext uri="{FF2B5EF4-FFF2-40B4-BE49-F238E27FC236}">
                    <a16:creationId xmlns:a16="http://schemas.microsoft.com/office/drawing/2014/main" id="{8775E14D-1D40-C562-1958-299E1BBBA9F0}"/>
                  </a:ext>
                </a:extLst>
              </p:cNvPr>
              <p:cNvSpPr/>
              <p:nvPr/>
            </p:nvSpPr>
            <p:spPr>
              <a:xfrm rot="16200000">
                <a:off x="4552800" y="3824403"/>
                <a:ext cx="3086400" cy="411771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1" name="Rounded Rectangle 68">
            <a:extLst>
              <a:ext uri="{FF2B5EF4-FFF2-40B4-BE49-F238E27FC236}">
                <a16:creationId xmlns:a16="http://schemas.microsoft.com/office/drawing/2014/main" id="{CC9EC982-27BE-3EC7-9C29-CA2AB2A004C2}"/>
              </a:ext>
            </a:extLst>
          </p:cNvPr>
          <p:cNvSpPr>
            <a:spLocks noChangeAspect="1"/>
          </p:cNvSpPr>
          <p:nvPr/>
        </p:nvSpPr>
        <p:spPr>
          <a:xfrm>
            <a:off x="946608" y="4123764"/>
            <a:ext cx="3313516" cy="76142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444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b="1" dirty="0"/>
              <a:t>   </a:t>
            </a:r>
            <a:r>
              <a:rPr lang="en-US" altLang="ko-KR" sz="2100" b="1" dirty="0" err="1"/>
              <a:t>www.pptflow.com</a:t>
            </a:r>
            <a:endParaRPr lang="ko-KR" altLang="en-US" sz="2100" b="1" dirty="0"/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2FD14B10-BD3A-D868-F29D-4348A83682A2}"/>
              </a:ext>
            </a:extLst>
          </p:cNvPr>
          <p:cNvSpPr>
            <a:spLocks noChangeAspect="1"/>
          </p:cNvSpPr>
          <p:nvPr/>
        </p:nvSpPr>
        <p:spPr>
          <a:xfrm rot="18900000">
            <a:off x="1306848" y="4376752"/>
            <a:ext cx="157423" cy="350706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07696707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1A3253"/>
      </a:accent5>
      <a:accent6>
        <a:srgbClr val="091424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245</Words>
  <Application>Microsoft Macintosh PowerPoint</Application>
  <PresentationFormat>宽屏</PresentationFormat>
  <Paragraphs>33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STHupo</vt:lpstr>
      <vt:lpstr>Microsoft YaHei</vt:lpstr>
      <vt:lpstr>ui-sans-serif</vt:lpstr>
      <vt:lpstr>Arial</vt:lpstr>
      <vt:lpstr>Calibri</vt:lpstr>
      <vt:lpstr>Menlo</vt:lpstr>
      <vt:lpstr>Contents Slide Master</vt:lpstr>
      <vt:lpstr>Section Break Slide Master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Office User</cp:lastModifiedBy>
  <cp:revision>134</cp:revision>
  <dcterms:created xsi:type="dcterms:W3CDTF">2020-01-20T05:08:25Z</dcterms:created>
  <dcterms:modified xsi:type="dcterms:W3CDTF">2025-02-14T15:26:00Z</dcterms:modified>
</cp:coreProperties>
</file>