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9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569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24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8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81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342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0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62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843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6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0BA0-FBBE-4EDE-9191-623355E79D22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E097-3A0E-4EAF-BCFB-ACB341790D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6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6" y="1688124"/>
            <a:ext cx="10846846" cy="45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211334"/>
            <a:ext cx="8251515" cy="65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26" y="140678"/>
            <a:ext cx="9530240" cy="61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20" y="465993"/>
            <a:ext cx="8232244" cy="58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3" y="96716"/>
            <a:ext cx="9789468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449984"/>
            <a:ext cx="9180555" cy="60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4</cp:revision>
  <dcterms:created xsi:type="dcterms:W3CDTF">2023-10-05T21:08:43Z</dcterms:created>
  <dcterms:modified xsi:type="dcterms:W3CDTF">2023-10-05T21:30:51Z</dcterms:modified>
</cp:coreProperties>
</file>