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6" r:id="rId11"/>
    <p:sldId id="262" r:id="rId12"/>
    <p:sldId id="267" r:id="rId13"/>
    <p:sldId id="268" r:id="rId14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04"/>
    <a:srgbClr val="11111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60" autoAdjust="0"/>
    <p:restoredTop sz="94660"/>
  </p:normalViewPr>
  <p:slideViewPr>
    <p:cSldViewPr>
      <p:cViewPr varScale="1">
        <p:scale>
          <a:sx n="82" d="100"/>
          <a:sy n="82" d="100"/>
        </p:scale>
        <p:origin x="-323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5C4D0-9017-4764-8BE4-D6C7778CE9CF}" type="datetimeFigureOut">
              <a:rPr lang="pt-BR" smtClean="0"/>
              <a:pPr/>
              <a:t>09/12/2024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2804C-1A78-490C-8B0A-5023575CE8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rcnrick/prompts-ia-course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4338" y="1285828"/>
            <a:ext cx="7286676" cy="728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Bahnschrift Light SemiCondensed" pitchFamily="34" charset="0"/>
                <a:ea typeface="Verdana" pitchFamily="34" charset="0"/>
              </a:rPr>
              <a:t>Autenticação e Autorização</a:t>
            </a:r>
            <a:endParaRPr lang="pt-BR" sz="4800" b="1" dirty="0">
              <a:solidFill>
                <a:schemeClr val="bg1"/>
              </a:solidFill>
              <a:latin typeface="Bahnschrift Light SemiCondensed" pitchFamily="34" charset="0"/>
              <a:ea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-11881" y="9492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Light SemiCondensed" pitchFamily="34" charset="0"/>
                <a:ea typeface="Verdana" pitchFamily="34" charset="0"/>
              </a:rPr>
              <a:t>Autenticação e Autorização</a:t>
            </a:r>
            <a:endParaRPr lang="pt-BR" sz="4800" b="1" dirty="0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itchFamily="34" charset="0"/>
              <a:ea typeface="Verdana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-24" y="681311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Segurança na </a:t>
            </a:r>
            <a:r>
              <a:rPr lang="pt-BR" sz="2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Matrix</a:t>
            </a:r>
            <a:r>
              <a:rPr lang="pt-BR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: O Segredo Está na Chave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itchFamily="34" charset="0"/>
              <a:ea typeface="Verdana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-24" y="8610929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Antonio </a:t>
            </a:r>
            <a:r>
              <a:rPr lang="pt-BR" sz="2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Ricarte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ursos\DIO\Caixa - IA Generativa\ebook\pngwing.com.png"/>
          <p:cNvPicPr>
            <a:picLocks noChangeAspect="1" noChangeArrowheads="1"/>
          </p:cNvPicPr>
          <p:nvPr/>
        </p:nvPicPr>
        <p:blipFill>
          <a:blip r:embed="rId2"/>
          <a:srcRect l="72444" r="17594"/>
          <a:stretch>
            <a:fillRect/>
          </a:stretch>
        </p:blipFill>
        <p:spPr bwMode="auto">
          <a:xfrm>
            <a:off x="285728" y="1"/>
            <a:ext cx="1546802" cy="9144000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1857364" y="1940511"/>
            <a:ext cx="47863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Login</a:t>
            </a:r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e senha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o método mais comum e básico.</a:t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Autenticação </a:t>
            </a:r>
            <a:r>
              <a:rPr lang="pt-BR" sz="2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multifator</a:t>
            </a:r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(MFA)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combinação de senhas, </a:t>
            </a:r>
            <a:r>
              <a:rPr lang="pt-BR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tokens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biometria, etc.</a:t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Autenticação federada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</a:t>
            </a:r>
            <a:r>
              <a:rPr lang="pt-BR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login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via Google, </a:t>
            </a:r>
            <a:r>
              <a:rPr lang="pt-BR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Facebook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ou outros provedores de identidade.</a:t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Chaves de acesso (API Keys)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utilizadas em sistemas e integrações de software.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ursos\DIO\Caixa - IA Generativa\ebook\pngwing.c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71792" y="-32"/>
            <a:ext cx="12253664" cy="721523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-11881" y="7384341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Exemplos de Autorização</a:t>
            </a:r>
            <a:endParaRPr lang="pt-BR" sz="4800" b="1" dirty="0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ursos\DIO\Caixa - IA Generativa\ebook\pngwing.com.png"/>
          <p:cNvPicPr>
            <a:picLocks noChangeAspect="1" noChangeArrowheads="1"/>
          </p:cNvPicPr>
          <p:nvPr/>
        </p:nvPicPr>
        <p:blipFill>
          <a:blip r:embed="rId2"/>
          <a:srcRect l="72444" r="17594"/>
          <a:stretch>
            <a:fillRect/>
          </a:stretch>
        </p:blipFill>
        <p:spPr bwMode="auto">
          <a:xfrm>
            <a:off x="285728" y="1"/>
            <a:ext cx="1546802" cy="9144000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1857364" y="1386513"/>
            <a:ext cx="478634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Controle de acesso baseado em papéis (RBAC)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diferentes permissões para administradores, editores e leitores.</a:t>
            </a:r>
          </a:p>
          <a:p>
            <a:endParaRPr lang="pt-BR" sz="24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Controle de acesso baseado em atributos (ABAC)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permissões condicionadas a atributos como localização, horário ou dispositivo.</a:t>
            </a:r>
          </a:p>
          <a:p>
            <a:endParaRPr lang="pt-BR" sz="24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Políticas personalizadas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regras específicas para fluxos críticos de negócios.</a:t>
            </a:r>
          </a:p>
          <a:p>
            <a:endParaRPr lang="pt-BR" sz="24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Autorização em </a:t>
            </a:r>
            <a:r>
              <a:rPr lang="pt-BR" sz="2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APIs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como os </a:t>
            </a:r>
            <a:r>
              <a:rPr lang="pt-BR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tokens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JWT determinam o que pode ser acessado.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E:\Cursos\DIO\Caixa - IA Generativa\ebook\pngwing.c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143560" y="0"/>
            <a:ext cx="16002112" cy="9422410"/>
          </a:xfrm>
          <a:prstGeom prst="rect">
            <a:avLst/>
          </a:prstGeom>
          <a:noFill/>
        </p:spPr>
      </p:pic>
      <p:sp>
        <p:nvSpPr>
          <p:cNvPr id="8" name="Retângulo de cantos arredondados 7"/>
          <p:cNvSpPr/>
          <p:nvPr/>
        </p:nvSpPr>
        <p:spPr>
          <a:xfrm>
            <a:off x="285728" y="857224"/>
            <a:ext cx="6215106" cy="5143536"/>
          </a:xfrm>
          <a:prstGeom prst="roundRect">
            <a:avLst>
              <a:gd name="adj" fmla="val 5013"/>
            </a:avLst>
          </a:prstGeom>
          <a:solidFill>
            <a:srgbClr val="04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92885" y="1071538"/>
            <a:ext cx="607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Obrigado por ler até aqui</a:t>
            </a:r>
            <a:endParaRPr lang="pt-BR" sz="28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92885" y="1843801"/>
            <a:ext cx="60722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Este </a:t>
            </a:r>
            <a:r>
              <a:rPr lang="pt-BR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ebook</a:t>
            </a:r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foi gerado com o auxílio de ferramentas de Inteligência Artificial: imagens, contextualização, designe e depois passou por processo de revisão humana. O passo a passo de como foi feito e os </a:t>
            </a:r>
            <a:r>
              <a:rPr lang="pt-BR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prompts</a:t>
            </a:r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utilizados está no </a:t>
            </a:r>
            <a:r>
              <a:rPr lang="pt-BR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Github</a:t>
            </a:r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no rodapé.</a:t>
            </a:r>
          </a:p>
          <a:p>
            <a:endParaRPr lang="pt-BR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pt-B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Esse conteúdo foi criado para fins didáticos de construção de produtos com o auxílio da Inteligência Artificial, podendo assim, conter erros gerados durante a sua criação.</a:t>
            </a:r>
            <a:endParaRPr lang="pt-BR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2" descr="E:\Cursos\DIO\Caixa - IA Generativa\ebook\49247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8712" y="6572264"/>
            <a:ext cx="2160577" cy="2160577"/>
          </a:xfrm>
          <a:prstGeom prst="rect">
            <a:avLst/>
          </a:prstGeom>
          <a:noFill/>
        </p:spPr>
      </p:pic>
      <p:pic>
        <p:nvPicPr>
          <p:cNvPr id="3076" name="Picture 4" descr="E:\Cursos\DIO\Caixa - IA Generativa\ebook\g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023388" y="4786314"/>
            <a:ext cx="811224" cy="811224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1127825" y="5500694"/>
            <a:ext cx="460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</a:t>
            </a:r>
            <a:r>
              <a:rPr lang="pt-BR" dirty="0" smtClean="0">
                <a:solidFill>
                  <a:schemeClr val="accent5">
                    <a:lumMod val="60000"/>
                    <a:lumOff val="40000"/>
                  </a:schemeClr>
                </a:solidFill>
                <a:hlinkClick r:id="rId5"/>
              </a:rPr>
              <a:t>github.com/arcnrick/prompts-ia-course</a:t>
            </a:r>
            <a:endParaRPr lang="pt-B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2885" y="1142976"/>
            <a:ext cx="607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Autenticação e Autorização</a:t>
            </a:r>
            <a:endParaRPr lang="pt-BR" sz="2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2885" y="1727184"/>
            <a:ext cx="6072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Autenticação e Autorização são os pilares fundamentais de qualquer sistema de segurança em softwares. Essas etapas são essenciais para proteger dados sensíveis, preservar a integridade de sistemas e evitar brechas de segurança que podem levar a ataques devastadores. Com a crescente adoção de arquiteturas complexas, como </a:t>
            </a:r>
            <a:r>
              <a:rPr lang="pt-BR" dirty="0" err="1" smtClean="0"/>
              <a:t>APIs</a:t>
            </a:r>
            <a:r>
              <a:rPr lang="pt-BR" dirty="0" smtClean="0"/>
              <a:t>, </a:t>
            </a:r>
            <a:r>
              <a:rPr lang="pt-BR" dirty="0" err="1" smtClean="0"/>
              <a:t>microsserviços</a:t>
            </a:r>
            <a:r>
              <a:rPr lang="pt-BR" dirty="0" smtClean="0"/>
              <a:t> e autenticação federada, entender profundamente esses conceitos é mais importante do que nunca.</a:t>
            </a:r>
          </a:p>
          <a:p>
            <a:r>
              <a:rPr lang="pt-BR" dirty="0" smtClean="0"/>
              <a:t>Neste </a:t>
            </a:r>
            <a:r>
              <a:rPr lang="pt-BR" dirty="0" err="1" smtClean="0"/>
              <a:t>ebook</a:t>
            </a:r>
            <a:r>
              <a:rPr lang="pt-BR" dirty="0" smtClean="0"/>
              <a:t>, você será guiado através dos fundamentos e desafios da autenticação e autorização, explorando ferramentas, padrões e melhores práticas que capacitam desenvolvedores a criar sistemas mais seguros e confiáveis.</a:t>
            </a:r>
            <a:endParaRPr lang="pt-BR" dirty="0"/>
          </a:p>
        </p:txBody>
      </p:sp>
      <p:pic>
        <p:nvPicPr>
          <p:cNvPr id="1026" name="Picture 2" descr="E:\Cursos\DIO\Caixa - IA Generativa\ebook\49247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1489" y="5357818"/>
            <a:ext cx="3375023" cy="33750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ursos\DIO\Caixa - IA Generativa\ebook\pngwing.c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71792" y="-32"/>
            <a:ext cx="12253664" cy="721523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-11881" y="7384341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 que são Autenticação e Autorização?</a:t>
            </a:r>
            <a:endParaRPr lang="pt-BR" sz="4800" b="1" dirty="0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ursos\DIO\Caixa - IA Generativa\ebook\pngwing.com.png"/>
          <p:cNvPicPr>
            <a:picLocks noChangeAspect="1" noChangeArrowheads="1"/>
          </p:cNvPicPr>
          <p:nvPr/>
        </p:nvPicPr>
        <p:blipFill>
          <a:blip r:embed="rId2"/>
          <a:srcRect l="72444" r="17594"/>
          <a:stretch>
            <a:fillRect/>
          </a:stretch>
        </p:blipFill>
        <p:spPr bwMode="auto">
          <a:xfrm>
            <a:off x="285728" y="1"/>
            <a:ext cx="1546802" cy="9144000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1857364" y="2679174"/>
            <a:ext cx="47863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Autenticação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processo de validação da identidade do usuário.</a:t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Autorização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processo de verificação de permissões para realizar ações específicas.</a:t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Ambas são extremamente importantes nas etapas na segurança de softwares.</a:t>
            </a:r>
            <a:endParaRPr lang="pt-B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ursos\DIO\Caixa - IA Generativa\ebook\pngwing.c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71792" y="-32"/>
            <a:ext cx="12253664" cy="721523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-11881" y="7384341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Qual o propósito de cada uma?</a:t>
            </a:r>
            <a:endParaRPr lang="pt-BR" sz="4800" b="1" dirty="0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ursos\DIO\Caixa - IA Generativa\ebook\pngwing.com.png"/>
          <p:cNvPicPr>
            <a:picLocks noChangeAspect="1" noChangeArrowheads="1"/>
          </p:cNvPicPr>
          <p:nvPr/>
        </p:nvPicPr>
        <p:blipFill>
          <a:blip r:embed="rId2"/>
          <a:srcRect l="72444" r="17594"/>
          <a:stretch>
            <a:fillRect/>
          </a:stretch>
        </p:blipFill>
        <p:spPr bwMode="auto">
          <a:xfrm>
            <a:off x="285728" y="1"/>
            <a:ext cx="1546802" cy="9144000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1857364" y="2309843"/>
            <a:ext cx="4786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Autenticação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garantir que apenas usuários legítimos acessem o sistema.</a:t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Autorização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restringir e controlar o acesso a recursos sensíveis com base em políticas definidas.</a:t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Juntas, formam uma camada robusta de segurança, tanto para o acesso à aplicação quanto para as permissões de recursos.</a:t>
            </a:r>
            <a:endParaRPr lang="pt-B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ursos\DIO\Caixa - IA Generativa\ebook\pngwing.c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71792" y="-32"/>
            <a:ext cx="12253664" cy="721523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-11881" y="7384341"/>
            <a:ext cx="6858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6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Diferenças entre Autenticação e Autorização</a:t>
            </a:r>
            <a:endParaRPr lang="pt-BR" sz="4600" b="1" dirty="0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ursos\DIO\Caixa - IA Generativa\ebook\pngwing.com.png"/>
          <p:cNvPicPr>
            <a:picLocks noChangeAspect="1" noChangeArrowheads="1"/>
          </p:cNvPicPr>
          <p:nvPr/>
        </p:nvPicPr>
        <p:blipFill>
          <a:blip r:embed="rId2"/>
          <a:srcRect l="72444" r="17594"/>
          <a:stretch>
            <a:fillRect/>
          </a:stretch>
        </p:blipFill>
        <p:spPr bwMode="auto">
          <a:xfrm>
            <a:off x="285728" y="1"/>
            <a:ext cx="1546802" cy="9144000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1857364" y="2309843"/>
            <a:ext cx="4786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Autenticação é sobre </a:t>
            </a:r>
            <a:r>
              <a:rPr lang="pt-BR" sz="24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identidade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enquanto autorização é sobre </a:t>
            </a:r>
            <a:r>
              <a:rPr lang="pt-BR" sz="24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permissões</a:t>
            </a: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 Autenticação ocorre antes da Autorização e serve para checar se o acesso vai ou não ser concedido. </a:t>
            </a:r>
          </a:p>
          <a:p>
            <a:endParaRPr lang="pt-BR" sz="24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Autorização vai checar a quais recursos e/ou processos o acesso será concedido.</a:t>
            </a:r>
          </a:p>
          <a:p>
            <a:endParaRPr lang="pt-BR" sz="24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ursos\DIO\Caixa - IA Generativa\ebook\pngwing.c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71792" y="-32"/>
            <a:ext cx="12253664" cy="721523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-11881" y="7384341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Exemplos de Autenticação</a:t>
            </a:r>
            <a:endParaRPr lang="pt-BR" sz="4800" b="1" dirty="0">
              <a:solidFill>
                <a:schemeClr val="accent5">
                  <a:lumMod val="40000"/>
                  <a:lumOff val="60000"/>
                </a:schemeClr>
              </a:solidFill>
              <a:latin typeface="Bahnschrift Light SemiCondensed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336</Words>
  <Application>Microsoft Office PowerPoint</Application>
  <PresentationFormat>Apresentação na tela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 Ricarte</dc:creator>
  <cp:lastModifiedBy>Antonio Ricarte</cp:lastModifiedBy>
  <cp:revision>17</cp:revision>
  <dcterms:created xsi:type="dcterms:W3CDTF">2024-12-09T10:19:22Z</dcterms:created>
  <dcterms:modified xsi:type="dcterms:W3CDTF">2024-12-09T12:00:45Z</dcterms:modified>
</cp:coreProperties>
</file>