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68" r:id="rId1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1111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60" autoAdjust="0"/>
    <p:restoredTop sz="94660"/>
  </p:normalViewPr>
  <p:slideViewPr>
    <p:cSldViewPr>
      <p:cViewPr varScale="1">
        <p:scale>
          <a:sx n="82" d="100"/>
          <a:sy n="82" d="100"/>
        </p:scale>
        <p:origin x="-323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38" y="1285828"/>
            <a:ext cx="7286676" cy="728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Bahnschrift Light SemiCondensed" pitchFamily="34" charset="0"/>
                <a:ea typeface="Verdana" pitchFamily="34" charset="0"/>
              </a:rPr>
              <a:t>Autenticação e Autorização</a:t>
            </a:r>
            <a:endParaRPr lang="pt-BR" sz="4800" b="1" dirty="0">
              <a:solidFill>
                <a:schemeClr val="bg1"/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11881" y="9492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itchFamily="34" charset="0"/>
                <a:ea typeface="Verdana" pitchFamily="34" charset="0"/>
              </a:rPr>
              <a:t>Autenticação e Autorização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24" y="68131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Segurança na </a:t>
            </a:r>
            <a:r>
              <a:rPr lang="pt-B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Matrix</a:t>
            </a: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 O Segredo Está na Chave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-24" y="861092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Antonio </a:t>
            </a:r>
            <a:r>
              <a:rPr lang="pt-B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Ricarte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1940511"/>
            <a:ext cx="47863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</a:t>
            </a: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e senha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o método mais comum e básico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 </a:t>
            </a:r>
            <a:r>
              <a:rPr lang="pt-BR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multifator</a:t>
            </a: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(MFA)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combinação de senhas, </a:t>
            </a:r>
            <a:r>
              <a:rPr lang="pt-BR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tokens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biometria, etc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 </a:t>
            </a: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federada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via Google, </a:t>
            </a:r>
            <a:r>
              <a:rPr lang="pt-BR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Facebook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ou outros provedores de identidade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Chaves </a:t>
            </a: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 acesso (API Keys)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utilizadas em sistemas e integrações de software.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Exemplos de Autorização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1386513"/>
            <a:ext cx="47863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Controle de acesso baseado em papéis (RBAC)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diferentes permissões para administradores, editores e leitores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pt-BR" sz="2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Controle </a:t>
            </a: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 acesso baseado em atributos (ABAC)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permissões condicionadas a atributos como localização, horário ou dispositivo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pt-BR" sz="2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Políticas </a:t>
            </a: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personalizadas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regras específicas para fluxos críticos de negócios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pt-BR" sz="2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Autorização </a:t>
            </a: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em </a:t>
            </a:r>
            <a:r>
              <a:rPr lang="pt-BR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APIs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como os </a:t>
            </a:r>
            <a:r>
              <a:rPr lang="pt-BR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tokens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JWT determinam o que pode ser acessado.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143560" y="0"/>
            <a:ext cx="16002112" cy="9422410"/>
          </a:xfrm>
          <a:prstGeom prst="rect">
            <a:avLst/>
          </a:prstGeom>
          <a:noFill/>
        </p:spPr>
      </p:pic>
      <p:sp>
        <p:nvSpPr>
          <p:cNvPr id="8" name="Retângulo de cantos arredondados 7"/>
          <p:cNvSpPr/>
          <p:nvPr/>
        </p:nvSpPr>
        <p:spPr>
          <a:xfrm>
            <a:off x="285728" y="857224"/>
            <a:ext cx="6215106" cy="5143536"/>
          </a:xfrm>
          <a:prstGeom prst="roundRect">
            <a:avLst>
              <a:gd name="adj" fmla="val 5013"/>
            </a:avLst>
          </a:prstGeom>
          <a:solidFill>
            <a:srgbClr val="04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2885" y="1071538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Obrigado por ler até aqui</a:t>
            </a:r>
            <a:endParaRPr lang="pt-BR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2885" y="1843801"/>
            <a:ext cx="6072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Este </a:t>
            </a:r>
            <a:r>
              <a:rPr lang="pt-B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ebook</a:t>
            </a: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foi gerado com o auxílio de ferramentas de Inteligência Artificial: imagens, contextualização, designe e depois passou por processo de revisão humana. O passo a passo de como foi feito e os </a:t>
            </a:r>
            <a:r>
              <a:rPr lang="pt-B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prompts</a:t>
            </a: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utilizados está no </a:t>
            </a:r>
            <a:r>
              <a:rPr lang="pt-B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Github</a:t>
            </a: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no rodapé.</a:t>
            </a:r>
          </a:p>
          <a:p>
            <a:endParaRPr lang="pt-BR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Esse conteúdo foi criado para fins didáticos de construção de produtos com o auxílio da Inteligência Artificial, podendo assim, conter erros gerados durante a sua criação.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2" descr="E:\Cursos\DIO\Caixa - IA Generativa\ebook\49247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8712" y="6572264"/>
            <a:ext cx="2160577" cy="2160577"/>
          </a:xfrm>
          <a:prstGeom prst="rect">
            <a:avLst/>
          </a:prstGeom>
          <a:noFill/>
        </p:spPr>
      </p:pic>
      <p:pic>
        <p:nvPicPr>
          <p:cNvPr id="3076" name="Picture 4" descr="E:\Cursos\DIO\Caixa - IA Generativa\ebook\g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023388" y="4786314"/>
            <a:ext cx="811224" cy="811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2885" y="1142976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Autenticação e </a:t>
            </a:r>
            <a:r>
              <a:rPr lang="pt-BR" sz="2800" b="1" dirty="0" smtClean="0"/>
              <a:t>Autorização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2885" y="1727184"/>
            <a:ext cx="6072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Autenticação e </a:t>
            </a:r>
            <a:r>
              <a:rPr lang="pt-BR" dirty="0" smtClean="0"/>
              <a:t>Autorização </a:t>
            </a:r>
            <a:r>
              <a:rPr lang="pt-BR" dirty="0" smtClean="0"/>
              <a:t>são os pilares fundamentais de qualquer sistema de segurança em softwares. </a:t>
            </a:r>
            <a:r>
              <a:rPr lang="pt-BR" dirty="0" smtClean="0"/>
              <a:t>Essas </a:t>
            </a:r>
            <a:r>
              <a:rPr lang="pt-BR" dirty="0" smtClean="0"/>
              <a:t>etapas são essenciais para proteger dados sensíveis, preservar a integridade de sistemas e evitar brechas de segurança que podem levar a ataques devastadores. Com a crescente adoção de arquiteturas complexas, como </a:t>
            </a:r>
            <a:r>
              <a:rPr lang="pt-BR" dirty="0" err="1" smtClean="0"/>
              <a:t>APIs</a:t>
            </a:r>
            <a:r>
              <a:rPr lang="pt-BR" dirty="0" smtClean="0"/>
              <a:t>, </a:t>
            </a:r>
            <a:r>
              <a:rPr lang="pt-BR" dirty="0" err="1" smtClean="0"/>
              <a:t>microsserviços</a:t>
            </a:r>
            <a:r>
              <a:rPr lang="pt-BR" dirty="0" smtClean="0"/>
              <a:t> e autenticação federada, entender profundamente esses conceitos é mais importante do que nunca.</a:t>
            </a:r>
          </a:p>
          <a:p>
            <a:r>
              <a:rPr lang="pt-BR" dirty="0" smtClean="0"/>
              <a:t>Neste </a:t>
            </a:r>
            <a:r>
              <a:rPr lang="pt-BR" dirty="0" err="1" smtClean="0"/>
              <a:t>ebook</a:t>
            </a:r>
            <a:r>
              <a:rPr lang="pt-BR" dirty="0" smtClean="0"/>
              <a:t>, você será guiado através dos fundamentos e desafios da autenticação e autorização, explorando ferramentas, padrões e melhores práticas que capacitam desenvolvedores a criar sistemas mais seguros e confiáveis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6" name="Picture 2" descr="E:\Cursos\DIO\Caixa - IA Generativa\ebook\49247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1489" y="5357818"/>
            <a:ext cx="3375023" cy="3375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 que são Autenticação e Autorização?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2679174"/>
            <a:ext cx="47863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processo de validação da identidade do usuário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Autorização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processo de verificação de permissões para realizar ações específicas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Ambas são extremamente importantes nas etapas 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 segurança de softwares.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Qual o propósito de cada uma?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2309843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garantir 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que apenas usuários legítimos acessem o sistema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Autorização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restringir 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 controlar o acesso a recursos sensíveis com base em políticas 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definidas.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Juntas, formam uma camada robusta de segurança, tanto para o acesso à aplicação quanto para as permissões de recursos.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Diferenças entre Autenticação </a:t>
            </a:r>
            <a:r>
              <a:rPr lang="pt-BR" sz="4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 </a:t>
            </a:r>
            <a:r>
              <a:rPr lang="pt-BR" sz="4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Autorização</a:t>
            </a:r>
            <a:endParaRPr lang="pt-BR" sz="46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2309843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 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é sobre </a:t>
            </a:r>
            <a:r>
              <a:rPr lang="pt-BR" sz="24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identidade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enquanto autorização é sobre </a:t>
            </a:r>
            <a:r>
              <a:rPr lang="pt-BR" sz="24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permissões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Autenticação ocorre antes da Autorização e serve para checar se o acesso vai ou não ser concedido. </a:t>
            </a:r>
          </a:p>
          <a:p>
            <a:endParaRPr lang="pt-BR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Autorização vai checar a quais recursos e/ou processos o acesso será concedido.</a:t>
            </a:r>
          </a:p>
          <a:p>
            <a:endParaRPr lang="pt-BR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Exemplos de Autenticação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333</Words>
  <Application>Microsoft Office PowerPoint</Application>
  <PresentationFormat>Apresentação na tela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 Ricarte</dc:creator>
  <cp:lastModifiedBy>Antonio Ricarte</cp:lastModifiedBy>
  <cp:revision>16</cp:revision>
  <dcterms:created xsi:type="dcterms:W3CDTF">2024-12-09T10:19:22Z</dcterms:created>
  <dcterms:modified xsi:type="dcterms:W3CDTF">2024-12-09T11:48:47Z</dcterms:modified>
</cp:coreProperties>
</file>