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Predict.</a:t>
            </a:r>
            <a:br>
              <a:rPr lang="en-US" dirty="0" smtClean="0"/>
            </a:b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458200" cy="509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9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model.evaluate</a:t>
            </a:r>
            <a:r>
              <a:rPr lang="en-US" dirty="0" smtClean="0"/>
              <a:t>(</a:t>
            </a:r>
            <a:r>
              <a:rPr lang="en-US" dirty="0" err="1" smtClean="0"/>
              <a:t>test_data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86000"/>
            <a:ext cx="85248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6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7" y="609600"/>
            <a:ext cx="825961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28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798"/>
            <a:ext cx="7467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27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1247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3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kept: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TrafficType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site/app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PublisherId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brand value of publisher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AppSiteId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	: brand value of app/site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AppSiteCategory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</a:t>
            </a:r>
            <a:r>
              <a:rPr lang="en-US" dirty="0" err="1" smtClean="0"/>
              <a:t>arts,travel</a:t>
            </a:r>
            <a:r>
              <a:rPr lang="en-US" dirty="0" smtClean="0"/>
              <a:t>: genre</a:t>
            </a:r>
          </a:p>
          <a:p>
            <a:r>
              <a:rPr lang="en-US" dirty="0" smtClean="0"/>
              <a:t>	Position	</a:t>
            </a:r>
            <a:r>
              <a:rPr lang="en-US" dirty="0" err="1" smtClean="0"/>
              <a:t>str</a:t>
            </a:r>
            <a:r>
              <a:rPr lang="en-US" dirty="0" smtClean="0"/>
              <a:t>: top/bottom					</a:t>
            </a:r>
          </a:p>
          <a:p>
            <a:r>
              <a:rPr lang="en-US" dirty="0" smtClean="0"/>
              <a:t>	OS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OSVersion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DeviceType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DeviceIP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 (perhaps!!)</a:t>
            </a:r>
          </a:p>
          <a:p>
            <a:r>
              <a:rPr lang="en-US" dirty="0" smtClean="0"/>
              <a:t>	Country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CampaignId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CreativeId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CreativeType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CreativeCategory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ExchangeBid</a:t>
            </a:r>
            <a:r>
              <a:rPr lang="en-US" dirty="0" smtClean="0"/>
              <a:t>	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BidId</a:t>
            </a:r>
            <a:r>
              <a:rPr lang="en-US" sz="2000" dirty="0" smtClean="0"/>
              <a:t>	</a:t>
            </a:r>
            <a:r>
              <a:rPr lang="en-US" sz="2000" dirty="0" err="1" smtClean="0"/>
              <a:t>str</a:t>
            </a:r>
            <a:r>
              <a:rPr lang="en-US" sz="2000" dirty="0" smtClean="0"/>
              <a:t> unique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BidFloor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 same</a:t>
            </a:r>
          </a:p>
          <a:p>
            <a:r>
              <a:rPr lang="en-US" sz="2000" dirty="0" smtClean="0"/>
              <a:t>	Timestamp	</a:t>
            </a:r>
            <a:r>
              <a:rPr lang="en-US" sz="2000" dirty="0" err="1" smtClean="0"/>
              <a:t>int</a:t>
            </a:r>
            <a:r>
              <a:rPr lang="en-US" sz="2000" dirty="0" smtClean="0"/>
              <a:t> ignored</a:t>
            </a:r>
          </a:p>
          <a:p>
            <a:r>
              <a:rPr lang="en-US" sz="2000" dirty="0" smtClean="0"/>
              <a:t>	Age	</a:t>
            </a:r>
            <a:r>
              <a:rPr lang="en-US" sz="2000" dirty="0" err="1" smtClean="0"/>
              <a:t>int</a:t>
            </a:r>
            <a:r>
              <a:rPr lang="en-US" sz="2000" dirty="0" smtClean="0"/>
              <a:t> not </a:t>
            </a:r>
            <a:r>
              <a:rPr lang="en-US" sz="2000" dirty="0" err="1" smtClean="0"/>
              <a:t>enuf</a:t>
            </a:r>
            <a:r>
              <a:rPr lang="en-US" sz="2000" dirty="0" smtClean="0"/>
              <a:t> data</a:t>
            </a:r>
          </a:p>
          <a:p>
            <a:r>
              <a:rPr lang="en-US" sz="2000" dirty="0" smtClean="0"/>
              <a:t>	Gender	</a:t>
            </a:r>
            <a:r>
              <a:rPr lang="en-US" sz="2000" dirty="0" err="1" smtClean="0"/>
              <a:t>str</a:t>
            </a:r>
            <a:r>
              <a:rPr lang="en-US" sz="2000" dirty="0" smtClean="0"/>
              <a:t>  --do--</a:t>
            </a:r>
          </a:p>
          <a:p>
            <a:r>
              <a:rPr lang="en-US" sz="2000" dirty="0" smtClean="0"/>
              <a:t>	Carrier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DeviceId</a:t>
            </a:r>
            <a:r>
              <a:rPr lang="en-US" sz="2000" dirty="0" smtClean="0"/>
              <a:t>	</a:t>
            </a:r>
            <a:r>
              <a:rPr lang="en-US" sz="2000" dirty="0" err="1" smtClean="0"/>
              <a:t>str</a:t>
            </a:r>
            <a:r>
              <a:rPr lang="en-US" sz="2000" dirty="0" smtClean="0"/>
              <a:t> all 0</a:t>
            </a:r>
          </a:p>
          <a:p>
            <a:r>
              <a:rPr lang="en-US" sz="2000" dirty="0" smtClean="0"/>
              <a:t>	Latitude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r>
              <a:rPr lang="en-US" sz="2000" dirty="0" smtClean="0"/>
              <a:t>	Longitude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Zipcode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GeoType</a:t>
            </a:r>
            <a:r>
              <a:rPr lang="en-US" sz="2000" dirty="0" smtClean="0"/>
              <a:t>	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2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89916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27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0001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" y="2819400"/>
            <a:ext cx="45148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09850"/>
            <a:ext cx="4343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724400"/>
            <a:ext cx="4648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sentiment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9" y="1600200"/>
            <a:ext cx="881320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0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A popular approach towards solving class imbalance problems is to bias the classifier so that it pays more attention to the positive instances.</a:t>
            </a:r>
          </a:p>
          <a:p>
            <a:r>
              <a:rPr lang="en-US" sz="2000" dirty="0" smtClean="0"/>
              <a:t> This can be done, for instance, by increasing the penalty associated with misclassifying the positive class relative to the negative class. </a:t>
            </a:r>
          </a:p>
          <a:p>
            <a:r>
              <a:rPr lang="en-US" sz="2000" dirty="0" smtClean="0"/>
              <a:t>Another approach is to preprocess the data by oversampling the majority class or </a:t>
            </a:r>
            <a:r>
              <a:rPr lang="en-US" sz="2000" dirty="0" err="1" smtClean="0"/>
              <a:t>undersampling</a:t>
            </a:r>
            <a:r>
              <a:rPr lang="en-US" sz="2000" dirty="0" smtClean="0"/>
              <a:t> the minority class in order to create a balanced dataset.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82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9629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67" y="4191000"/>
            <a:ext cx="4886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50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model=</a:t>
            </a:r>
            <a:r>
              <a:rPr lang="en-US" sz="2000" dirty="0" err="1" smtClean="0"/>
              <a:t>graphlab.logistic_classifier.create</a:t>
            </a:r>
            <a:r>
              <a:rPr lang="en-US" sz="2000" dirty="0" smtClean="0"/>
              <a:t>(</a:t>
            </a:r>
            <a:r>
              <a:rPr lang="en-US" sz="2000" dirty="0" err="1" smtClean="0"/>
              <a:t>train_data,target</a:t>
            </a:r>
            <a:r>
              <a:rPr lang="en-US" sz="2000" dirty="0" smtClean="0"/>
              <a:t>='</a:t>
            </a:r>
            <a:r>
              <a:rPr lang="en-US" sz="2000" dirty="0" err="1" smtClean="0"/>
              <a:t>sentiment',features</a:t>
            </a:r>
            <a:r>
              <a:rPr lang="en-US" sz="2000" dirty="0" smtClean="0"/>
              <a:t>=['TrafficType','DeviceType','CampaignId','CreativeCategory','ExchangeBid'],</a:t>
            </a:r>
            <a:r>
              <a:rPr lang="en-US" sz="2000" dirty="0" err="1" smtClean="0"/>
              <a:t>validation_set</a:t>
            </a:r>
            <a:r>
              <a:rPr lang="en-US" sz="2000" dirty="0" smtClean="0"/>
              <a:t>=</a:t>
            </a:r>
            <a:r>
              <a:rPr lang="en-US" sz="2000" dirty="0" err="1" smtClean="0"/>
              <a:t>test_data,max_iterations</a:t>
            </a:r>
            <a:r>
              <a:rPr lang="en-US" sz="2000" dirty="0" smtClean="0"/>
              <a:t>=500)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0255"/>
            <a:ext cx="9982200" cy="424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Predict. ..</vt:lpstr>
      <vt:lpstr>PowerPoint Presentation</vt:lpstr>
      <vt:lpstr>removed</vt:lpstr>
      <vt:lpstr>PowerPoint Presentation</vt:lpstr>
      <vt:lpstr>PowerPoint Presentation</vt:lpstr>
      <vt:lpstr>Filtering… </vt:lpstr>
      <vt:lpstr>PowerPoint Presentation</vt:lpstr>
      <vt:lpstr>PowerPoint Presentation</vt:lpstr>
      <vt:lpstr>learn</vt:lpstr>
      <vt:lpstr>PowerPoint Presentation</vt:lpstr>
      <vt:lpstr>Evaluate..</vt:lpstr>
      <vt:lpstr>PowerPoint Presentation</vt:lpstr>
      <vt:lpstr>PowerPoint Presentation</vt:lpstr>
      <vt:lpstr>PowerPoint Presentation</vt:lpstr>
    </vt:vector>
  </TitlesOfParts>
  <Company>NetApp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Predict. ..</dc:title>
  <dc:creator>Bhambri, Rahul</dc:creator>
  <cp:lastModifiedBy>Bhambri, Rahul</cp:lastModifiedBy>
  <cp:revision>11</cp:revision>
  <dcterms:created xsi:type="dcterms:W3CDTF">2015-11-29T04:33:29Z</dcterms:created>
  <dcterms:modified xsi:type="dcterms:W3CDTF">2015-11-29T05:33:11Z</dcterms:modified>
</cp:coreProperties>
</file>