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7"/>
  </p:normalViewPr>
  <p:slideViewPr>
    <p:cSldViewPr>
      <p:cViewPr>
        <p:scale>
          <a:sx n="164" d="100"/>
          <a:sy n="164" d="100"/>
        </p:scale>
        <p:origin x="1704" y="-3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69708B-9BD7-42FD-B1DC-CC416B68FF55}" type="datetimeFigureOut">
              <a:rPr lang="ru-RU" smtClean="0"/>
              <a:t>09.04.2020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fabrice-bazire/projet_salle-de-spectacle/tree/master/POO%20PROJET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hyperlink" Target="https://github.com/fabrice-bazire/projet-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bazire.fabrice@gmail.com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fabrice-bazire/projetC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fabrice-bazire/projet-info-s4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B8D0E8-3492-0049-8D62-32F1B3E2DD96}"/>
              </a:ext>
            </a:extLst>
          </p:cNvPr>
          <p:cNvSpPr/>
          <p:nvPr/>
        </p:nvSpPr>
        <p:spPr>
          <a:xfrm>
            <a:off x="-3336" y="6732241"/>
            <a:ext cx="7032735" cy="2427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apèze 2">
            <a:extLst>
              <a:ext uri="{FF2B5EF4-FFF2-40B4-BE49-F238E27FC236}">
                <a16:creationId xmlns:a16="http://schemas.microsoft.com/office/drawing/2014/main" id="{041F290A-D56C-EC48-BF61-C9B0C2FE30A5}"/>
              </a:ext>
            </a:extLst>
          </p:cNvPr>
          <p:cNvSpPr/>
          <p:nvPr/>
        </p:nvSpPr>
        <p:spPr>
          <a:xfrm>
            <a:off x="-168075" y="0"/>
            <a:ext cx="13852849" cy="9210845"/>
          </a:xfrm>
          <a:prstGeom prst="trapezoid">
            <a:avLst>
              <a:gd name="adj" fmla="val 59860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7A38488E-764E-424B-894A-845BF77C4DA9}"/>
              </a:ext>
            </a:extLst>
          </p:cNvPr>
          <p:cNvSpPr/>
          <p:nvPr/>
        </p:nvSpPr>
        <p:spPr>
          <a:xfrm>
            <a:off x="0" y="3442131"/>
            <a:ext cx="4018206" cy="5796136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19C7504-8010-3048-944C-007E597FC60A}"/>
              </a:ext>
            </a:extLst>
          </p:cNvPr>
          <p:cNvSpPr txBox="1">
            <a:spLocks/>
          </p:cNvSpPr>
          <p:nvPr/>
        </p:nvSpPr>
        <p:spPr>
          <a:xfrm>
            <a:off x="617034" y="119559"/>
            <a:ext cx="1584190" cy="562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Hebrew" charset="-79"/>
                <a:ea typeface="Arial Hebrew" charset="-79"/>
                <a:cs typeface="Arial Hebrew" charset="-79"/>
              </a:rPr>
              <a:t>Fabrice  </a:t>
            </a:r>
          </a:p>
          <a:p>
            <a:r>
              <a:rPr lang="en-US" sz="2000" dirty="0" err="1">
                <a:latin typeface="Arial Hebrew" charset="-79"/>
                <a:ea typeface="Arial Hebrew" charset="-79"/>
                <a:cs typeface="Arial Hebrew" charset="-79"/>
              </a:rPr>
              <a:t>Bazire</a:t>
            </a:r>
            <a:endParaRPr lang="ru-RU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4F9B5090-0CAE-2A43-A31E-005DC879FCD3}"/>
              </a:ext>
            </a:extLst>
          </p:cNvPr>
          <p:cNvSpPr txBox="1">
            <a:spLocks/>
          </p:cNvSpPr>
          <p:nvPr/>
        </p:nvSpPr>
        <p:spPr>
          <a:xfrm>
            <a:off x="99650" y="5977941"/>
            <a:ext cx="1466945" cy="29481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Anglais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Text Box 55">
            <a:extLst>
              <a:ext uri="{FF2B5EF4-FFF2-40B4-BE49-F238E27FC236}">
                <a16:creationId xmlns:a16="http://schemas.microsoft.com/office/drawing/2014/main" id="{48FB8AF6-A8CE-9742-8E16-877E0BC07E65}"/>
              </a:ext>
            </a:extLst>
          </p:cNvPr>
          <p:cNvSpPr txBox="1"/>
          <p:nvPr/>
        </p:nvSpPr>
        <p:spPr>
          <a:xfrm>
            <a:off x="-1" y="6326743"/>
            <a:ext cx="1697925" cy="29774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N</a:t>
            </a:r>
            <a:r>
              <a:rPr lang="en-US" sz="12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iveau</a:t>
            </a: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Technique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B3000D5-8455-EE45-954E-81148BFAF9AD}"/>
              </a:ext>
            </a:extLst>
          </p:cNvPr>
          <p:cNvSpPr txBox="1"/>
          <p:nvPr/>
        </p:nvSpPr>
        <p:spPr>
          <a:xfrm>
            <a:off x="4916433" y="161830"/>
            <a:ext cx="1941567" cy="19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fr-FR" sz="12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Actuellement en DUT informatique en année spéciale (DUT en un an) à l’université d’Orléans, je 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echerche un contrat d'apprentissage en Licence Professionnelle informatique : Conception, Développement et test de logiciels spécialité développement web et mobile </a:t>
            </a:r>
            <a:r>
              <a:rPr lang="en-US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ru-RU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54A3A1A-54FE-E54B-B59B-34BA4E34985F}"/>
              </a:ext>
            </a:extLst>
          </p:cNvPr>
          <p:cNvGrpSpPr/>
          <p:nvPr/>
        </p:nvGrpSpPr>
        <p:grpSpPr>
          <a:xfrm>
            <a:off x="3904360" y="2903137"/>
            <a:ext cx="2963441" cy="456507"/>
            <a:chOff x="3764382" y="6550272"/>
            <a:chExt cx="2966422" cy="456507"/>
          </a:xfrm>
        </p:grpSpPr>
        <p:sp>
          <p:nvSpPr>
            <p:cNvPr id="25" name="Parallélogramme 24">
              <a:extLst>
                <a:ext uri="{FF2B5EF4-FFF2-40B4-BE49-F238E27FC236}">
                  <a16:creationId xmlns:a16="http://schemas.microsoft.com/office/drawing/2014/main" id="{35AA5A25-DB8F-E447-A353-CEE0EB012522}"/>
                </a:ext>
              </a:extLst>
            </p:cNvPr>
            <p:cNvSpPr/>
            <p:nvPr/>
          </p:nvSpPr>
          <p:spPr>
            <a:xfrm>
              <a:off x="3764382" y="6635720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Заголовок 3">
              <a:extLst>
                <a:ext uri="{FF2B5EF4-FFF2-40B4-BE49-F238E27FC236}">
                  <a16:creationId xmlns:a16="http://schemas.microsoft.com/office/drawing/2014/main" id="{BC07A1D7-99E1-214B-AA9E-57094865D806}"/>
                </a:ext>
              </a:extLst>
            </p:cNvPr>
            <p:cNvSpPr txBox="1">
              <a:spLocks/>
            </p:cNvSpPr>
            <p:nvPr/>
          </p:nvSpPr>
          <p:spPr>
            <a:xfrm>
              <a:off x="5200243" y="6550272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FORMATION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D6A207A-BA04-9C4D-ACFE-2C07531893D2}"/>
              </a:ext>
            </a:extLst>
          </p:cNvPr>
          <p:cNvGrpSpPr/>
          <p:nvPr/>
        </p:nvGrpSpPr>
        <p:grpSpPr>
          <a:xfrm>
            <a:off x="4343439" y="3449971"/>
            <a:ext cx="148637" cy="1685609"/>
            <a:chOff x="4227372" y="7521078"/>
            <a:chExt cx="123664" cy="1266614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7F996D-528C-0345-9EFD-735C4BE4D133}"/>
                </a:ext>
              </a:extLst>
            </p:cNvPr>
            <p:cNvCxnSpPr/>
            <p:nvPr/>
          </p:nvCxnSpPr>
          <p:spPr>
            <a:xfrm>
              <a:off x="4293094" y="7521078"/>
              <a:ext cx="0" cy="12666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02CFA91-B80C-0943-B16D-F0690736241E}"/>
                </a:ext>
              </a:extLst>
            </p:cNvPr>
            <p:cNvSpPr/>
            <p:nvPr/>
          </p:nvSpPr>
          <p:spPr>
            <a:xfrm>
              <a:off x="4235155" y="7548687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FB1FC84-EA8C-F546-9C1F-D72B225DDC52}"/>
                </a:ext>
              </a:extLst>
            </p:cNvPr>
            <p:cNvSpPr/>
            <p:nvPr/>
          </p:nvSpPr>
          <p:spPr>
            <a:xfrm>
              <a:off x="4227372" y="7938632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36E1DC-892E-6549-BD94-553AE4D7590E}"/>
              </a:ext>
            </a:extLst>
          </p:cNvPr>
          <p:cNvGrpSpPr/>
          <p:nvPr/>
        </p:nvGrpSpPr>
        <p:grpSpPr>
          <a:xfrm>
            <a:off x="3184304" y="3976845"/>
            <a:ext cx="1083391" cy="854435"/>
            <a:chOff x="3064724" y="8257702"/>
            <a:chExt cx="1084481" cy="854435"/>
          </a:xfrm>
        </p:grpSpPr>
        <p:sp>
          <p:nvSpPr>
            <p:cNvPr id="20" name="Text Box 189">
              <a:extLst>
                <a:ext uri="{FF2B5EF4-FFF2-40B4-BE49-F238E27FC236}">
                  <a16:creationId xmlns:a16="http://schemas.microsoft.com/office/drawing/2014/main" id="{991445B1-4BE2-4045-85FA-3A7238590E97}"/>
                </a:ext>
              </a:extLst>
            </p:cNvPr>
            <p:cNvSpPr txBox="1"/>
            <p:nvPr/>
          </p:nvSpPr>
          <p:spPr>
            <a:xfrm>
              <a:off x="3464096" y="8792325"/>
              <a:ext cx="551466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Text Box 189">
              <a:extLst>
                <a:ext uri="{FF2B5EF4-FFF2-40B4-BE49-F238E27FC236}">
                  <a16:creationId xmlns:a16="http://schemas.microsoft.com/office/drawing/2014/main" id="{832C5A70-60A3-864F-9D39-9BD591763FAB}"/>
                </a:ext>
              </a:extLst>
            </p:cNvPr>
            <p:cNvSpPr txBox="1"/>
            <p:nvPr/>
          </p:nvSpPr>
          <p:spPr>
            <a:xfrm>
              <a:off x="3064724" y="8257702"/>
              <a:ext cx="1084481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2015-2019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18" name="Text Box 189">
            <a:extLst>
              <a:ext uri="{FF2B5EF4-FFF2-40B4-BE49-F238E27FC236}">
                <a16:creationId xmlns:a16="http://schemas.microsoft.com/office/drawing/2014/main" id="{35588B1A-8EA6-3E49-84B3-2CA74258DD9D}"/>
              </a:ext>
            </a:extLst>
          </p:cNvPr>
          <p:cNvSpPr txBox="1"/>
          <p:nvPr/>
        </p:nvSpPr>
        <p:spPr>
          <a:xfrm>
            <a:off x="4386737" y="4528081"/>
            <a:ext cx="2388785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BACCALAUREAT SCIENTIFIQUE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Lycée Claude de France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Romorantin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-Lanthenay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(41200)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9" name="Text Box 189">
            <a:extLst>
              <a:ext uri="{FF2B5EF4-FFF2-40B4-BE49-F238E27FC236}">
                <a16:creationId xmlns:a16="http://schemas.microsoft.com/office/drawing/2014/main" id="{D4282958-D3D5-D64F-9C75-5E3575553522}"/>
              </a:ext>
            </a:extLst>
          </p:cNvPr>
          <p:cNvSpPr txBox="1"/>
          <p:nvPr/>
        </p:nvSpPr>
        <p:spPr>
          <a:xfrm>
            <a:off x="4442703" y="3983250"/>
            <a:ext cx="2388786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LICENCE INFORMATIQUE (L1,L2)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Université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d’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Orléans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725C49-D3EF-D74B-91F9-04E10EB96A9B}"/>
              </a:ext>
            </a:extLst>
          </p:cNvPr>
          <p:cNvGrpSpPr/>
          <p:nvPr/>
        </p:nvGrpSpPr>
        <p:grpSpPr>
          <a:xfrm>
            <a:off x="3853262" y="5296264"/>
            <a:ext cx="2966422" cy="457816"/>
            <a:chOff x="3717032" y="3560678"/>
            <a:chExt cx="2966422" cy="457816"/>
          </a:xfrm>
        </p:grpSpPr>
        <p:sp>
          <p:nvSpPr>
            <p:cNvPr id="43" name="Parallélogramme 42">
              <a:extLst>
                <a:ext uri="{FF2B5EF4-FFF2-40B4-BE49-F238E27FC236}">
                  <a16:creationId xmlns:a16="http://schemas.microsoft.com/office/drawing/2014/main" id="{8C60463A-CAFD-B448-8C23-1812638DEDFB}"/>
                </a:ext>
              </a:extLst>
            </p:cNvPr>
            <p:cNvSpPr/>
            <p:nvPr/>
          </p:nvSpPr>
          <p:spPr>
            <a:xfrm>
              <a:off x="3717032" y="3647435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Заголовок 3">
              <a:extLst>
                <a:ext uri="{FF2B5EF4-FFF2-40B4-BE49-F238E27FC236}">
                  <a16:creationId xmlns:a16="http://schemas.microsoft.com/office/drawing/2014/main" id="{A3A8D003-0596-AC4B-9A75-88218F05C63C}"/>
                </a:ext>
              </a:extLst>
            </p:cNvPr>
            <p:cNvSpPr txBox="1">
              <a:spLocks/>
            </p:cNvSpPr>
            <p:nvPr/>
          </p:nvSpPr>
          <p:spPr>
            <a:xfrm>
              <a:off x="4765811" y="3560678"/>
              <a:ext cx="1872208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EXPERIENCES PRO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 Box 189">
            <a:extLst>
              <a:ext uri="{FF2B5EF4-FFF2-40B4-BE49-F238E27FC236}">
                <a16:creationId xmlns:a16="http://schemas.microsoft.com/office/drawing/2014/main" id="{A20A729A-DCA8-824C-8026-84DDB6D7D1E4}"/>
              </a:ext>
            </a:extLst>
          </p:cNvPr>
          <p:cNvSpPr txBox="1"/>
          <p:nvPr/>
        </p:nvSpPr>
        <p:spPr>
          <a:xfrm>
            <a:off x="3717449" y="7074947"/>
            <a:ext cx="3061401" cy="683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UNIVERSITE D’ORLEANS | PROJETS INFORMATIQUES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  <a:hlinkClick r:id="rId2"/>
              </a:rPr>
              <a:t>Projet web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: site de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d’un garage automobile (HTML, CSS, PHP, MVC)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3"/>
              </a:rPr>
              <a:t>Projet JAVA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application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d’une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salle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spectacles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réalisation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d’un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4"/>
              </a:rPr>
              <a:t>jeu de la vie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utilisation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l’API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gestion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des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erreurs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)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5"/>
              </a:rPr>
              <a:t>Projet C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utilisation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d’arbres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binaires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pour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crypter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et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décrypter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des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chaines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caractères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codage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de HUFFMAN) </a:t>
            </a:r>
            <a:endParaRPr lang="en-US" sz="1100" dirty="0">
              <a:solidFill>
                <a:schemeClr val="bg1"/>
              </a:solidFill>
              <a:effectLst/>
              <a:latin typeface="Arial"/>
              <a:ea typeface="Calibri"/>
              <a:cs typeface="Times New Roman"/>
            </a:endParaRPr>
          </a:p>
          <a:p>
            <a:pPr algn="r">
              <a:lnSpc>
                <a:spcPts val="1200"/>
              </a:lnSpc>
              <a:spcAft>
                <a:spcPts val="500"/>
              </a:spcAft>
            </a:pP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42" name="Text Box 189">
            <a:extLst>
              <a:ext uri="{FF2B5EF4-FFF2-40B4-BE49-F238E27FC236}">
                <a16:creationId xmlns:a16="http://schemas.microsoft.com/office/drawing/2014/main" id="{6C42E7E1-DCB3-C348-A5C7-E281FAEB945E}"/>
              </a:ext>
            </a:extLst>
          </p:cNvPr>
          <p:cNvSpPr txBox="1"/>
          <p:nvPr/>
        </p:nvSpPr>
        <p:spPr>
          <a:xfrm>
            <a:off x="3755431" y="5916173"/>
            <a:ext cx="2973237" cy="683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IKEA | JOB ETUDIANT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service relation client :</a:t>
            </a: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caisse et accueil </a:t>
            </a: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garderie </a:t>
            </a: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Actuellement : service après  vente </a:t>
            </a:r>
            <a:endParaRPr lang="en-US" sz="1100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F240B1-C4C1-0C45-831D-29864DA505F5}"/>
              </a:ext>
            </a:extLst>
          </p:cNvPr>
          <p:cNvCxnSpPr>
            <a:cxnSpLocks/>
          </p:cNvCxnSpPr>
          <p:nvPr/>
        </p:nvCxnSpPr>
        <p:spPr>
          <a:xfrm>
            <a:off x="3800324" y="5840837"/>
            <a:ext cx="51126" cy="3125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7086A10E-2003-8D49-97BE-C1C401F97E6F}"/>
              </a:ext>
            </a:extLst>
          </p:cNvPr>
          <p:cNvSpPr/>
          <p:nvPr/>
        </p:nvSpPr>
        <p:spPr>
          <a:xfrm>
            <a:off x="3758258" y="7140560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D35DD5E-3FA6-684F-8C24-3DCE14150F9D}"/>
              </a:ext>
            </a:extLst>
          </p:cNvPr>
          <p:cNvSpPr/>
          <p:nvPr/>
        </p:nvSpPr>
        <p:spPr>
          <a:xfrm>
            <a:off x="3735569" y="5927040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 Box 189">
            <a:extLst>
              <a:ext uri="{FF2B5EF4-FFF2-40B4-BE49-F238E27FC236}">
                <a16:creationId xmlns:a16="http://schemas.microsoft.com/office/drawing/2014/main" id="{047DC090-BC69-2C48-94DB-2E9DEDC982DA}"/>
              </a:ext>
            </a:extLst>
          </p:cNvPr>
          <p:cNvSpPr txBox="1"/>
          <p:nvPr/>
        </p:nvSpPr>
        <p:spPr>
          <a:xfrm>
            <a:off x="2531430" y="7089306"/>
            <a:ext cx="1111452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DEPUIS 2015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5" name="Text Box 189">
            <a:extLst>
              <a:ext uri="{FF2B5EF4-FFF2-40B4-BE49-F238E27FC236}">
                <a16:creationId xmlns:a16="http://schemas.microsoft.com/office/drawing/2014/main" id="{4CA32770-B220-2847-AF75-B7367BE6C790}"/>
              </a:ext>
            </a:extLst>
          </p:cNvPr>
          <p:cNvSpPr txBox="1"/>
          <p:nvPr/>
        </p:nvSpPr>
        <p:spPr>
          <a:xfrm>
            <a:off x="2454553" y="5917548"/>
            <a:ext cx="108448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DEPUIS 2016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3878739-5B08-F74D-9A54-4974F93A02AA}"/>
              </a:ext>
            </a:extLst>
          </p:cNvPr>
          <p:cNvGrpSpPr/>
          <p:nvPr/>
        </p:nvGrpSpPr>
        <p:grpSpPr>
          <a:xfrm>
            <a:off x="39472" y="8089910"/>
            <a:ext cx="2685864" cy="981501"/>
            <a:chOff x="39472" y="8089910"/>
            <a:chExt cx="2685864" cy="981501"/>
          </a:xfrm>
        </p:grpSpPr>
        <p:sp>
          <p:nvSpPr>
            <p:cNvPr id="46" name="Заголовок 3">
              <a:extLst>
                <a:ext uri="{FF2B5EF4-FFF2-40B4-BE49-F238E27FC236}">
                  <a16:creationId xmlns:a16="http://schemas.microsoft.com/office/drawing/2014/main" id="{30D3847F-6EF4-2B45-BF2F-F82522D36C4F}"/>
                </a:ext>
              </a:extLst>
            </p:cNvPr>
            <p:cNvSpPr txBox="1">
              <a:spLocks/>
            </p:cNvSpPr>
            <p:nvPr/>
          </p:nvSpPr>
          <p:spPr>
            <a:xfrm>
              <a:off x="62627" y="8089910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PERSONALITE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BEEF238-DFAE-EF4B-B054-5B2265B37FD3}"/>
                </a:ext>
              </a:extLst>
            </p:cNvPr>
            <p:cNvGrpSpPr/>
            <p:nvPr/>
          </p:nvGrpSpPr>
          <p:grpSpPr>
            <a:xfrm>
              <a:off x="39472" y="8527265"/>
              <a:ext cx="2685864" cy="544146"/>
              <a:chOff x="39472" y="8527265"/>
              <a:chExt cx="2685864" cy="544146"/>
            </a:xfrm>
          </p:grpSpPr>
          <p:sp>
            <p:nvSpPr>
              <p:cNvPr id="48" name="Text Box 26">
                <a:extLst>
                  <a:ext uri="{FF2B5EF4-FFF2-40B4-BE49-F238E27FC236}">
                    <a16:creationId xmlns:a16="http://schemas.microsoft.com/office/drawing/2014/main" id="{BC0B2484-160C-8042-ADC4-9FFBD0CB83F0}"/>
                  </a:ext>
                </a:extLst>
              </p:cNvPr>
              <p:cNvSpPr txBox="1"/>
              <p:nvPr/>
            </p:nvSpPr>
            <p:spPr>
              <a:xfrm>
                <a:off x="1212079" y="8635021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SERIEUX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" name="Text Box 21">
                <a:extLst>
                  <a:ext uri="{FF2B5EF4-FFF2-40B4-BE49-F238E27FC236}">
                    <a16:creationId xmlns:a16="http://schemas.microsoft.com/office/drawing/2014/main" id="{22656E63-6844-1C47-B66A-7F26689DB7D1}"/>
                  </a:ext>
                </a:extLst>
              </p:cNvPr>
              <p:cNvSpPr txBox="1"/>
              <p:nvPr/>
            </p:nvSpPr>
            <p:spPr>
              <a:xfrm>
                <a:off x="98231" y="8527265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ea typeface="Calibri"/>
                    <a:cs typeface="Times New Roman"/>
                  </a:rPr>
                  <a:t>AMIBITIEUX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0" name="Text Box 30">
                <a:extLst>
                  <a:ext uri="{FF2B5EF4-FFF2-40B4-BE49-F238E27FC236}">
                    <a16:creationId xmlns:a16="http://schemas.microsoft.com/office/drawing/2014/main" id="{857BBE55-BA88-1B41-8D7E-61A14369B0C0}"/>
                  </a:ext>
                </a:extLst>
              </p:cNvPr>
              <p:cNvSpPr txBox="1"/>
              <p:nvPr/>
            </p:nvSpPr>
            <p:spPr>
              <a:xfrm>
                <a:off x="39472" y="8831104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DYNAMIQUE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9A22ADA-AF90-954B-8EB9-6D9ACCD6E0A0}"/>
              </a:ext>
            </a:extLst>
          </p:cNvPr>
          <p:cNvGrpSpPr/>
          <p:nvPr/>
        </p:nvGrpSpPr>
        <p:grpSpPr>
          <a:xfrm>
            <a:off x="885991" y="2876775"/>
            <a:ext cx="2630852" cy="1948535"/>
            <a:chOff x="1012693" y="3170788"/>
            <a:chExt cx="2820405" cy="1948535"/>
          </a:xfrm>
        </p:grpSpPr>
        <p:sp>
          <p:nvSpPr>
            <p:cNvPr id="52" name="Заголовок 3">
              <a:extLst>
                <a:ext uri="{FF2B5EF4-FFF2-40B4-BE49-F238E27FC236}">
                  <a16:creationId xmlns:a16="http://schemas.microsoft.com/office/drawing/2014/main" id="{8C3A7C1A-6594-9048-8468-D9A6E3070694}"/>
                </a:ext>
              </a:extLst>
            </p:cNvPr>
            <p:cNvSpPr txBox="1">
              <a:spLocks/>
            </p:cNvSpPr>
            <p:nvPr/>
          </p:nvSpPr>
          <p:spPr>
            <a:xfrm>
              <a:off x="1286537" y="3170788"/>
              <a:ext cx="2018948" cy="238060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/>
                <a:t>COMPTETENCES CLES</a:t>
              </a:r>
              <a:endParaRPr lang="ru-RU" sz="1400" dirty="0"/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5661BA3-2F34-5947-A85C-17F2C967CEAB}"/>
                </a:ext>
              </a:extLst>
            </p:cNvPr>
            <p:cNvGrpSpPr/>
            <p:nvPr/>
          </p:nvGrpSpPr>
          <p:grpSpPr>
            <a:xfrm>
              <a:off x="1012693" y="3407707"/>
              <a:ext cx="2820405" cy="1711616"/>
              <a:chOff x="1012693" y="3407707"/>
              <a:chExt cx="2820405" cy="1711616"/>
            </a:xfrm>
          </p:grpSpPr>
          <p:grpSp>
            <p:nvGrpSpPr>
              <p:cNvPr id="54" name="Group 7">
                <a:extLst>
                  <a:ext uri="{FF2B5EF4-FFF2-40B4-BE49-F238E27FC236}">
                    <a16:creationId xmlns:a16="http://schemas.microsoft.com/office/drawing/2014/main" id="{75E5D815-FD87-094F-A74D-227F1CE97579}"/>
                  </a:ext>
                </a:extLst>
              </p:cNvPr>
              <p:cNvGrpSpPr/>
              <p:nvPr/>
            </p:nvGrpSpPr>
            <p:grpSpPr>
              <a:xfrm>
                <a:off x="1090406" y="3407707"/>
                <a:ext cx="2742692" cy="1711616"/>
                <a:chOff x="111857" y="0"/>
                <a:chExt cx="1758013" cy="1287918"/>
              </a:xfrm>
            </p:grpSpPr>
            <p:sp>
              <p:nvSpPr>
                <p:cNvPr id="61" name="Text Box 17">
                  <a:extLst>
                    <a:ext uri="{FF2B5EF4-FFF2-40B4-BE49-F238E27FC236}">
                      <a16:creationId xmlns:a16="http://schemas.microsoft.com/office/drawing/2014/main" id="{E02BAB78-E3D2-3940-BEBE-E8A354207C5F}"/>
                    </a:ext>
                  </a:extLst>
                </p:cNvPr>
                <p:cNvSpPr txBox="1"/>
                <p:nvPr/>
              </p:nvSpPr>
              <p:spPr>
                <a:xfrm>
                  <a:off x="121185" y="0"/>
                  <a:ext cx="1618662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050" dirty="0">
                      <a:solidFill>
                        <a:srgbClr val="262626"/>
                      </a:solidFill>
                      <a:effectLst/>
                      <a:latin typeface="Arial"/>
                      <a:ea typeface="Calibri"/>
                      <a:cs typeface="Times New Roman"/>
                    </a:rPr>
                    <a:t>PHP – </a:t>
                  </a:r>
                  <a:r>
                    <a:rPr lang="en-US" sz="105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HTML – CSS – MYSQL  – TCP/IP - JAVASCRIPT</a:t>
                  </a: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2" name="Text Box 36">
                  <a:extLst>
                    <a:ext uri="{FF2B5EF4-FFF2-40B4-BE49-F238E27FC236}">
                      <a16:creationId xmlns:a16="http://schemas.microsoft.com/office/drawing/2014/main" id="{2CB8AEA4-E5F6-444E-B387-6B35650C494E}"/>
                    </a:ext>
                  </a:extLst>
                </p:cNvPr>
                <p:cNvSpPr txBox="1"/>
                <p:nvPr/>
              </p:nvSpPr>
              <p:spPr>
                <a:xfrm>
                  <a:off x="129973" y="417843"/>
                  <a:ext cx="173989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effectLst/>
                      <a:latin typeface="Open Sans"/>
                      <a:ea typeface="Calibri"/>
                      <a:cs typeface="Times New Roman"/>
                    </a:rPr>
                    <a:t>JAVA – JAVAFX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3" name="Text Box 46">
                  <a:extLst>
                    <a:ext uri="{FF2B5EF4-FFF2-40B4-BE49-F238E27FC236}">
                      <a16:creationId xmlns:a16="http://schemas.microsoft.com/office/drawing/2014/main" id="{3FB69370-ED90-D64A-A96A-183BA337CF87}"/>
                    </a:ext>
                  </a:extLst>
                </p:cNvPr>
                <p:cNvSpPr txBox="1"/>
                <p:nvPr/>
              </p:nvSpPr>
              <p:spPr>
                <a:xfrm>
                  <a:off x="111857" y="800645"/>
                  <a:ext cx="1340271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C – C++ - Python - Bash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4" name="Text Box 51">
                  <a:extLst>
                    <a:ext uri="{FF2B5EF4-FFF2-40B4-BE49-F238E27FC236}">
                      <a16:creationId xmlns:a16="http://schemas.microsoft.com/office/drawing/2014/main" id="{3572CA31-7F12-CE40-9EFE-ADEC3C3DFFD6}"/>
                    </a:ext>
                  </a:extLst>
                </p:cNvPr>
                <p:cNvSpPr txBox="1"/>
                <p:nvPr/>
              </p:nvSpPr>
              <p:spPr>
                <a:xfrm>
                  <a:off x="126817" y="1046068"/>
                  <a:ext cx="120122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UML - Design Pattern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6946447-276F-204F-9E3E-49344BC15C1C}"/>
                  </a:ext>
                </a:extLst>
              </p:cNvPr>
              <p:cNvGrpSpPr/>
              <p:nvPr/>
            </p:nvGrpSpPr>
            <p:grpSpPr>
              <a:xfrm>
                <a:off x="1012693" y="3481068"/>
                <a:ext cx="119948" cy="1614960"/>
                <a:chOff x="927080" y="4026422"/>
                <a:chExt cx="119948" cy="1614960"/>
              </a:xfrm>
            </p:grpSpPr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6D948777-5E02-1649-9A69-BC31E7D99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020" y="4070245"/>
                  <a:ext cx="0" cy="157113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666CAAFB-B204-8D4A-9CB8-5A0BC937BDB3}"/>
                    </a:ext>
                  </a:extLst>
                </p:cNvPr>
                <p:cNvSpPr/>
                <p:nvPr/>
              </p:nvSpPr>
              <p:spPr>
                <a:xfrm>
                  <a:off x="927359" y="402642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FB553712-20A4-E545-8F6F-BD0B5C0CB399}"/>
                    </a:ext>
                  </a:extLst>
                </p:cNvPr>
                <p:cNvSpPr/>
                <p:nvPr/>
              </p:nvSpPr>
              <p:spPr>
                <a:xfrm>
                  <a:off x="927080" y="5089710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CEBCA749-C99C-B645-9898-F5D42CFA3487}"/>
                    </a:ext>
                  </a:extLst>
                </p:cNvPr>
                <p:cNvSpPr/>
                <p:nvPr/>
              </p:nvSpPr>
              <p:spPr>
                <a:xfrm>
                  <a:off x="927080" y="543518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2933FFE-B53A-9645-A832-238AFBC77989}"/>
                    </a:ext>
                  </a:extLst>
                </p:cNvPr>
                <p:cNvSpPr/>
                <p:nvPr/>
              </p:nvSpPr>
              <p:spPr>
                <a:xfrm>
                  <a:off x="931147" y="4590785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D25B1AB-3222-A143-A160-0A70F4580A24}"/>
              </a:ext>
            </a:extLst>
          </p:cNvPr>
          <p:cNvGrpSpPr/>
          <p:nvPr/>
        </p:nvGrpSpPr>
        <p:grpSpPr>
          <a:xfrm>
            <a:off x="2314417" y="174323"/>
            <a:ext cx="2849245" cy="1832230"/>
            <a:chOff x="1972958" y="1264167"/>
            <a:chExt cx="2849245" cy="1832230"/>
          </a:xfrm>
        </p:grpSpPr>
        <p:sp>
          <p:nvSpPr>
            <p:cNvPr id="66" name="Text Box 4">
              <a:extLst>
                <a:ext uri="{FF2B5EF4-FFF2-40B4-BE49-F238E27FC236}">
                  <a16:creationId xmlns:a16="http://schemas.microsoft.com/office/drawing/2014/main" id="{FA998B75-2BD1-C649-9F8D-38C895E4DC02}"/>
                </a:ext>
              </a:extLst>
            </p:cNvPr>
            <p:cNvSpPr txBox="1"/>
            <p:nvPr/>
          </p:nvSpPr>
          <p:spPr>
            <a:xfrm>
              <a:off x="1972958" y="1264167"/>
              <a:ext cx="2849245" cy="18322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32ter rue Saint Marc</a:t>
              </a:r>
              <a:b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</a:b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41600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Nouan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le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Fuzelier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06.45.97.93.70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  <a:hlinkClick r:id="rId6"/>
                </a:rPr>
                <a:t>bazire.fabrice@gmail.com</a:t>
              </a:r>
              <a:endParaRPr lang="en-US" sz="1100" b="1" dirty="0">
                <a:solidFill>
                  <a:srgbClr val="262626"/>
                </a:solidFill>
                <a:latin typeface="Arial"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 err="1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Permis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B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          15/01/1997</a:t>
              </a:r>
              <a:endParaRPr lang="ru-RU" sz="11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04E310A2-883B-ED43-A409-78E40DC5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39" y="1289770"/>
              <a:ext cx="313626" cy="31362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DE17006-2348-3847-BD13-C9B8020C9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77"/>
            <a:stretch/>
          </p:blipFill>
          <p:spPr>
            <a:xfrm>
              <a:off x="2321793" y="2342850"/>
              <a:ext cx="243111" cy="253366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850EC9BE-2BA0-D94B-9133-663B7D87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793" y="2116903"/>
              <a:ext cx="274245" cy="185519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CDD0460-36CB-2E44-9553-A8B05EC8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64343">
              <a:off x="2379938" y="1821481"/>
              <a:ext cx="149229" cy="253690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2C1DBBA1-6454-9042-B4AD-8BEEBBA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06" y="2603758"/>
              <a:ext cx="233698" cy="233698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0E5B041-16C3-8F49-9A04-21547E214EA9}"/>
              </a:ext>
            </a:extLst>
          </p:cNvPr>
          <p:cNvGrpSpPr/>
          <p:nvPr/>
        </p:nvGrpSpPr>
        <p:grpSpPr>
          <a:xfrm>
            <a:off x="27750" y="7236838"/>
            <a:ext cx="3183432" cy="661170"/>
            <a:chOff x="27750" y="7236838"/>
            <a:chExt cx="3183432" cy="661170"/>
          </a:xfrm>
        </p:grpSpPr>
        <p:sp>
          <p:nvSpPr>
            <p:cNvPr id="73" name="Заголовок 3">
              <a:extLst>
                <a:ext uri="{FF2B5EF4-FFF2-40B4-BE49-F238E27FC236}">
                  <a16:creationId xmlns:a16="http://schemas.microsoft.com/office/drawing/2014/main" id="{D87C95BA-FC34-A447-B957-B5E1972DD927}"/>
                </a:ext>
              </a:extLst>
            </p:cNvPr>
            <p:cNvSpPr txBox="1">
              <a:spLocks/>
            </p:cNvSpPr>
            <p:nvPr/>
          </p:nvSpPr>
          <p:spPr>
            <a:xfrm>
              <a:off x="27750" y="7236838"/>
              <a:ext cx="1921348" cy="294816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CENTRES D’INTERETS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B0B42A9-F2D2-1A4F-A18D-B02DC7F6E887}"/>
                </a:ext>
              </a:extLst>
            </p:cNvPr>
            <p:cNvGrpSpPr/>
            <p:nvPr/>
          </p:nvGrpSpPr>
          <p:grpSpPr>
            <a:xfrm>
              <a:off x="62627" y="7585532"/>
              <a:ext cx="3148555" cy="312476"/>
              <a:chOff x="62627" y="7407299"/>
              <a:chExt cx="3148555" cy="312476"/>
            </a:xfrm>
          </p:grpSpPr>
          <p:sp>
            <p:nvSpPr>
              <p:cNvPr id="75" name="Text Box 21">
                <a:extLst>
                  <a:ext uri="{FF2B5EF4-FFF2-40B4-BE49-F238E27FC236}">
                    <a16:creationId xmlns:a16="http://schemas.microsoft.com/office/drawing/2014/main" id="{2CE747DC-4983-894F-A57C-033B0164B50D}"/>
                  </a:ext>
                </a:extLst>
              </p:cNvPr>
              <p:cNvSpPr txBox="1"/>
              <p:nvPr/>
            </p:nvSpPr>
            <p:spPr>
              <a:xfrm>
                <a:off x="62627" y="7442779"/>
                <a:ext cx="486053" cy="27699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VTT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6" name="Text Box 21">
                <a:extLst>
                  <a:ext uri="{FF2B5EF4-FFF2-40B4-BE49-F238E27FC236}">
                    <a16:creationId xmlns:a16="http://schemas.microsoft.com/office/drawing/2014/main" id="{4EE66FB3-E1A2-7F41-B225-87773767FCFD}"/>
                  </a:ext>
                </a:extLst>
              </p:cNvPr>
              <p:cNvSpPr txBox="1"/>
              <p:nvPr/>
            </p:nvSpPr>
            <p:spPr>
              <a:xfrm>
                <a:off x="706388" y="7428611"/>
                <a:ext cx="1148347" cy="24583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ea typeface="Calibri"/>
                    <a:cs typeface="Times New Roman"/>
                  </a:rPr>
                  <a:t>MUSIQUE</a:t>
                </a:r>
              </a:p>
            </p:txBody>
          </p:sp>
          <p:sp>
            <p:nvSpPr>
              <p:cNvPr id="77" name="Text Box 21">
                <a:extLst>
                  <a:ext uri="{FF2B5EF4-FFF2-40B4-BE49-F238E27FC236}">
                    <a16:creationId xmlns:a16="http://schemas.microsoft.com/office/drawing/2014/main" id="{F221B89A-083F-724C-A90F-2957ABE00AF7}"/>
                  </a:ext>
                </a:extLst>
              </p:cNvPr>
              <p:cNvSpPr txBox="1"/>
              <p:nvPr/>
            </p:nvSpPr>
            <p:spPr>
              <a:xfrm>
                <a:off x="1697925" y="7407299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AUTOMOBILE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  <p:sp>
        <p:nvSpPr>
          <p:cNvPr id="79" name="Подзаголовок 4">
            <a:extLst>
              <a:ext uri="{FF2B5EF4-FFF2-40B4-BE49-F238E27FC236}">
                <a16:creationId xmlns:a16="http://schemas.microsoft.com/office/drawing/2014/main" id="{26771A7C-9700-314E-99A5-F5FF5C016719}"/>
              </a:ext>
            </a:extLst>
          </p:cNvPr>
          <p:cNvSpPr txBox="1">
            <a:spLocks/>
          </p:cNvSpPr>
          <p:nvPr/>
        </p:nvSpPr>
        <p:spPr>
          <a:xfrm>
            <a:off x="-265123" y="2336435"/>
            <a:ext cx="4590509" cy="516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American Typewriter" panose="02090604020004020304" pitchFamily="18" charset="77"/>
              </a:rPr>
              <a:t>Curriculum Vitae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FA3FD7-F47B-AD43-BEAE-CAFA70383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6" y="916570"/>
            <a:ext cx="1200946" cy="1200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" name="Text Box 189">
            <a:extLst>
              <a:ext uri="{FF2B5EF4-FFF2-40B4-BE49-F238E27FC236}">
                <a16:creationId xmlns:a16="http://schemas.microsoft.com/office/drawing/2014/main" id="{D7EF2E99-A1F0-EC47-A82C-7935792211A4}"/>
              </a:ext>
            </a:extLst>
          </p:cNvPr>
          <p:cNvSpPr txBox="1"/>
          <p:nvPr/>
        </p:nvSpPr>
        <p:spPr>
          <a:xfrm>
            <a:off x="4452265" y="3464037"/>
            <a:ext cx="225773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DUT INFORMATIQUE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Année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Spéciale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, IUT Orléans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CE238E1-2B0A-4548-8F26-760F054F2F0F}"/>
              </a:ext>
            </a:extLst>
          </p:cNvPr>
          <p:cNvSpPr/>
          <p:nvPr/>
        </p:nvSpPr>
        <p:spPr>
          <a:xfrm>
            <a:off x="4340459" y="4563844"/>
            <a:ext cx="139283" cy="169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 Box 189">
            <a:extLst>
              <a:ext uri="{FF2B5EF4-FFF2-40B4-BE49-F238E27FC236}">
                <a16:creationId xmlns:a16="http://schemas.microsoft.com/office/drawing/2014/main" id="{D614F8C8-C3BB-CA45-8316-EF0982AF95EA}"/>
              </a:ext>
            </a:extLst>
          </p:cNvPr>
          <p:cNvSpPr txBox="1"/>
          <p:nvPr/>
        </p:nvSpPr>
        <p:spPr>
          <a:xfrm>
            <a:off x="3175754" y="3439862"/>
            <a:ext cx="108339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2019-2020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05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10224</TotalTime>
  <Words>234</Words>
  <Application>Microsoft Macintosh PowerPoint</Application>
  <PresentationFormat>Affichage à l'écran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American Typewriter</vt:lpstr>
      <vt:lpstr>Arial</vt:lpstr>
      <vt:lpstr>Arial Hebrew</vt:lpstr>
      <vt:lpstr>Franklin Gothic Book</vt:lpstr>
      <vt:lpstr>Franklin Gothic Medium</vt:lpstr>
      <vt:lpstr>Open Sans</vt:lpstr>
      <vt:lpstr>Wingdings</vt:lpstr>
      <vt:lpstr>Углы</vt:lpstr>
      <vt:lpstr>Présentation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smith</dc:title>
  <dc:creator>thall</dc:creator>
  <cp:lastModifiedBy>fabrice bazire</cp:lastModifiedBy>
  <cp:revision>42</cp:revision>
  <cp:lastPrinted>2019-02-21T13:13:54Z</cp:lastPrinted>
  <dcterms:created xsi:type="dcterms:W3CDTF">2015-04-24T09:08:15Z</dcterms:created>
  <dcterms:modified xsi:type="dcterms:W3CDTF">2020-04-09T13:52:17Z</dcterms:modified>
</cp:coreProperties>
</file>