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ce bazire" initials="fb" lastIdx="2" clrIdx="0">
    <p:extLst>
      <p:ext uri="{19B8F6BF-5375-455C-9EA6-DF929625EA0E}">
        <p15:presenceInfo xmlns:p15="http://schemas.microsoft.com/office/powerpoint/2012/main" userId="15dda348bc6e10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10"/>
  </p:normalViewPr>
  <p:slideViewPr>
    <p:cSldViewPr snapToGrid="0" snapToObjects="1">
      <p:cViewPr varScale="1">
        <p:scale>
          <a:sx n="115" d="100"/>
          <a:sy n="115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5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93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36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467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79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7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8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7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3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858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52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BF0AD-78D0-0A45-B28E-4DE94D2DA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Mon stage chez EMC Motoculture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FC58BD-BFA2-304B-AF8E-1566111DC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637" y="5408853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/>
              <a:t>Stage réalisé par : </a:t>
            </a:r>
            <a:r>
              <a:rPr lang="fr-FR" sz="2800" dirty="0" err="1"/>
              <a:t>Demarest</a:t>
            </a:r>
            <a:r>
              <a:rPr lang="fr-FR" sz="2800" dirty="0"/>
              <a:t> Liam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5310430-B7F0-BB43-8B0A-A983E4682DFB}"/>
              </a:ext>
            </a:extLst>
          </p:cNvPr>
          <p:cNvGrpSpPr/>
          <p:nvPr/>
        </p:nvGrpSpPr>
        <p:grpSpPr>
          <a:xfrm>
            <a:off x="10300138" y="4918840"/>
            <a:ext cx="1891862" cy="1939159"/>
            <a:chOff x="8471338" y="1902372"/>
            <a:chExt cx="3720662" cy="4955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C9FE67-5D89-2F49-8D6D-BABAD0016A18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D5C56FC-13E8-B345-AE3D-78BACC31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  <p:sp>
        <p:nvSpPr>
          <p:cNvPr id="9" name="Sous-titre 2">
            <a:extLst>
              <a:ext uri="{FF2B5EF4-FFF2-40B4-BE49-F238E27FC236}">
                <a16:creationId xmlns:a16="http://schemas.microsoft.com/office/drawing/2014/main" id="{59C35E01-B8A3-644E-B990-EA56536BEA90}"/>
              </a:ext>
            </a:extLst>
          </p:cNvPr>
          <p:cNvSpPr txBox="1">
            <a:spLocks/>
          </p:cNvSpPr>
          <p:nvPr/>
        </p:nvSpPr>
        <p:spPr>
          <a:xfrm>
            <a:off x="379637" y="6019297"/>
            <a:ext cx="941968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Soutenance préparé et présentée par : </a:t>
            </a:r>
            <a:r>
              <a:rPr lang="fr-FR" sz="2800" dirty="0" err="1"/>
              <a:t>Carneiro</a:t>
            </a:r>
            <a:r>
              <a:rPr lang="fr-FR" sz="2800" dirty="0"/>
              <a:t> Julien et </a:t>
            </a:r>
            <a:r>
              <a:rPr lang="fr-FR" sz="2800" dirty="0" err="1"/>
              <a:t>Bazire</a:t>
            </a:r>
            <a:r>
              <a:rPr lang="fr-FR" sz="2800" dirty="0"/>
              <a:t> Fabrice</a:t>
            </a:r>
          </a:p>
        </p:txBody>
      </p:sp>
    </p:spTree>
    <p:extLst>
      <p:ext uri="{BB962C8B-B14F-4D97-AF65-F5344CB8AC3E}">
        <p14:creationId xmlns:p14="http://schemas.microsoft.com/office/powerpoint/2010/main" val="392052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574A2F6-19A5-BD40-A80A-6048355BD26D}"/>
              </a:ext>
            </a:extLst>
          </p:cNvPr>
          <p:cNvGrpSpPr/>
          <p:nvPr/>
        </p:nvGrpSpPr>
        <p:grpSpPr>
          <a:xfrm>
            <a:off x="8471338" y="1902372"/>
            <a:ext cx="3720662" cy="4955628"/>
            <a:chOff x="8471338" y="1902372"/>
            <a:chExt cx="3720662" cy="4955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AC276-B117-A141-B6CC-A5747CE46C2C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69628B3-173F-E64F-80BA-A819B7B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19CAF011-8AE6-304A-9665-CEDF722F1DC7}"/>
              </a:ext>
            </a:extLst>
          </p:cNvPr>
          <p:cNvSpPr txBox="1"/>
          <p:nvPr/>
        </p:nvSpPr>
        <p:spPr>
          <a:xfrm>
            <a:off x="246994" y="2526825"/>
            <a:ext cx="80561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Pour finir, comme j’ai décidé pour le développement de mon site, un développement en local.</a:t>
            </a:r>
          </a:p>
          <a:p>
            <a:endParaRPr lang="fr-FR" sz="3200" dirty="0"/>
          </a:p>
          <a:p>
            <a:r>
              <a:rPr lang="fr-FR" sz="3200" dirty="0"/>
              <a:t>Une fois le développement fini, j’ai du déployer mon site en ligne afin qu’il soit accessible depuis n’importe quel appareil.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7779317-6348-B54D-9338-C10FF101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fr-FR" sz="6000" dirty="0"/>
              <a:t>Contenu détaillé du stage</a:t>
            </a:r>
          </a:p>
        </p:txBody>
      </p:sp>
    </p:spTree>
    <p:extLst>
      <p:ext uri="{BB962C8B-B14F-4D97-AF65-F5344CB8AC3E}">
        <p14:creationId xmlns:p14="http://schemas.microsoft.com/office/powerpoint/2010/main" val="59405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574A2F6-19A5-BD40-A80A-6048355BD26D}"/>
              </a:ext>
            </a:extLst>
          </p:cNvPr>
          <p:cNvGrpSpPr/>
          <p:nvPr/>
        </p:nvGrpSpPr>
        <p:grpSpPr>
          <a:xfrm>
            <a:off x="8471338" y="1902372"/>
            <a:ext cx="3720662" cy="4955628"/>
            <a:chOff x="8471338" y="1902372"/>
            <a:chExt cx="3720662" cy="4955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AC276-B117-A141-B6CC-A5747CE46C2C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69628B3-173F-E64F-80BA-A819B7B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19CAF011-8AE6-304A-9665-CEDF722F1DC7}"/>
              </a:ext>
            </a:extLst>
          </p:cNvPr>
          <p:cNvSpPr txBox="1"/>
          <p:nvPr/>
        </p:nvSpPr>
        <p:spPr>
          <a:xfrm>
            <a:off x="236483" y="2421721"/>
            <a:ext cx="805618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Une fois le site fini, étant donné que j’avais pour contrainte de devoir laisser ce site à des gens qui ne savait pas forcément programmer, mais qui devais tout de même le mettre à jour. </a:t>
            </a:r>
          </a:p>
          <a:p>
            <a:endParaRPr lang="fr-FR" sz="2800" dirty="0"/>
          </a:p>
          <a:p>
            <a:r>
              <a:rPr lang="fr-FR" sz="2800" dirty="0"/>
              <a:t>J’ai créer un mode d’emploi de la gestion du site pour faciliter le travail à la personne qui gérera ce site par la suite.</a:t>
            </a:r>
          </a:p>
          <a:p>
            <a:endParaRPr lang="fr-FR" sz="3200" dirty="0"/>
          </a:p>
          <a:p>
            <a:endParaRPr lang="fr-FR" sz="32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7779317-6348-B54D-9338-C10FF101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fr-FR" sz="6000" dirty="0"/>
              <a:t>Contenu détaillé du stage</a:t>
            </a:r>
          </a:p>
        </p:txBody>
      </p:sp>
    </p:spTree>
    <p:extLst>
      <p:ext uri="{BB962C8B-B14F-4D97-AF65-F5344CB8AC3E}">
        <p14:creationId xmlns:p14="http://schemas.microsoft.com/office/powerpoint/2010/main" val="338767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574A2F6-19A5-BD40-A80A-6048355BD26D}"/>
              </a:ext>
            </a:extLst>
          </p:cNvPr>
          <p:cNvGrpSpPr/>
          <p:nvPr/>
        </p:nvGrpSpPr>
        <p:grpSpPr>
          <a:xfrm>
            <a:off x="8471338" y="1902372"/>
            <a:ext cx="3720662" cy="4955628"/>
            <a:chOff x="8471338" y="1902372"/>
            <a:chExt cx="3720662" cy="4955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AC276-B117-A141-B6CC-A5747CE46C2C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69628B3-173F-E64F-80BA-A819B7B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19CAF011-8AE6-304A-9665-CEDF722F1DC7}"/>
              </a:ext>
            </a:extLst>
          </p:cNvPr>
          <p:cNvSpPr txBox="1"/>
          <p:nvPr/>
        </p:nvSpPr>
        <p:spPr>
          <a:xfrm>
            <a:off x="236483" y="2421721"/>
            <a:ext cx="80561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Apport de nouvelles connaissances dans le domaine du développement web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fr-FR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Découverte du monde professionnel et de la vie en entreprise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fr-FR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Satisfaction d’avoir pu mener à terme un projet que j’ai moi-même crée.</a:t>
            </a:r>
          </a:p>
          <a:p>
            <a:endParaRPr lang="fr-FR" sz="32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7779317-6348-B54D-9338-C10FF101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fr-FR" sz="8000" dirty="0"/>
              <a:t>Bilan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50961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630C151-B162-5047-93AF-EB3D50D38816}"/>
              </a:ext>
            </a:extLst>
          </p:cNvPr>
          <p:cNvSpPr txBox="1"/>
          <p:nvPr/>
        </p:nvSpPr>
        <p:spPr>
          <a:xfrm>
            <a:off x="225972" y="2427890"/>
            <a:ext cx="79773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 but de ce stage était de mettre en place un site vitrine pour le magasin EMC motoculture.</a:t>
            </a:r>
          </a:p>
          <a:p>
            <a:endParaRPr lang="fr-FR" sz="3200" dirty="0"/>
          </a:p>
          <a:p>
            <a:r>
              <a:rPr lang="fr-FR" sz="3200" dirty="0"/>
              <a:t>Ce site a été mis en place dans le but de mettre en avant les différentes activités mises en place par le magasin. </a:t>
            </a:r>
          </a:p>
          <a:p>
            <a:endParaRPr lang="fr-FR" sz="32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9280EDF-22B4-7643-82ED-5807C833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" y="499740"/>
            <a:ext cx="12171684" cy="970450"/>
          </a:xfrm>
        </p:spPr>
        <p:txBody>
          <a:bodyPr/>
          <a:lstStyle/>
          <a:p>
            <a:pPr algn="ctr"/>
            <a:r>
              <a:rPr lang="fr-FR" sz="7200" dirty="0"/>
              <a:t>Le sujet de mon stage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2A6A623-69F5-9E4E-B55D-A2E684660E23}"/>
              </a:ext>
            </a:extLst>
          </p:cNvPr>
          <p:cNvGrpSpPr/>
          <p:nvPr/>
        </p:nvGrpSpPr>
        <p:grpSpPr>
          <a:xfrm>
            <a:off x="8471338" y="1902372"/>
            <a:ext cx="3720662" cy="4955628"/>
            <a:chOff x="8471338" y="1902372"/>
            <a:chExt cx="3720662" cy="49556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6B0B62-86B0-554D-9509-F28340DED473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02CEFE9-D0AA-5A43-AED0-20E266F09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081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28CEA-67C0-6949-BAE5-B7F135FE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7200" dirty="0"/>
              <a:t>L’entreprise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5F35781-AB95-0A48-BB0C-F5CF55FAA351}"/>
              </a:ext>
            </a:extLst>
          </p:cNvPr>
          <p:cNvGrpSpPr/>
          <p:nvPr/>
        </p:nvGrpSpPr>
        <p:grpSpPr>
          <a:xfrm>
            <a:off x="8471338" y="1902372"/>
            <a:ext cx="3720662" cy="4955628"/>
            <a:chOff x="8471338" y="1902372"/>
            <a:chExt cx="3720662" cy="4955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48711A-A095-AE44-87A2-BE1522F495AE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D4E79A4-E526-0942-B796-0B266DDAD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FA4A68A-64B8-C44B-BA91-8A531401DEEF}"/>
              </a:ext>
            </a:extLst>
          </p:cNvPr>
          <p:cNvSpPr txBox="1"/>
          <p:nvPr/>
        </p:nvSpPr>
        <p:spPr>
          <a:xfrm>
            <a:off x="283779" y="2364249"/>
            <a:ext cx="760015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fr-FR" sz="3200" dirty="0"/>
              <a:t> Crée en 1982 par Marcel GUILLOU</a:t>
            </a:r>
          </a:p>
          <a:p>
            <a:endParaRPr lang="fr-FR" sz="3200" dirty="0"/>
          </a:p>
          <a:p>
            <a:pPr marL="285750" indent="-285750">
              <a:buFont typeface="Wingdings" pitchFamily="2" charset="2"/>
              <a:buChar char="q"/>
            </a:pPr>
            <a:endParaRPr lang="fr-FR" sz="3200" dirty="0"/>
          </a:p>
          <a:p>
            <a:pPr marL="285750" indent="-285750">
              <a:buFont typeface="Wingdings" pitchFamily="2" charset="2"/>
              <a:buChar char="q"/>
            </a:pPr>
            <a:r>
              <a:rPr lang="fr-FR" sz="3200" dirty="0"/>
              <a:t> Dirigée par Christophe GUILLOU</a:t>
            </a:r>
          </a:p>
          <a:p>
            <a:endParaRPr lang="fr-FR" sz="3200" dirty="0"/>
          </a:p>
          <a:p>
            <a:endParaRPr lang="fr-FR" sz="3200" dirty="0"/>
          </a:p>
          <a:p>
            <a:pPr marL="285750" indent="-285750">
              <a:buFont typeface="Wingdings" pitchFamily="2" charset="2"/>
              <a:buChar char="q"/>
            </a:pPr>
            <a:r>
              <a:rPr lang="fr-FR" sz="3200" dirty="0"/>
              <a:t> Vente de matériel de motoculture </a:t>
            </a:r>
          </a:p>
          <a:p>
            <a:r>
              <a:rPr lang="fr-FR" sz="3200" dirty="0"/>
              <a:t>et de pièces détachées</a:t>
            </a:r>
            <a:endParaRPr lang="fr-FR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519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DF52ED8-D35F-ED41-A18C-7443D9CD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83518"/>
            <a:ext cx="10571998" cy="970450"/>
          </a:xfrm>
        </p:spPr>
        <p:txBody>
          <a:bodyPr/>
          <a:lstStyle/>
          <a:p>
            <a:pPr algn="ctr"/>
            <a:r>
              <a:rPr lang="fr-FR" sz="5400" dirty="0"/>
              <a:t>Service et poste dans l’entreprise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574A2F6-19A5-BD40-A80A-6048355BD26D}"/>
              </a:ext>
            </a:extLst>
          </p:cNvPr>
          <p:cNvGrpSpPr/>
          <p:nvPr/>
        </p:nvGrpSpPr>
        <p:grpSpPr>
          <a:xfrm>
            <a:off x="8471338" y="1902372"/>
            <a:ext cx="3720662" cy="4955628"/>
            <a:chOff x="8471338" y="1902372"/>
            <a:chExt cx="3720662" cy="4955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AC276-B117-A141-B6CC-A5747CE46C2C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69628B3-173F-E64F-80BA-A819B7B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19CAF011-8AE6-304A-9665-CEDF722F1DC7}"/>
              </a:ext>
            </a:extLst>
          </p:cNvPr>
          <p:cNvSpPr txBox="1"/>
          <p:nvPr/>
        </p:nvSpPr>
        <p:spPr>
          <a:xfrm>
            <a:off x="225972" y="2742943"/>
            <a:ext cx="79773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Au sein de l’entreprise de Mr GUILLOU, j’ai été affecté au service web.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Et au sein de ce service mon poste était donc celui de développeur car j’ai eu pour tâche de développer le site web de l’entreprise et de le modéliser.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84933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574A2F6-19A5-BD40-A80A-6048355BD26D}"/>
              </a:ext>
            </a:extLst>
          </p:cNvPr>
          <p:cNvGrpSpPr/>
          <p:nvPr/>
        </p:nvGrpSpPr>
        <p:grpSpPr>
          <a:xfrm>
            <a:off x="8471338" y="1902372"/>
            <a:ext cx="3720662" cy="4955628"/>
            <a:chOff x="8471338" y="1902372"/>
            <a:chExt cx="3720662" cy="4955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AC276-B117-A141-B6CC-A5747CE46C2C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69628B3-173F-E64F-80BA-A819B7B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19CAF011-8AE6-304A-9665-CEDF722F1DC7}"/>
              </a:ext>
            </a:extLst>
          </p:cNvPr>
          <p:cNvSpPr txBox="1"/>
          <p:nvPr/>
        </p:nvSpPr>
        <p:spPr>
          <a:xfrm>
            <a:off x="225972" y="2411725"/>
            <a:ext cx="8346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Mise en place d’un serveur </a:t>
            </a:r>
          </a:p>
          <a:p>
            <a:r>
              <a:rPr lang="fr-FR" sz="2800" dirty="0"/>
              <a:t>Apache local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fr-FR" sz="2800" dirty="0"/>
              <a:t>Installation de </a:t>
            </a:r>
            <a:r>
              <a:rPr lang="fr-FR" sz="2800" dirty="0" err="1"/>
              <a:t>Mamp</a:t>
            </a:r>
            <a:endParaRPr lang="fr-FR" sz="28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7779317-6348-B54D-9338-C10FF101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fr-FR" sz="6000" dirty="0"/>
              <a:t>Environnement technique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CA2CE1-0976-8745-AD13-DA9E0B99A78F}"/>
              </a:ext>
            </a:extLst>
          </p:cNvPr>
          <p:cNvSpPr txBox="1"/>
          <p:nvPr/>
        </p:nvSpPr>
        <p:spPr>
          <a:xfrm>
            <a:off x="175611" y="4569161"/>
            <a:ext cx="8346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Mise en place d’une </a:t>
            </a:r>
          </a:p>
          <a:p>
            <a:r>
              <a:rPr lang="fr-FR" sz="2800" dirty="0"/>
              <a:t>base de données locale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fr-FR" sz="2800" dirty="0"/>
              <a:t>Configuration avec</a:t>
            </a:r>
          </a:p>
          <a:p>
            <a:pPr lvl="1"/>
            <a:r>
              <a:rPr lang="fr-FR" sz="2800" dirty="0"/>
              <a:t> </a:t>
            </a:r>
            <a:r>
              <a:rPr lang="fr-FR" sz="2800" dirty="0" err="1"/>
              <a:t>PHPMyAdmin</a:t>
            </a:r>
            <a:endParaRPr lang="fr-FR" sz="28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9038BC5-FDAE-9D44-98AB-61CA2A2E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07" y="2114744"/>
            <a:ext cx="1942017" cy="194201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B6EA291-5C2D-ED42-AE9C-BE953E8D2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92" y="4753867"/>
            <a:ext cx="3278989" cy="172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574A2F6-19A5-BD40-A80A-6048355BD26D}"/>
              </a:ext>
            </a:extLst>
          </p:cNvPr>
          <p:cNvGrpSpPr/>
          <p:nvPr/>
        </p:nvGrpSpPr>
        <p:grpSpPr>
          <a:xfrm>
            <a:off x="8471338" y="1902372"/>
            <a:ext cx="3720662" cy="4955628"/>
            <a:chOff x="8471338" y="1902372"/>
            <a:chExt cx="3720662" cy="4955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AC276-B117-A141-B6CC-A5747CE46C2C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69628B3-173F-E64F-80BA-A819B7B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19CAF011-8AE6-304A-9665-CEDF722F1DC7}"/>
              </a:ext>
            </a:extLst>
          </p:cNvPr>
          <p:cNvSpPr txBox="1"/>
          <p:nvPr/>
        </p:nvSpPr>
        <p:spPr>
          <a:xfrm>
            <a:off x="225972" y="2590465"/>
            <a:ext cx="8346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Mise en place de </a:t>
            </a:r>
            <a:r>
              <a:rPr lang="fr-FR" sz="2800" dirty="0" err="1"/>
              <a:t>Wordpress</a:t>
            </a:r>
            <a:endParaRPr lang="fr-FR" sz="2800" dirty="0"/>
          </a:p>
          <a:p>
            <a:pPr marL="914400" lvl="1" indent="-457200">
              <a:buFont typeface="Wingdings" pitchFamily="2" charset="2"/>
              <a:buChar char="Ø"/>
            </a:pPr>
            <a:r>
              <a:rPr lang="fr-FR" sz="2800" dirty="0"/>
              <a:t>Installation de l’outil </a:t>
            </a:r>
          </a:p>
          <a:p>
            <a:pPr lvl="1"/>
            <a:r>
              <a:rPr lang="fr-FR" sz="2800" dirty="0"/>
              <a:t>sur mon serveur local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7779317-6348-B54D-9338-C10FF101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fr-FR" sz="6000" dirty="0"/>
              <a:t>Environnement technique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CA2CE1-0976-8745-AD13-DA9E0B99A78F}"/>
              </a:ext>
            </a:extLst>
          </p:cNvPr>
          <p:cNvSpPr txBox="1"/>
          <p:nvPr/>
        </p:nvSpPr>
        <p:spPr>
          <a:xfrm>
            <a:off x="200792" y="5090418"/>
            <a:ext cx="8346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/>
              <a:t>Déploiement en ligne du site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fr-FR" sz="2800" dirty="0"/>
              <a:t>Utilisation de </a:t>
            </a:r>
            <a:r>
              <a:rPr lang="fr-FR" sz="2800" dirty="0" err="1"/>
              <a:t>FileZilla</a:t>
            </a:r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1C0B7B-0401-724C-8BC2-69994788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743" y="2507191"/>
            <a:ext cx="1850920" cy="184361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AFFADFB-0C02-794C-A8E4-1301AD95A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780" y="4908038"/>
            <a:ext cx="1581208" cy="15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2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574A2F6-19A5-BD40-A80A-6048355BD26D}"/>
              </a:ext>
            </a:extLst>
          </p:cNvPr>
          <p:cNvGrpSpPr/>
          <p:nvPr/>
        </p:nvGrpSpPr>
        <p:grpSpPr>
          <a:xfrm>
            <a:off x="8471338" y="1902372"/>
            <a:ext cx="3720662" cy="4955628"/>
            <a:chOff x="8471338" y="1902372"/>
            <a:chExt cx="3720662" cy="4955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AC276-B117-A141-B6CC-A5747CE46C2C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69628B3-173F-E64F-80BA-A819B7B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19CAF011-8AE6-304A-9665-CEDF722F1DC7}"/>
              </a:ext>
            </a:extLst>
          </p:cNvPr>
          <p:cNvSpPr txBox="1"/>
          <p:nvPr/>
        </p:nvSpPr>
        <p:spPr>
          <a:xfrm>
            <a:off x="225973" y="2694991"/>
            <a:ext cx="80561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Ma première mission au sein de stage a </a:t>
            </a:r>
          </a:p>
          <a:p>
            <a:r>
              <a:rPr lang="fr-FR" sz="3200" dirty="0"/>
              <a:t>été de modéliser le site que j’aillais mettre en place.</a:t>
            </a:r>
          </a:p>
          <a:p>
            <a:endParaRPr lang="fr-FR" sz="3200" dirty="0"/>
          </a:p>
          <a:p>
            <a:r>
              <a:rPr lang="fr-FR" sz="3200" dirty="0"/>
              <a:t>Et suite à cette modélisation, avec l’accord du service web, je pouvais passer ou non à la suite.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7779317-6348-B54D-9338-C10FF101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fr-FR" sz="6000" dirty="0"/>
              <a:t>Contenu détaillé du stage</a:t>
            </a:r>
          </a:p>
        </p:txBody>
      </p:sp>
    </p:spTree>
    <p:extLst>
      <p:ext uri="{BB962C8B-B14F-4D97-AF65-F5344CB8AC3E}">
        <p14:creationId xmlns:p14="http://schemas.microsoft.com/office/powerpoint/2010/main" val="306911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574A2F6-19A5-BD40-A80A-6048355BD26D}"/>
              </a:ext>
            </a:extLst>
          </p:cNvPr>
          <p:cNvGrpSpPr/>
          <p:nvPr/>
        </p:nvGrpSpPr>
        <p:grpSpPr>
          <a:xfrm>
            <a:off x="8471338" y="1902372"/>
            <a:ext cx="3720662" cy="4955628"/>
            <a:chOff x="8471338" y="1902372"/>
            <a:chExt cx="3720662" cy="4955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AC276-B117-A141-B6CC-A5747CE46C2C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69628B3-173F-E64F-80BA-A819B7B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19CAF011-8AE6-304A-9665-CEDF722F1DC7}"/>
              </a:ext>
            </a:extLst>
          </p:cNvPr>
          <p:cNvSpPr txBox="1"/>
          <p:nvPr/>
        </p:nvSpPr>
        <p:spPr>
          <a:xfrm>
            <a:off x="225973" y="2694991"/>
            <a:ext cx="80561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 la suite de cela, j’ai du mettre en place un environnement de travail afin de pouvoir créer le site.</a:t>
            </a:r>
          </a:p>
          <a:p>
            <a:endParaRPr lang="fr-FR" sz="3200" dirty="0"/>
          </a:p>
          <a:p>
            <a:r>
              <a:rPr lang="fr-FR" sz="3200" dirty="0"/>
              <a:t>J’ai donc moi-même mis en place cet environnement avec les différents outils que j’ai pu cité précédemment.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7779317-6348-B54D-9338-C10FF101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fr-FR" sz="6000" dirty="0"/>
              <a:t>Contenu détaillé du stage</a:t>
            </a:r>
          </a:p>
        </p:txBody>
      </p:sp>
    </p:spTree>
    <p:extLst>
      <p:ext uri="{BB962C8B-B14F-4D97-AF65-F5344CB8AC3E}">
        <p14:creationId xmlns:p14="http://schemas.microsoft.com/office/powerpoint/2010/main" val="407965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574A2F6-19A5-BD40-A80A-6048355BD26D}"/>
              </a:ext>
            </a:extLst>
          </p:cNvPr>
          <p:cNvGrpSpPr/>
          <p:nvPr/>
        </p:nvGrpSpPr>
        <p:grpSpPr>
          <a:xfrm>
            <a:off x="8471338" y="1902372"/>
            <a:ext cx="3720662" cy="4955628"/>
            <a:chOff x="8471338" y="1902372"/>
            <a:chExt cx="3720662" cy="4955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AC276-B117-A141-B6CC-A5747CE46C2C}"/>
                </a:ext>
              </a:extLst>
            </p:cNvPr>
            <p:cNvSpPr/>
            <p:nvPr/>
          </p:nvSpPr>
          <p:spPr>
            <a:xfrm>
              <a:off x="8471338" y="1902372"/>
              <a:ext cx="3720662" cy="49556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69628B3-173F-E64F-80BA-A819B7B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062" y="2654738"/>
              <a:ext cx="3619937" cy="3619937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19CAF011-8AE6-304A-9665-CEDF722F1DC7}"/>
              </a:ext>
            </a:extLst>
          </p:cNvPr>
          <p:cNvSpPr txBox="1"/>
          <p:nvPr/>
        </p:nvSpPr>
        <p:spPr>
          <a:xfrm>
            <a:off x="246994" y="2526825"/>
            <a:ext cx="80561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Une fois que mon environnement de travail était en place et fonctionnel, que la modélisation de mon site était finie et approuver par le service web.</a:t>
            </a:r>
          </a:p>
          <a:p>
            <a:r>
              <a:rPr lang="fr-FR" sz="3200" dirty="0"/>
              <a:t> </a:t>
            </a:r>
          </a:p>
          <a:p>
            <a:r>
              <a:rPr lang="fr-FR" sz="3200" dirty="0"/>
              <a:t>Il est venu pour moi le temps de développer le site en suivant donc la modélisation établie auparavant.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7779317-6348-B54D-9338-C10FF101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fr-FR" sz="6000" dirty="0"/>
              <a:t>Contenu détaillé du stage</a:t>
            </a:r>
          </a:p>
        </p:txBody>
      </p:sp>
    </p:spTree>
    <p:extLst>
      <p:ext uri="{BB962C8B-B14F-4D97-AF65-F5344CB8AC3E}">
        <p14:creationId xmlns:p14="http://schemas.microsoft.com/office/powerpoint/2010/main" val="2727658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{29E1E820-0147-C341-B204-B11D7191C20B}tf10001121</Template>
  <TotalTime>149</TotalTime>
  <Words>474</Words>
  <Application>Microsoft Macintosh PowerPoint</Application>
  <PresentationFormat>Grand écran</PresentationFormat>
  <Paragraphs>62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Century Gothic</vt:lpstr>
      <vt:lpstr>Courier New</vt:lpstr>
      <vt:lpstr>Wingdings</vt:lpstr>
      <vt:lpstr>Wingdings 2</vt:lpstr>
      <vt:lpstr>Concis</vt:lpstr>
      <vt:lpstr>Mon stage chez EMC Motoculture</vt:lpstr>
      <vt:lpstr>Le sujet de mon stage</vt:lpstr>
      <vt:lpstr>L’entreprise</vt:lpstr>
      <vt:lpstr>Service et poste dans l’entreprise</vt:lpstr>
      <vt:lpstr>Environnement technique</vt:lpstr>
      <vt:lpstr>Environnement technique</vt:lpstr>
      <vt:lpstr>Contenu détaillé du stage</vt:lpstr>
      <vt:lpstr>Contenu détaillé du stage</vt:lpstr>
      <vt:lpstr>Contenu détaillé du stage</vt:lpstr>
      <vt:lpstr>Contenu détaillé du stage</vt:lpstr>
      <vt:lpstr>Contenu détaillé du stage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stage chez EMC Motoculture</dc:title>
  <dc:creator>fabrice bazire</dc:creator>
  <cp:lastModifiedBy>fabrice bazire</cp:lastModifiedBy>
  <cp:revision>12</cp:revision>
  <dcterms:created xsi:type="dcterms:W3CDTF">2020-05-11T11:47:24Z</dcterms:created>
  <dcterms:modified xsi:type="dcterms:W3CDTF">2020-05-11T21:23:21Z</dcterms:modified>
</cp:coreProperties>
</file>