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aleway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6.xml"/><Relationship Id="rId22" Type="http://schemas.openxmlformats.org/officeDocument/2006/relationships/font" Target="fonts/Lato-boldItalic.fntdata"/><Relationship Id="rId10" Type="http://schemas.openxmlformats.org/officeDocument/2006/relationships/slide" Target="slides/slide5.xml"/><Relationship Id="rId21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regular.fntdata"/><Relationship Id="rId14" Type="http://schemas.openxmlformats.org/officeDocument/2006/relationships/slide" Target="slides/slide9.xml"/><Relationship Id="rId17" Type="http://schemas.openxmlformats.org/officeDocument/2006/relationships/font" Target="fonts/Raleway-italic.fntdata"/><Relationship Id="rId16" Type="http://schemas.openxmlformats.org/officeDocument/2006/relationships/font" Target="fonts/Raleway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regular.fntdata"/><Relationship Id="rId6" Type="http://schemas.openxmlformats.org/officeDocument/2006/relationships/slide" Target="slides/slide1.xml"/><Relationship Id="rId18" Type="http://schemas.openxmlformats.org/officeDocument/2006/relationships/font" Target="fonts/Raleway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45e03eb646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45e03eb646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45e03eb646_1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45e03eb646_1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45e03eb646_1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45e03eb646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45e03eb646_1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45e03eb646_1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45e03eb646_1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45e03eb646_1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45e03eb646_1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45e03eb646_1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GIS comparison.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45e03eb64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45e03eb64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45e03eb646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45e03eb646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Current state of things. Size of app is around 6 to 7 MB depending on the current build.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Relationship Id="rId4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79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Mobile Development of Philippine Rainfall Outlook Through Data Driven Documents and Web-View Applications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6339052" y="446665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Adrienne Elise R Cortez</a:t>
            </a:r>
            <a:endParaRPr/>
          </a:p>
        </p:txBody>
      </p:sp>
      <p:pic>
        <p:nvPicPr>
          <p:cNvPr id="88" name="Google Shape;8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65263" y="183824"/>
            <a:ext cx="1644737" cy="140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PAG ASA</a:t>
            </a:r>
            <a:endParaRPr/>
          </a:p>
        </p:txBody>
      </p:sp>
      <p:pic>
        <p:nvPicPr>
          <p:cNvPr id="94" name="Google Shape;9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3500" y="1186475"/>
            <a:ext cx="6492850" cy="365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Objective</a:t>
            </a:r>
            <a:endParaRPr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Provide a mobile application for the Rainfall Outlook of the next six months based on the look and feel of the same app in the SARAi website.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Russia Hydrometcenter</a:t>
            </a:r>
            <a:endParaRPr/>
          </a:p>
        </p:txBody>
      </p:sp>
      <p:pic>
        <p:nvPicPr>
          <p:cNvPr id="106" name="Google Shape;10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3196" y="1853850"/>
            <a:ext cx="5002426" cy="281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2625" y="586125"/>
            <a:ext cx="7831075" cy="4404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1650" y="609800"/>
            <a:ext cx="7620701" cy="428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Technologies Used</a:t>
            </a:r>
            <a:endParaRPr/>
          </a:p>
        </p:txBody>
      </p:sp>
      <p:sp>
        <p:nvSpPr>
          <p:cNvPr id="122" name="Google Shape;122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PhoneGap, HTML, CSS, JavaScript, D3JS, Apache Cordova,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6375" y="1498750"/>
            <a:ext cx="6191250" cy="323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05200" y="1524000"/>
            <a:ext cx="2133600" cy="209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00499" y="674300"/>
            <a:ext cx="4762850" cy="422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