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65" r:id="rId10"/>
    <p:sldId id="277" r:id="rId11"/>
    <p:sldId id="264" r:id="rId12"/>
    <p:sldId id="266" r:id="rId13"/>
    <p:sldId id="271" r:id="rId14"/>
    <p:sldId id="267" r:id="rId15"/>
    <p:sldId id="268" r:id="rId16"/>
    <p:sldId id="269" r:id="rId17"/>
    <p:sldId id="274" r:id="rId18"/>
    <p:sldId id="275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9D43-E122-4FDA-9F7C-94CB89907B13}" v="87" dt="2021-05-04T20:12:25.398"/>
    <p1510:client id="{73BE03FD-D13B-425A-A48C-78F4E43A36FE}" v="16" dt="2021-05-04T22:04:54.357"/>
    <p1510:client id="{C76544BB-7FC9-44A9-B6A9-4440D5D3200C}" v="95" dt="2021-05-04T22:03:04.856"/>
    <p1510:client id="{D0EF0E9B-FD9E-4A48-AAE2-A40277A4E57A}" v="278" dt="2021-05-04T21:55:51.493"/>
    <p1510:client id="{D5405916-0C32-46F1-874D-15E14850D433}" v="115" dt="2021-05-04T20:46:09.651"/>
    <p1510:client id="{EC77FEAC-6A37-7843-907A-EB9A594E1D55}" v="1772" dt="2021-05-05T05:47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yao XU" userId="S::qixu61078@eleve.isep.fr::3f948c73-ca5e-4fc9-b50f-1b3ef5a4c85a" providerId="AD" clId="Web-{D5405916-0C32-46F1-874D-15E14850D433}"/>
    <pc:docChg chg="addSld modSld">
      <pc:chgData name="Qiyao XU" userId="S::qixu61078@eleve.isep.fr::3f948c73-ca5e-4fc9-b50f-1b3ef5a4c85a" providerId="AD" clId="Web-{D5405916-0C32-46F1-874D-15E14850D433}" dt="2021-05-04T20:46:09.651" v="83" actId="20577"/>
      <pc:docMkLst>
        <pc:docMk/>
      </pc:docMkLst>
      <pc:sldChg chg="addSp delSp modSp delAnim">
        <pc:chgData name="Qiyao XU" userId="S::qixu61078@eleve.isep.fr::3f948c73-ca5e-4fc9-b50f-1b3ef5a4c85a" providerId="AD" clId="Web-{D5405916-0C32-46F1-874D-15E14850D433}" dt="2021-05-04T19:05:22.130" v="27" actId="1076"/>
        <pc:sldMkLst>
          <pc:docMk/>
          <pc:sldMk cId="2401757734" sldId="259"/>
        </pc:sldMkLst>
        <pc:spChg chg="add del mod">
          <ac:chgData name="Qiyao XU" userId="S::qixu61078@eleve.isep.fr::3f948c73-ca5e-4fc9-b50f-1b3ef5a4c85a" providerId="AD" clId="Web-{D5405916-0C32-46F1-874D-15E14850D433}" dt="2021-05-04T19:03:56.889" v="18"/>
          <ac:spMkLst>
            <pc:docMk/>
            <pc:sldMk cId="2401757734" sldId="259"/>
            <ac:spMk id="3" creationId="{08179211-8E7F-4A86-BA1D-40AD336D7008}"/>
          </ac:spMkLst>
        </pc:spChg>
        <pc:picChg chg="add mod ord">
          <ac:chgData name="Qiyao XU" userId="S::qixu61078@eleve.isep.fr::3f948c73-ca5e-4fc9-b50f-1b3ef5a4c85a" providerId="AD" clId="Web-{D5405916-0C32-46F1-874D-15E14850D433}" dt="2021-05-04T19:05:22.130" v="27" actId="1076"/>
          <ac:picMkLst>
            <pc:docMk/>
            <pc:sldMk cId="2401757734" sldId="259"/>
            <ac:picMk id="5" creationId="{92C69C03-4FE1-4BA1-9CC3-57BB3C72E76A}"/>
          </ac:picMkLst>
        </pc:picChg>
        <pc:picChg chg="add mod">
          <ac:chgData name="Qiyao XU" userId="S::qixu61078@eleve.isep.fr::3f948c73-ca5e-4fc9-b50f-1b3ef5a4c85a" providerId="AD" clId="Web-{D5405916-0C32-46F1-874D-15E14850D433}" dt="2021-05-04T19:05:20.005" v="26" actId="1076"/>
          <ac:picMkLst>
            <pc:docMk/>
            <pc:sldMk cId="2401757734" sldId="259"/>
            <ac:picMk id="7" creationId="{217F8529-8EB2-4B4A-8AC7-9C05F111DE5A}"/>
          </ac:picMkLst>
        </pc:picChg>
        <pc:picChg chg="del">
          <ac:chgData name="Qiyao XU" userId="S::qixu61078@eleve.isep.fr::3f948c73-ca5e-4fc9-b50f-1b3ef5a4c85a" providerId="AD" clId="Web-{D5405916-0C32-46F1-874D-15E14850D433}" dt="2021-05-04T19:03:19.013" v="17"/>
          <ac:picMkLst>
            <pc:docMk/>
            <pc:sldMk cId="2401757734" sldId="259"/>
            <ac:picMk id="25" creationId="{876E55BE-5263-CF41-9068-F822504A95E6}"/>
          </ac:picMkLst>
        </pc:picChg>
      </pc:sldChg>
      <pc:sldChg chg="addSp delSp modSp delAnim">
        <pc:chgData name="Qiyao XU" userId="S::qixu61078@eleve.isep.fr::3f948c73-ca5e-4fc9-b50f-1b3ef5a4c85a" providerId="AD" clId="Web-{D5405916-0C32-46F1-874D-15E14850D433}" dt="2021-05-04T19:01:04.432" v="16" actId="14100"/>
        <pc:sldMkLst>
          <pc:docMk/>
          <pc:sldMk cId="1026560846" sldId="261"/>
        </pc:sldMkLst>
        <pc:picChg chg="add mod">
          <ac:chgData name="Qiyao XU" userId="S::qixu61078@eleve.isep.fr::3f948c73-ca5e-4fc9-b50f-1b3ef5a4c85a" providerId="AD" clId="Web-{D5405916-0C32-46F1-874D-15E14850D433}" dt="2021-05-04T19:01:04.432" v="16" actId="14100"/>
          <ac:picMkLst>
            <pc:docMk/>
            <pc:sldMk cId="1026560846" sldId="261"/>
            <ac:picMk id="3" creationId="{55380A5D-B348-4A95-81A2-9B9CD0EF2863}"/>
          </ac:picMkLst>
        </pc:picChg>
        <pc:picChg chg="del">
          <ac:chgData name="Qiyao XU" userId="S::qixu61078@eleve.isep.fr::3f948c73-ca5e-4fc9-b50f-1b3ef5a4c85a" providerId="AD" clId="Web-{D5405916-0C32-46F1-874D-15E14850D433}" dt="2021-05-04T19:00:48.354" v="8"/>
          <ac:picMkLst>
            <pc:docMk/>
            <pc:sldMk cId="1026560846" sldId="261"/>
            <ac:picMk id="8" creationId="{B0DCAAED-C02D-0348-9E17-FB3E796F248D}"/>
          </ac:picMkLst>
        </pc:picChg>
      </pc:sldChg>
      <pc:sldChg chg="addSp delSp modSp">
        <pc:chgData name="Qiyao XU" userId="S::qixu61078@eleve.isep.fr::3f948c73-ca5e-4fc9-b50f-1b3ef5a4c85a" providerId="AD" clId="Web-{D5405916-0C32-46F1-874D-15E14850D433}" dt="2021-05-04T18:50:03.168" v="7" actId="1076"/>
        <pc:sldMkLst>
          <pc:docMk/>
          <pc:sldMk cId="133213160" sldId="262"/>
        </pc:sldMkLst>
        <pc:spChg chg="del">
          <ac:chgData name="Qiyao XU" userId="S::qixu61078@eleve.isep.fr::3f948c73-ca5e-4fc9-b50f-1b3ef5a4c85a" providerId="AD" clId="Web-{D5405916-0C32-46F1-874D-15E14850D433}" dt="2021-05-04T18:49:40.167" v="3"/>
          <ac:spMkLst>
            <pc:docMk/>
            <pc:sldMk cId="133213160" sldId="262"/>
            <ac:spMk id="6" creationId="{EBDA4C28-D1A8-1D42-8799-AB81747BA687}"/>
          </ac:spMkLst>
        </pc:spChg>
        <pc:picChg chg="add mod">
          <ac:chgData name="Qiyao XU" userId="S::qixu61078@eleve.isep.fr::3f948c73-ca5e-4fc9-b50f-1b3ef5a4c85a" providerId="AD" clId="Web-{D5405916-0C32-46F1-874D-15E14850D433}" dt="2021-05-04T18:49:59.058" v="5" actId="1076"/>
          <ac:picMkLst>
            <pc:docMk/>
            <pc:sldMk cId="133213160" sldId="262"/>
            <ac:picMk id="3" creationId="{0E66AEBD-D263-4FCC-90FF-1AD491D01EB5}"/>
          </ac:picMkLst>
        </pc:picChg>
        <pc:picChg chg="add mod ord">
          <ac:chgData name="Qiyao XU" userId="S::qixu61078@eleve.isep.fr::3f948c73-ca5e-4fc9-b50f-1b3ef5a4c85a" providerId="AD" clId="Web-{D5405916-0C32-46F1-874D-15E14850D433}" dt="2021-05-04T18:50:03.168" v="7" actId="1076"/>
          <ac:picMkLst>
            <pc:docMk/>
            <pc:sldMk cId="133213160" sldId="262"/>
            <ac:picMk id="5" creationId="{19A5870B-18DB-4CFE-AE95-A69A8C319254}"/>
          </ac:picMkLst>
        </pc:picChg>
        <pc:picChg chg="add mod">
          <ac:chgData name="Qiyao XU" userId="S::qixu61078@eleve.isep.fr::3f948c73-ca5e-4fc9-b50f-1b3ef5a4c85a" providerId="AD" clId="Web-{D5405916-0C32-46F1-874D-15E14850D433}" dt="2021-05-04T18:50:00.746" v="6" actId="1076"/>
          <ac:picMkLst>
            <pc:docMk/>
            <pc:sldMk cId="133213160" sldId="262"/>
            <ac:picMk id="7" creationId="{91B1A954-A15B-4C4D-ADE5-E4F2BE11AA8F}"/>
          </ac:picMkLst>
        </pc:picChg>
      </pc:sldChg>
      <pc:sldChg chg="addSp modSp">
        <pc:chgData name="Qiyao XU" userId="S::qixu61078@eleve.isep.fr::3f948c73-ca5e-4fc9-b50f-1b3ef5a4c85a" providerId="AD" clId="Web-{D5405916-0C32-46F1-874D-15E14850D433}" dt="2021-05-04T19:36:59.155" v="64" actId="1076"/>
        <pc:sldMkLst>
          <pc:docMk/>
          <pc:sldMk cId="1294513630" sldId="263"/>
        </pc:sldMkLst>
        <pc:picChg chg="add mod">
          <ac:chgData name="Qiyao XU" userId="S::qixu61078@eleve.isep.fr::3f948c73-ca5e-4fc9-b50f-1b3ef5a4c85a" providerId="AD" clId="Web-{D5405916-0C32-46F1-874D-15E14850D433}" dt="2021-05-04T19:36:59.155" v="64" actId="1076"/>
          <ac:picMkLst>
            <pc:docMk/>
            <pc:sldMk cId="1294513630" sldId="263"/>
            <ac:picMk id="3" creationId="{82954B0E-242F-469B-B4C7-4269AD6E9213}"/>
          </ac:picMkLst>
        </pc:picChg>
      </pc:sldChg>
      <pc:sldChg chg="modSp">
        <pc:chgData name="Qiyao XU" userId="S::qixu61078@eleve.isep.fr::3f948c73-ca5e-4fc9-b50f-1b3ef5a4c85a" providerId="AD" clId="Web-{D5405916-0C32-46F1-874D-15E14850D433}" dt="2021-05-04T20:46:09.651" v="83" actId="20577"/>
        <pc:sldMkLst>
          <pc:docMk/>
          <pc:sldMk cId="4159624376" sldId="269"/>
        </pc:sldMkLst>
        <pc:spChg chg="mod">
          <ac:chgData name="Qiyao XU" userId="S::qixu61078@eleve.isep.fr::3f948c73-ca5e-4fc9-b50f-1b3ef5a4c85a" providerId="AD" clId="Web-{D5405916-0C32-46F1-874D-15E14850D433}" dt="2021-05-04T20:46:09.651" v="83" actId="20577"/>
          <ac:spMkLst>
            <pc:docMk/>
            <pc:sldMk cId="4159624376" sldId="269"/>
            <ac:spMk id="3" creationId="{5CFF4343-69E4-354B-8E31-9A0F9037430D}"/>
          </ac:spMkLst>
        </pc:spChg>
      </pc:sldChg>
      <pc:sldChg chg="addSp delSp modSp add replId">
        <pc:chgData name="Qiyao XU" userId="S::qixu61078@eleve.isep.fr::3f948c73-ca5e-4fc9-b50f-1b3ef5a4c85a" providerId="AD" clId="Web-{D5405916-0C32-46F1-874D-15E14850D433}" dt="2021-05-04T19:14:16.360" v="36" actId="14100"/>
        <pc:sldMkLst>
          <pc:docMk/>
          <pc:sldMk cId="4097967069" sldId="273"/>
        </pc:sldMkLst>
        <pc:spChg chg="add del mod">
          <ac:chgData name="Qiyao XU" userId="S::qixu61078@eleve.isep.fr::3f948c73-ca5e-4fc9-b50f-1b3ef5a4c85a" providerId="AD" clId="Web-{D5405916-0C32-46F1-874D-15E14850D433}" dt="2021-05-04T19:10:15.574" v="31"/>
          <ac:spMkLst>
            <pc:docMk/>
            <pc:sldMk cId="4097967069" sldId="273"/>
            <ac:spMk id="3" creationId="{9D637193-8D71-4CAD-8349-AD15EF6E9C87}"/>
          </ac:spMkLst>
        </pc:spChg>
        <pc:picChg chg="del">
          <ac:chgData name="Qiyao XU" userId="S::qixu61078@eleve.isep.fr::3f948c73-ca5e-4fc9-b50f-1b3ef5a4c85a" providerId="AD" clId="Web-{D5405916-0C32-46F1-874D-15E14850D433}" dt="2021-05-04T19:09:58.745" v="30"/>
          <ac:picMkLst>
            <pc:docMk/>
            <pc:sldMk cId="4097967069" sldId="273"/>
            <ac:picMk id="5" creationId="{92C69C03-4FE1-4BA1-9CC3-57BB3C72E76A}"/>
          </ac:picMkLst>
        </pc:picChg>
        <pc:picChg chg="del">
          <ac:chgData name="Qiyao XU" userId="S::qixu61078@eleve.isep.fr::3f948c73-ca5e-4fc9-b50f-1b3ef5a4c85a" providerId="AD" clId="Web-{D5405916-0C32-46F1-874D-15E14850D433}" dt="2021-05-04T19:09:58.120" v="29"/>
          <ac:picMkLst>
            <pc:docMk/>
            <pc:sldMk cId="4097967069" sldId="273"/>
            <ac:picMk id="7" creationId="{217F8529-8EB2-4B4A-8AC7-9C05F111DE5A}"/>
          </ac:picMkLst>
        </pc:picChg>
        <pc:picChg chg="add mod ord">
          <ac:chgData name="Qiyao XU" userId="S::qixu61078@eleve.isep.fr::3f948c73-ca5e-4fc9-b50f-1b3ef5a4c85a" providerId="AD" clId="Web-{D5405916-0C32-46F1-874D-15E14850D433}" dt="2021-05-04T19:10:20.058" v="32" actId="1076"/>
          <ac:picMkLst>
            <pc:docMk/>
            <pc:sldMk cId="4097967069" sldId="273"/>
            <ac:picMk id="8" creationId="{0DF63606-DC41-4C19-BA33-19841D3CE4CF}"/>
          </ac:picMkLst>
        </pc:picChg>
        <pc:picChg chg="add mod">
          <ac:chgData name="Qiyao XU" userId="S::qixu61078@eleve.isep.fr::3f948c73-ca5e-4fc9-b50f-1b3ef5a4c85a" providerId="AD" clId="Web-{D5405916-0C32-46F1-874D-15E14850D433}" dt="2021-05-04T19:14:16.360" v="36" actId="14100"/>
          <ac:picMkLst>
            <pc:docMk/>
            <pc:sldMk cId="4097967069" sldId="273"/>
            <ac:picMk id="9" creationId="{DE85216A-3A0D-468B-A293-682168D19175}"/>
          </ac:picMkLst>
        </pc:picChg>
      </pc:sldChg>
      <pc:sldChg chg="addSp delSp modSp new">
        <pc:chgData name="Qiyao XU" userId="S::qixu61078@eleve.isep.fr::3f948c73-ca5e-4fc9-b50f-1b3ef5a4c85a" providerId="AD" clId="Web-{D5405916-0C32-46F1-874D-15E14850D433}" dt="2021-05-04T19:29:12.802" v="53" actId="1076"/>
        <pc:sldMkLst>
          <pc:docMk/>
          <pc:sldMk cId="1794187308" sldId="274"/>
        </pc:sldMkLst>
        <pc:spChg chg="mod">
          <ac:chgData name="Qiyao XU" userId="S::qixu61078@eleve.isep.fr::3f948c73-ca5e-4fc9-b50f-1b3ef5a4c85a" providerId="AD" clId="Web-{D5405916-0C32-46F1-874D-15E14850D433}" dt="2021-05-04T19:28:33.035" v="45" actId="1076"/>
          <ac:spMkLst>
            <pc:docMk/>
            <pc:sldMk cId="1794187308" sldId="274"/>
            <ac:spMk id="2" creationId="{6B95CCDF-B18B-49EB-92E8-EEB29D13FF48}"/>
          </ac:spMkLst>
        </pc:spChg>
        <pc:spChg chg="del">
          <ac:chgData name="Qiyao XU" userId="S::qixu61078@eleve.isep.fr::3f948c73-ca5e-4fc9-b50f-1b3ef5a4c85a" providerId="AD" clId="Web-{D5405916-0C32-46F1-874D-15E14850D433}" dt="2021-05-04T19:20:47.728" v="38"/>
          <ac:spMkLst>
            <pc:docMk/>
            <pc:sldMk cId="1794187308" sldId="274"/>
            <ac:spMk id="3" creationId="{33D6AA6D-616E-4194-8D8D-253E8CE686B9}"/>
          </ac:spMkLst>
        </pc:spChg>
        <pc:spChg chg="add del mod">
          <ac:chgData name="Qiyao XU" userId="S::qixu61078@eleve.isep.fr::3f948c73-ca5e-4fc9-b50f-1b3ef5a4c85a" providerId="AD" clId="Web-{D5405916-0C32-46F1-874D-15E14850D433}" dt="2021-05-04T19:28:23.379" v="42"/>
          <ac:spMkLst>
            <pc:docMk/>
            <pc:sldMk cId="1794187308" sldId="274"/>
            <ac:spMk id="7" creationId="{DCC32CE5-E47F-4753-8615-96F1B1E536F2}"/>
          </ac:spMkLst>
        </pc:spChg>
        <pc:spChg chg="add del mod">
          <ac:chgData name="Qiyao XU" userId="S::qixu61078@eleve.isep.fr::3f948c73-ca5e-4fc9-b50f-1b3ef5a4c85a" providerId="AD" clId="Web-{D5405916-0C32-46F1-874D-15E14850D433}" dt="2021-05-04T19:29:06.005" v="50"/>
          <ac:spMkLst>
            <pc:docMk/>
            <pc:sldMk cId="1794187308" sldId="274"/>
            <ac:spMk id="10" creationId="{A6FABF45-B0DE-4AF8-AACC-017897C7C77D}"/>
          </ac:spMkLst>
        </pc:spChg>
        <pc:picChg chg="add del mod ord">
          <ac:chgData name="Qiyao XU" userId="S::qixu61078@eleve.isep.fr::3f948c73-ca5e-4fc9-b50f-1b3ef5a4c85a" providerId="AD" clId="Web-{D5405916-0C32-46F1-874D-15E14850D433}" dt="2021-05-04T19:21:12.854" v="41"/>
          <ac:picMkLst>
            <pc:docMk/>
            <pc:sldMk cId="1794187308" sldId="274"/>
            <ac:picMk id="5" creationId="{9111CD4C-0F08-4B5D-943A-B74340BB4FB5}"/>
          </ac:picMkLst>
        </pc:picChg>
        <pc:picChg chg="add del mod ord">
          <ac:chgData name="Qiyao XU" userId="S::qixu61078@eleve.isep.fr::3f948c73-ca5e-4fc9-b50f-1b3ef5a4c85a" providerId="AD" clId="Web-{D5405916-0C32-46F1-874D-15E14850D433}" dt="2021-05-04T19:28:52.098" v="49"/>
          <ac:picMkLst>
            <pc:docMk/>
            <pc:sldMk cId="1794187308" sldId="274"/>
            <ac:picMk id="8" creationId="{EFE5CEE6-9D66-452A-B267-EBEC0498C410}"/>
          </ac:picMkLst>
        </pc:picChg>
        <pc:picChg chg="add mod ord">
          <ac:chgData name="Qiyao XU" userId="S::qixu61078@eleve.isep.fr::3f948c73-ca5e-4fc9-b50f-1b3ef5a4c85a" providerId="AD" clId="Web-{D5405916-0C32-46F1-874D-15E14850D433}" dt="2021-05-04T19:29:12.802" v="53" actId="1076"/>
          <ac:picMkLst>
            <pc:docMk/>
            <pc:sldMk cId="1794187308" sldId="274"/>
            <ac:picMk id="11" creationId="{BC9792D2-DBD0-4F97-B6EB-6671D408CC39}"/>
          </ac:picMkLst>
        </pc:picChg>
      </pc:sldChg>
      <pc:sldChg chg="addSp delSp modSp add replId">
        <pc:chgData name="Qiyao XU" userId="S::qixu61078@eleve.isep.fr::3f948c73-ca5e-4fc9-b50f-1b3ef5a4c85a" providerId="AD" clId="Web-{D5405916-0C32-46F1-874D-15E14850D433}" dt="2021-05-04T19:29:51.255" v="59" actId="1076"/>
        <pc:sldMkLst>
          <pc:docMk/>
          <pc:sldMk cId="2892594026" sldId="275"/>
        </pc:sldMkLst>
        <pc:spChg chg="add del mod">
          <ac:chgData name="Qiyao XU" userId="S::qixu61078@eleve.isep.fr::3f948c73-ca5e-4fc9-b50f-1b3ef5a4c85a" providerId="AD" clId="Web-{D5405916-0C32-46F1-874D-15E14850D433}" dt="2021-05-04T19:29:42.896" v="56"/>
          <ac:spMkLst>
            <pc:docMk/>
            <pc:sldMk cId="2892594026" sldId="275"/>
            <ac:spMk id="5" creationId="{5AD7342A-B642-4298-B4DC-E8F9FE5F468C}"/>
          </ac:spMkLst>
        </pc:spChg>
        <pc:picChg chg="add mod ord">
          <ac:chgData name="Qiyao XU" userId="S::qixu61078@eleve.isep.fr::3f948c73-ca5e-4fc9-b50f-1b3ef5a4c85a" providerId="AD" clId="Web-{D5405916-0C32-46F1-874D-15E14850D433}" dt="2021-05-04T19:29:51.255" v="59" actId="1076"/>
          <ac:picMkLst>
            <pc:docMk/>
            <pc:sldMk cId="2892594026" sldId="275"/>
            <ac:picMk id="6" creationId="{8ABFBBCF-7EA8-483D-8509-DB0FA8B05887}"/>
          </ac:picMkLst>
        </pc:picChg>
        <pc:picChg chg="del">
          <ac:chgData name="Qiyao XU" userId="S::qixu61078@eleve.isep.fr::3f948c73-ca5e-4fc9-b50f-1b3ef5a4c85a" providerId="AD" clId="Web-{D5405916-0C32-46F1-874D-15E14850D433}" dt="2021-05-04T19:29:27.583" v="55"/>
          <ac:picMkLst>
            <pc:docMk/>
            <pc:sldMk cId="2892594026" sldId="275"/>
            <ac:picMk id="11" creationId="{BC9792D2-DBD0-4F97-B6EB-6671D408CC39}"/>
          </ac:picMkLst>
        </pc:picChg>
      </pc:sldChg>
    </pc:docChg>
  </pc:docChgLst>
  <pc:docChgLst>
    <pc:chgData name="Qianqiu SHI" userId="S::qish61076@eleve.isep.fr::611f58a1-2415-45b5-9e3f-88495fab9db1" providerId="AD" clId="Web-{D0EF0E9B-FD9E-4A48-AAE2-A40277A4E57A}"/>
    <pc:docChg chg="modSld addMainMaster delMainMaster">
      <pc:chgData name="Qianqiu SHI" userId="S::qish61076@eleve.isep.fr::611f58a1-2415-45b5-9e3f-88495fab9db1" providerId="AD" clId="Web-{D0EF0E9B-FD9E-4A48-AAE2-A40277A4E57A}" dt="2021-05-04T21:56:37.290" v="167"/>
      <pc:docMkLst>
        <pc:docMk/>
      </pc:docMkLst>
      <pc:sldChg chg="delSp modSp mod modClrScheme delDesignElem chgLayout">
        <pc:chgData name="Qianqiu SHI" userId="S::qish61076@eleve.isep.fr::611f58a1-2415-45b5-9e3f-88495fab9db1" providerId="AD" clId="Web-{D0EF0E9B-FD9E-4A48-AAE2-A40277A4E57A}" dt="2021-05-04T21:55:51.118" v="166" actId="20577"/>
        <pc:sldMkLst>
          <pc:docMk/>
          <pc:sldMk cId="2786780346" sldId="256"/>
        </pc:sldMkLst>
        <pc:spChg chg="mod ord">
          <ac:chgData name="Qianqiu SHI" userId="S::qish61076@eleve.isep.fr::611f58a1-2415-45b5-9e3f-88495fab9db1" providerId="AD" clId="Web-{D0EF0E9B-FD9E-4A48-AAE2-A40277A4E57A}" dt="2021-05-04T21:55:29.461" v="162" actId="20577"/>
          <ac:spMkLst>
            <pc:docMk/>
            <pc:sldMk cId="2786780346" sldId="256"/>
            <ac:spMk id="2" creationId="{6BAD482D-8033-634F-940E-7203937F16B0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55:51.118" v="166" actId="20577"/>
          <ac:spMkLst>
            <pc:docMk/>
            <pc:sldMk cId="2786780346" sldId="256"/>
            <ac:spMk id="3" creationId="{0944C97A-6E79-C946-8CBD-E4E91760A95E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86780346" sldId="256"/>
            <ac:spMk id="5" creationId="{F75D7665-3BE7-D441-9DAE-D40011B09CB5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86780346" sldId="256"/>
            <ac:spMk id="60" creationId="{FB5B0058-AF13-4859-B429-4EDDE2A26F7F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86780346" sldId="256"/>
            <ac:spMk id="62" creationId="{81BD432D-FAB3-4B5D-BF27-4DA7C75B3238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2786780346" sldId="256"/>
            <ac:cxnSpMk id="61" creationId="{07A9243D-8FC3-4B36-874B-55906B03F484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42578627" sldId="257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2578627" sldId="257"/>
            <ac:spMk id="2" creationId="{3147AB86-23B2-7E47-98E4-32BE83F42844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2578627" sldId="257"/>
            <ac:spMk id="4" creationId="{C4716D97-C039-B645-9AD3-9CAC1E8AFE44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2578627" sldId="257"/>
            <ac:spMk id="25" creationId="{C5E6CFF1-2F42-4E10-9A97-F116F46F53FE}"/>
          </ac:spMkLst>
        </pc:spChg>
        <pc:graphicFrameChg chg="mod ord">
          <ac:chgData name="Qianqiu SHI" userId="S::qish61076@eleve.isep.fr::611f58a1-2415-45b5-9e3f-88495fab9db1" providerId="AD" clId="Web-{D0EF0E9B-FD9E-4A48-AAE2-A40277A4E57A}" dt="2021-05-04T21:48:04.328" v="160"/>
          <ac:graphicFrameMkLst>
            <pc:docMk/>
            <pc:sldMk cId="42578627" sldId="257"/>
            <ac:graphicFrameMk id="5" creationId="{94E4BF7A-F3CF-48A3-A174-8024C4E9BEDB}"/>
          </ac:graphicFrameMkLst>
        </pc:graphicFrame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42578627" sldId="257"/>
            <ac:cxnSpMk id="27" creationId="{67182200-4859-4C8D-BCBB-55B245C28BA3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1588637788" sldId="258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588637788" sldId="258"/>
            <ac:spMk id="2" creationId="{A17E3CFE-576A-474C-A05E-A03632350075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588637788" sldId="258"/>
            <ac:spMk id="4" creationId="{4CFA25F3-1F1E-3648-9BB0-027AEA49E8E9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588637788" sldId="258"/>
            <ac:spMk id="11" creationId="{9228552E-C8B1-4A80-8448-0787CE0FC704}"/>
          </ac:spMkLst>
        </pc:spChg>
        <pc:graphicFrameChg chg="mod ord">
          <ac:chgData name="Qianqiu SHI" userId="S::qish61076@eleve.isep.fr::611f58a1-2415-45b5-9e3f-88495fab9db1" providerId="AD" clId="Web-{D0EF0E9B-FD9E-4A48-AAE2-A40277A4E57A}" dt="2021-05-04T21:48:04.328" v="160"/>
          <ac:graphicFrameMkLst>
            <pc:docMk/>
            <pc:sldMk cId="1588637788" sldId="258"/>
            <ac:graphicFrameMk id="5" creationId="{94891510-CEA2-4545-994D-FB0B57354C53}"/>
          </ac:graphicFrameMkLst>
        </pc:graphicFrame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2401757734" sldId="259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401757734" sldId="259"/>
            <ac:spMk id="4" creationId="{F0617DB3-DBFF-B841-B6A3-D896D6B9C110}"/>
          </ac:spMkLst>
        </pc:spChg>
        <pc:spChg chg="mod">
          <ac:chgData name="Qianqiu SHI" userId="S::qish61076@eleve.isep.fr::611f58a1-2415-45b5-9e3f-88495fab9db1" providerId="AD" clId="Web-{D0EF0E9B-FD9E-4A48-AAE2-A40277A4E57A}" dt="2021-05-04T21:38:57.490" v="143" actId="1076"/>
          <ac:spMkLst>
            <pc:docMk/>
            <pc:sldMk cId="2401757734" sldId="259"/>
            <ac:spMk id="32" creationId="{7353A477-92C2-7141-BEEF-2EEBE60F42E5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401757734" sldId="259"/>
            <ac:spMk id="50" creationId="{9B76D444-2756-434F-AE61-96D69830C13E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401757734" sldId="259"/>
            <ac:spMk id="52" creationId="{B0161EF8-C8C6-4F2A-9D5C-49BD28A2BDC2}"/>
          </ac:spMkLst>
        </pc:spChg>
        <pc:picChg chg="mod ord">
          <ac:chgData name="Qianqiu SHI" userId="S::qish61076@eleve.isep.fr::611f58a1-2415-45b5-9e3f-88495fab9db1" providerId="AD" clId="Web-{D0EF0E9B-FD9E-4A48-AAE2-A40277A4E57A}" dt="2021-05-04T21:48:04.328" v="160"/>
          <ac:picMkLst>
            <pc:docMk/>
            <pc:sldMk cId="2401757734" sldId="259"/>
            <ac:picMk id="5" creationId="{92C69C03-4FE1-4BA1-9CC3-57BB3C72E76A}"/>
          </ac:picMkLst>
        </pc:pic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1026560846" sldId="261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026560846" sldId="261"/>
            <ac:spMk id="2" creationId="{C6E5FEF0-D3D1-C141-98C2-3F7CB7E4BB11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026560846" sldId="261"/>
            <ac:spMk id="4" creationId="{2B74B096-62D1-6143-886F-58B4BE2A4E6C}"/>
          </ac:spMkLst>
        </pc:spChg>
        <pc:spChg chg="mod">
          <ac:chgData name="Qianqiu SHI" userId="S::qish61076@eleve.isep.fr::611f58a1-2415-45b5-9e3f-88495fab9db1" providerId="AD" clId="Web-{D0EF0E9B-FD9E-4A48-AAE2-A40277A4E57A}" dt="2021-05-04T21:37:21.160" v="116" actId="20577"/>
          <ac:spMkLst>
            <pc:docMk/>
            <pc:sldMk cId="1026560846" sldId="261"/>
            <ac:spMk id="5" creationId="{D74DCA6E-049A-9C48-94EE-45FBE5D9C440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026560846" sldId="261"/>
            <ac:spMk id="20" creationId="{9B76D444-2756-434F-AE61-96D69830C13E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026560846" sldId="261"/>
            <ac:spMk id="22" creationId="{B0161EF8-C8C6-4F2A-9D5C-49BD28A2BDC2}"/>
          </ac:spMkLst>
        </pc:sp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133213160" sldId="262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33213160" sldId="262"/>
            <ac:spMk id="2" creationId="{DEF8068E-4678-5A46-9D70-A1100C504EDB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33213160" sldId="262"/>
            <ac:spMk id="4" creationId="{4CB873B3-5ABF-5D4C-A2EF-1D20F85966E1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33213160" sldId="262"/>
            <ac:spMk id="9" creationId="{4E65CDE2-194C-4A17-9E3C-017E8A8970E2}"/>
          </ac:spMkLst>
        </pc:spChg>
        <pc:spChg chg="mod">
          <ac:chgData name="Qianqiu SHI" userId="S::qish61076@eleve.isep.fr::611f58a1-2415-45b5-9e3f-88495fab9db1" providerId="AD" clId="Web-{D0EF0E9B-FD9E-4A48-AAE2-A40277A4E57A}" dt="2021-05-04T21:37:03.488" v="111" actId="20577"/>
          <ac:spMkLst>
            <pc:docMk/>
            <pc:sldMk cId="133213160" sldId="262"/>
            <ac:spMk id="10" creationId="{B9FAB35E-23C2-9944-AF5E-5BEDE013F8CC}"/>
          </ac:spMkLst>
        </pc:spChg>
        <pc:picChg chg="mod ord">
          <ac:chgData name="Qianqiu SHI" userId="S::qish61076@eleve.isep.fr::611f58a1-2415-45b5-9e3f-88495fab9db1" providerId="AD" clId="Web-{D0EF0E9B-FD9E-4A48-AAE2-A40277A4E57A}" dt="2021-05-04T21:48:04.328" v="160"/>
          <ac:picMkLst>
            <pc:docMk/>
            <pc:sldMk cId="133213160" sldId="262"/>
            <ac:picMk id="5" creationId="{19A5870B-18DB-4CFE-AE95-A69A8C319254}"/>
          </ac:picMkLst>
        </pc:pic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133213160" sldId="262"/>
            <ac:cxnSpMk id="11" creationId="{F2AE495E-2AAF-4BC1-87A5-331009D82896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1294513630" sldId="263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294513630" sldId="263"/>
            <ac:spMk id="2" creationId="{DEE7305B-5918-B84B-81CC-1228BF85FDA5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294513630" sldId="263"/>
            <ac:spMk id="4" creationId="{B53D73C7-471E-F74D-A4DE-E8A0B324DDE6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294513630" sldId="263"/>
            <ac:spMk id="6" creationId="{9B67A87F-31BE-C643-8D06-991FC061C7CC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294513630" sldId="263"/>
            <ac:spMk id="9" creationId="{4E65CDE2-194C-4A17-9E3C-017E8A8970E2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1294513630" sldId="263"/>
            <ac:cxnSpMk id="11" creationId="{F2AE495E-2AAF-4BC1-87A5-331009D82896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904784259" sldId="264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904784259" sldId="264"/>
            <ac:spMk id="2" creationId="{C9C1B333-0D36-E141-8D9B-366DD8829214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904784259" sldId="264"/>
            <ac:spMk id="3" creationId="{FEDFDA09-E442-8447-BF7C-25945AC1D192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904784259" sldId="264"/>
            <ac:spMk id="4" creationId="{0600317A-9F78-1D44-86DF-1433850D893B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904784259" sldId="264"/>
            <ac:spMk id="9" creationId="{4E65CDE2-194C-4A17-9E3C-017E8A8970E2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904784259" sldId="264"/>
            <ac:cxnSpMk id="11" creationId="{F2AE495E-2AAF-4BC1-87A5-331009D82896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2719878655" sldId="265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9878655" sldId="265"/>
            <ac:spMk id="2" creationId="{EAC74042-5569-E54F-B1BB-35903F8B7C5C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9878655" sldId="265"/>
            <ac:spMk id="4" creationId="{9DB73BDB-2EA2-C449-AEC1-02EB1975A70A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9878655" sldId="265"/>
            <ac:spMk id="23" creationId="{9228552E-C8B1-4A80-8448-0787CE0FC704}"/>
          </ac:spMkLst>
        </pc:spChg>
        <pc:graphicFrameChg chg="mod ord">
          <ac:chgData name="Qianqiu SHI" userId="S::qish61076@eleve.isep.fr::611f58a1-2415-45b5-9e3f-88495fab9db1" providerId="AD" clId="Web-{D0EF0E9B-FD9E-4A48-AAE2-A40277A4E57A}" dt="2021-05-04T21:48:04.328" v="160"/>
          <ac:graphicFrameMkLst>
            <pc:docMk/>
            <pc:sldMk cId="2719878655" sldId="265"/>
            <ac:graphicFrameMk id="15" creationId="{E914415A-F8DB-4171-B903-B5239C9B4A19}"/>
          </ac:graphicFrameMkLst>
        </pc:graphicFrame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4010612067" sldId="266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10612067" sldId="266"/>
            <ac:spMk id="2" creationId="{BFDC6A3E-7E20-F740-AD8B-CB929AFADC2E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10612067" sldId="266"/>
            <ac:spMk id="4" creationId="{51304595-CCCC-F24B-ACBA-A5AF23C83769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10612067" sldId="266"/>
            <ac:spMk id="20" creationId="{21ED5FCA-9564-42B4-9F52-2CCED8ED60CA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10612067" sldId="266"/>
            <ac:spMk id="22" creationId="{081E4A58-353D-44AE-B2FC-2A74E2E400F7}"/>
          </ac:spMkLst>
        </pc:spChg>
        <pc:graphicFrameChg chg="mod ord">
          <ac:chgData name="Qianqiu SHI" userId="S::qish61076@eleve.isep.fr::611f58a1-2415-45b5-9e3f-88495fab9db1" providerId="AD" clId="Web-{D0EF0E9B-FD9E-4A48-AAE2-A40277A4E57A}" dt="2021-05-04T21:48:04.328" v="160"/>
          <ac:graphicFrameMkLst>
            <pc:docMk/>
            <pc:sldMk cId="4010612067" sldId="266"/>
            <ac:graphicFrameMk id="15" creationId="{3F26822E-BD2E-4270-AECD-D9FA88E1FFF6}"/>
          </ac:graphicFrameMkLst>
        </pc:graphicFrame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2893652700" sldId="267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3652700" sldId="267"/>
            <ac:spMk id="2" creationId="{740AF5F1-2B4D-EE44-A741-86B5AF954CCE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3652700" sldId="267"/>
            <ac:spMk id="3" creationId="{8A377258-C4ED-AB43-90D6-505DEFB601D6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3652700" sldId="267"/>
            <ac:spMk id="4" creationId="{41FA2F40-43A4-3A4B-B402-969C133168AC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3652700" sldId="267"/>
            <ac:spMk id="9" creationId="{4E65CDE2-194C-4A17-9E3C-017E8A8970E2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2893652700" sldId="267"/>
            <ac:cxnSpMk id="11" creationId="{F2AE495E-2AAF-4BC1-87A5-331009D82896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1456077160" sldId="268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456077160" sldId="268"/>
            <ac:spMk id="2" creationId="{FCED6876-E3B6-ED49-9EF4-FFEFE4FBE86D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456077160" sldId="268"/>
            <ac:spMk id="3" creationId="{BF3D223E-C739-4C46-957E-0DBC89010A18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456077160" sldId="268"/>
            <ac:spMk id="4" creationId="{D042F19E-747F-CE4E-A007-4A7A4585101C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456077160" sldId="268"/>
            <ac:spMk id="9" creationId="{4E65CDE2-194C-4A17-9E3C-017E8A8970E2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1456077160" sldId="268"/>
            <ac:cxnSpMk id="11" creationId="{F2AE495E-2AAF-4BC1-87A5-331009D82896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4159624376" sldId="269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159624376" sldId="269"/>
            <ac:spMk id="2" creationId="{6B0BD1D4-C9ED-EE4B-B3CE-9E2D0E735350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159624376" sldId="269"/>
            <ac:spMk id="3" creationId="{5CFF4343-69E4-354B-8E31-9A0F9037430D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159624376" sldId="269"/>
            <ac:spMk id="4" creationId="{136717B8-A3BB-FE46-9087-2829ECE0632F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159624376" sldId="269"/>
            <ac:spMk id="9" creationId="{4E65CDE2-194C-4A17-9E3C-017E8A8970E2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4159624376" sldId="269"/>
            <ac:cxnSpMk id="11" creationId="{F2AE495E-2AAF-4BC1-87A5-331009D82896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2712213891" sldId="270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2213891" sldId="270"/>
            <ac:spMk id="2" creationId="{D2494C96-39C0-624F-B3E4-A69AF8DE2E6E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2213891" sldId="270"/>
            <ac:spMk id="3" creationId="{4A2DDFAB-EAFE-2C43-8CAC-37C3595B1360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2213891" sldId="270"/>
            <ac:spMk id="4" creationId="{435A82EC-E06B-6B43-9628-5CD9161F2A4A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712213891" sldId="270"/>
            <ac:spMk id="9" creationId="{4E65CDE2-194C-4A17-9E3C-017E8A8970E2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2712213891" sldId="270"/>
            <ac:cxnSpMk id="11" creationId="{F2AE495E-2AAF-4BC1-87A5-331009D82896}"/>
          </ac:cxnSpMkLst>
        </pc:cxnChg>
      </pc:sldChg>
      <pc:sldChg chg="addSp delSp modSp mod modClrScheme setClrOvrMap delDesignElem chgLayout">
        <pc:chgData name="Qianqiu SHI" userId="S::qish61076@eleve.isep.fr::611f58a1-2415-45b5-9e3f-88495fab9db1" providerId="AD" clId="Web-{D0EF0E9B-FD9E-4A48-AAE2-A40277A4E57A}" dt="2021-05-04T21:56:37.290" v="167"/>
        <pc:sldMkLst>
          <pc:docMk/>
          <pc:sldMk cId="1167433095" sldId="271"/>
        </pc:sldMkLst>
        <pc:spChg chg="mod ord">
          <ac:chgData name="Qianqiu SHI" userId="S::qish61076@eleve.isep.fr::611f58a1-2415-45b5-9e3f-88495fab9db1" providerId="AD" clId="Web-{D0EF0E9B-FD9E-4A48-AAE2-A40277A4E57A}" dt="2021-05-04T21:56:37.290" v="167"/>
          <ac:spMkLst>
            <pc:docMk/>
            <pc:sldMk cId="1167433095" sldId="271"/>
            <ac:spMk id="2" creationId="{17343E2D-C983-D841-AFB2-131DA3FC8016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56:37.290" v="167"/>
          <ac:spMkLst>
            <pc:docMk/>
            <pc:sldMk cId="1167433095" sldId="271"/>
            <ac:spMk id="4" creationId="{D8FE341B-450D-0C48-8AFC-FAC309179006}"/>
          </ac:spMkLst>
        </pc:spChg>
        <pc:spChg chg="add">
          <ac:chgData name="Qianqiu SHI" userId="S::qish61076@eleve.isep.fr::611f58a1-2415-45b5-9e3f-88495fab9db1" providerId="AD" clId="Web-{D0EF0E9B-FD9E-4A48-AAE2-A40277A4E57A}" dt="2021-05-04T21:56:37.290" v="167"/>
          <ac:spMkLst>
            <pc:docMk/>
            <pc:sldMk cId="1167433095" sldId="271"/>
            <ac:spMk id="10" creationId="{6C4028FD-8BAA-4A19-BFDE-594D991B7552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17.354" v="152"/>
          <ac:spMkLst>
            <pc:docMk/>
            <pc:sldMk cId="1167433095" sldId="271"/>
            <ac:spMk id="54" creationId="{1A9F7B4E-B03D-4F64-BE33-00D074458D45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17.354" v="152"/>
          <ac:spMkLst>
            <pc:docMk/>
            <pc:sldMk cId="1167433095" sldId="271"/>
            <ac:spMk id="56" creationId="{7E2BE7F7-CA89-4002-ACCE-A478AEA24F5E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40.572" v="147"/>
          <ac:spMkLst>
            <pc:docMk/>
            <pc:sldMk cId="1167433095" sldId="271"/>
            <ac:spMk id="58" creationId="{2B566528-1B12-4246-9431-5C2D7D081168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40.572" v="147"/>
          <ac:spMkLst>
            <pc:docMk/>
            <pc:sldMk cId="1167433095" sldId="271"/>
            <ac:spMk id="59" creationId="{2E80C965-DB6D-4F81-9E9E-B027384D0BD6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07.213" v="149"/>
          <ac:spMkLst>
            <pc:docMk/>
            <pc:sldMk cId="1167433095" sldId="271"/>
            <ac:spMk id="60" creationId="{7C432AFE-B3D2-4BFF-BF8F-96C27AFF1AC7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27.650" v="145"/>
          <ac:spMkLst>
            <pc:docMk/>
            <pc:sldMk cId="1167433095" sldId="271"/>
            <ac:spMk id="61" creationId="{1A9F7B4E-B03D-4F64-BE33-00D074458D45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07.213" v="149"/>
          <ac:spMkLst>
            <pc:docMk/>
            <pc:sldMk cId="1167433095" sldId="271"/>
            <ac:spMk id="62" creationId="{AF2F604E-43BE-4DC3-B983-E071523364F8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27.650" v="145"/>
          <ac:spMkLst>
            <pc:docMk/>
            <pc:sldMk cId="1167433095" sldId="271"/>
            <ac:spMk id="63" creationId="{7E2BE7F7-CA89-4002-ACCE-A478AEA24F5E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07.213" v="149"/>
          <ac:spMkLst>
            <pc:docMk/>
            <pc:sldMk cId="1167433095" sldId="271"/>
            <ac:spMk id="64" creationId="{08C9B587-E65E-4B52-B37C-ABEBB6E87928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40.572" v="147"/>
          <ac:spMkLst>
            <pc:docMk/>
            <pc:sldMk cId="1167433095" sldId="271"/>
            <ac:spMk id="65" creationId="{A580F890-B085-4E95-96AA-55AEBEC5CE6E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17.291" v="151"/>
          <ac:spMkLst>
            <pc:docMk/>
            <pc:sldMk cId="1167433095" sldId="271"/>
            <ac:spMk id="66" creationId="{21ED5FCA-9564-42B4-9F52-2CCED8ED60CA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40.572" v="147"/>
          <ac:spMkLst>
            <pc:docMk/>
            <pc:sldMk cId="1167433095" sldId="271"/>
            <ac:spMk id="67" creationId="{D3F51FEB-38FB-4F6C-9F7B-2F2AFAB65463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3:17.291" v="151"/>
          <ac:spMkLst>
            <pc:docMk/>
            <pc:sldMk cId="1167433095" sldId="271"/>
            <ac:spMk id="68" creationId="{081E4A58-353D-44AE-B2FC-2A74E2E400F7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2:40.572" v="147"/>
          <ac:spMkLst>
            <pc:docMk/>
            <pc:sldMk cId="1167433095" sldId="271"/>
            <ac:spMk id="69" creationId="{1E547BA6-BAE0-43BB-A7CA-60F69CE252F0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167433095" sldId="271"/>
            <ac:spMk id="72" creationId="{3DC28794-3B89-462C-BE95-927A51D7D219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167433095" sldId="271"/>
            <ac:spMk id="73" creationId="{59E7F326-090A-45F0-9F6C-D98AF5160A77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167433095" sldId="271"/>
            <ac:spMk id="74" creationId="{8BF1BF76-D9C8-49D3-9A7F-D43C497C3A82}"/>
          </ac:spMkLst>
        </pc:spChg>
        <pc:spChg chg="add 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167433095" sldId="271"/>
            <ac:spMk id="75" creationId="{DF20FE9C-08B6-451E-BEDA-401A81BD4F2F}"/>
          </ac:spMkLst>
        </pc:spChg>
        <pc:grpChg chg="add del">
          <ac:chgData name="Qianqiu SHI" userId="S::qish61076@eleve.isep.fr::611f58a1-2415-45b5-9e3f-88495fab9db1" providerId="AD" clId="Web-{D0EF0E9B-FD9E-4A48-AAE2-A40277A4E57A}" dt="2021-05-04T21:48:04.328" v="160"/>
          <ac:grpSpMkLst>
            <pc:docMk/>
            <pc:sldMk cId="1167433095" sldId="271"/>
            <ac:grpSpMk id="76" creationId="{A1725E28-0B8D-4475-B982-E917DD914AD2}"/>
          </ac:grpSpMkLst>
        </pc:grpChg>
        <pc:grpChg chg="add del">
          <ac:chgData name="Qianqiu SHI" userId="S::qish61076@eleve.isep.fr::611f58a1-2415-45b5-9e3f-88495fab9db1" providerId="AD" clId="Web-{D0EF0E9B-FD9E-4A48-AAE2-A40277A4E57A}" dt="2021-05-04T21:48:04.328" v="160"/>
          <ac:grpSpMkLst>
            <pc:docMk/>
            <pc:sldMk cId="1167433095" sldId="271"/>
            <ac:grpSpMk id="77" creationId="{80864D66-4BEF-4628-B9DC-C382A4BC26FB}"/>
          </ac:grpSpMkLst>
        </pc:grpChg>
        <pc:grpChg chg="add del">
          <ac:chgData name="Qianqiu SHI" userId="S::qish61076@eleve.isep.fr::611f58a1-2415-45b5-9e3f-88495fab9db1" providerId="AD" clId="Web-{D0EF0E9B-FD9E-4A48-AAE2-A40277A4E57A}" dt="2021-05-04T21:48:04.328" v="160"/>
          <ac:grpSpMkLst>
            <pc:docMk/>
            <pc:sldMk cId="1167433095" sldId="271"/>
            <ac:grpSpMk id="83" creationId="{F67C7EE6-E29C-4D84-B2C6-7B20A0FDAF23}"/>
          </ac:grpSpMkLst>
        </pc:grpChg>
        <pc:graphicFrameChg chg="mod ord modGraphic">
          <ac:chgData name="Qianqiu SHI" userId="S::qish61076@eleve.isep.fr::611f58a1-2415-45b5-9e3f-88495fab9db1" providerId="AD" clId="Web-{D0EF0E9B-FD9E-4A48-AAE2-A40277A4E57A}" dt="2021-05-04T21:56:37.290" v="167"/>
          <ac:graphicFrameMkLst>
            <pc:docMk/>
            <pc:sldMk cId="1167433095" sldId="271"/>
            <ac:graphicFrameMk id="5" creationId="{F2C1E1A3-B9F3-734B-8923-332C9CA9D1CF}"/>
          </ac:graphicFrameMkLst>
        </pc:graphicFrame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3204629296" sldId="272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3204629296" sldId="272"/>
            <ac:spMk id="2" creationId="{3FD8D955-1BAF-8F4F-AFFE-099F4EFB2BE7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3204629296" sldId="272"/>
            <ac:spMk id="3" creationId="{21482184-9795-E042-AF48-74242E2FAB7A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3204629296" sldId="272"/>
            <ac:spMk id="4" creationId="{EB3733BC-4EA4-0644-BEFC-B09B0EB2963C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3204629296" sldId="272"/>
            <ac:spMk id="13" creationId="{9DD005C1-8C51-42D6-9BEE-B9B83849743D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3204629296" sldId="272"/>
            <ac:spMk id="17" creationId="{A7AE9375-4664-4DB2-922D-2782A6E439AC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3204629296" sldId="272"/>
            <ac:cxnSpMk id="18" creationId="{EE504C98-6397-41C1-A8D8-2D9C4ED307E0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4097967069" sldId="273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97967069" sldId="273"/>
            <ac:spMk id="4" creationId="{F0617DB3-DBFF-B841-B6A3-D896D6B9C110}"/>
          </ac:spMkLst>
        </pc:spChg>
        <pc:spChg chg="mod">
          <ac:chgData name="Qianqiu SHI" userId="S::qish61076@eleve.isep.fr::611f58a1-2415-45b5-9e3f-88495fab9db1" providerId="AD" clId="Web-{D0EF0E9B-FD9E-4A48-AAE2-A40277A4E57A}" dt="2021-05-04T21:37:55.286" v="126" actId="1076"/>
          <ac:spMkLst>
            <pc:docMk/>
            <pc:sldMk cId="4097967069" sldId="273"/>
            <ac:spMk id="32" creationId="{7353A477-92C2-7141-BEEF-2EEBE60F42E5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97967069" sldId="273"/>
            <ac:spMk id="50" creationId="{9B76D444-2756-434F-AE61-96D69830C13E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097967069" sldId="273"/>
            <ac:spMk id="52" creationId="{B0161EF8-C8C6-4F2A-9D5C-49BD28A2BDC2}"/>
          </ac:spMkLst>
        </pc:spChg>
        <pc:picChg chg="mod ord">
          <ac:chgData name="Qianqiu SHI" userId="S::qish61076@eleve.isep.fr::611f58a1-2415-45b5-9e3f-88495fab9db1" providerId="AD" clId="Web-{D0EF0E9B-FD9E-4A48-AAE2-A40277A4E57A}" dt="2021-05-04T21:48:04.328" v="160"/>
          <ac:picMkLst>
            <pc:docMk/>
            <pc:sldMk cId="4097967069" sldId="273"/>
            <ac:picMk id="8" creationId="{0DF63606-DC41-4C19-BA33-19841D3CE4CF}"/>
          </ac:picMkLst>
        </pc:pic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1794187308" sldId="274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794187308" sldId="274"/>
            <ac:spMk id="2" creationId="{6B95CCDF-B18B-49EB-92E8-EEB29D13FF48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794187308" sldId="274"/>
            <ac:spMk id="4" creationId="{A2054B3A-4CB1-4DCA-81A7-4077244E4D95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794187308" sldId="274"/>
            <ac:spMk id="23" creationId="{A7AE9375-4664-4DB2-922D-2782A6E439AC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1794187308" sldId="274"/>
            <ac:spMk id="27" creationId="{9DD005C1-8C51-42D6-9BEE-B9B83849743D}"/>
          </ac:spMkLst>
        </pc:spChg>
        <pc:picChg chg="mod ord">
          <ac:chgData name="Qianqiu SHI" userId="S::qish61076@eleve.isep.fr::611f58a1-2415-45b5-9e3f-88495fab9db1" providerId="AD" clId="Web-{D0EF0E9B-FD9E-4A48-AAE2-A40277A4E57A}" dt="2021-05-04T21:48:04.328" v="160"/>
          <ac:picMkLst>
            <pc:docMk/>
            <pc:sldMk cId="1794187308" sldId="274"/>
            <ac:picMk id="11" creationId="{BC9792D2-DBD0-4F97-B6EB-6671D408CC39}"/>
          </ac:picMkLst>
        </pc:pic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1794187308" sldId="274"/>
            <ac:cxnSpMk id="25" creationId="{EE504C98-6397-41C1-A8D8-2D9C4ED307E0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2892594026" sldId="275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2594026" sldId="275"/>
            <ac:spMk id="2" creationId="{6B95CCDF-B18B-49EB-92E8-EEB29D13FF48}"/>
          </ac:spMkLst>
        </pc:spChg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2594026" sldId="275"/>
            <ac:spMk id="4" creationId="{A2054B3A-4CB1-4DCA-81A7-4077244E4D95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2594026" sldId="275"/>
            <ac:spMk id="23" creationId="{A7AE9375-4664-4DB2-922D-2782A6E439AC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2892594026" sldId="275"/>
            <ac:spMk id="27" creationId="{9DD005C1-8C51-42D6-9BEE-B9B83849743D}"/>
          </ac:spMkLst>
        </pc:spChg>
        <pc:picChg chg="mod ord">
          <ac:chgData name="Qianqiu SHI" userId="S::qish61076@eleve.isep.fr::611f58a1-2415-45b5-9e3f-88495fab9db1" providerId="AD" clId="Web-{D0EF0E9B-FD9E-4A48-AAE2-A40277A4E57A}" dt="2021-05-04T21:48:04.328" v="160"/>
          <ac:picMkLst>
            <pc:docMk/>
            <pc:sldMk cId="2892594026" sldId="275"/>
            <ac:picMk id="6" creationId="{8ABFBBCF-7EA8-483D-8509-DB0FA8B05887}"/>
          </ac:picMkLst>
        </pc:pic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2892594026" sldId="275"/>
            <ac:cxnSpMk id="25" creationId="{EE504C98-6397-41C1-A8D8-2D9C4ED307E0}"/>
          </ac:cxnSpMkLst>
        </pc:cxnChg>
      </pc:sldChg>
      <pc:sldChg chg="delSp modSp mod modClrScheme delDesignElem chgLayout">
        <pc:chgData name="Qianqiu SHI" userId="S::qish61076@eleve.isep.fr::611f58a1-2415-45b5-9e3f-88495fab9db1" providerId="AD" clId="Web-{D0EF0E9B-FD9E-4A48-AAE2-A40277A4E57A}" dt="2021-05-04T21:48:04.328" v="160"/>
        <pc:sldMkLst>
          <pc:docMk/>
          <pc:sldMk cId="4212861960" sldId="276"/>
        </pc:sldMkLst>
        <pc:spChg chg="mod ord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212861960" sldId="276"/>
            <ac:spMk id="4" creationId="{4EBBBDE8-1E16-E643-88BA-E5E9BDF4CA66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212861960" sldId="276"/>
            <ac:spMk id="17" creationId="{FB5B0058-AF13-4859-B429-4EDDE2A26F7F}"/>
          </ac:spMkLst>
        </pc:spChg>
        <pc:spChg chg="del">
          <ac:chgData name="Qianqiu SHI" userId="S::qish61076@eleve.isep.fr::611f58a1-2415-45b5-9e3f-88495fab9db1" providerId="AD" clId="Web-{D0EF0E9B-FD9E-4A48-AAE2-A40277A4E57A}" dt="2021-05-04T21:48:04.328" v="160"/>
          <ac:spMkLst>
            <pc:docMk/>
            <pc:sldMk cId="4212861960" sldId="276"/>
            <ac:spMk id="18" creationId="{81BD432D-FAB3-4B5D-BF27-4DA7C75B3238}"/>
          </ac:spMkLst>
        </pc:sp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4212861960" sldId="276"/>
            <ac:cxnSpMk id="16" creationId="{74234A4C-A256-4139-A5F4-27078F0D6796}"/>
          </ac:cxnSpMkLst>
        </pc:cxnChg>
        <pc:cxnChg chg="del">
          <ac:chgData name="Qianqiu SHI" userId="S::qish61076@eleve.isep.fr::611f58a1-2415-45b5-9e3f-88495fab9db1" providerId="AD" clId="Web-{D0EF0E9B-FD9E-4A48-AAE2-A40277A4E57A}" dt="2021-05-04T21:48:04.328" v="160"/>
          <ac:cxnSpMkLst>
            <pc:docMk/>
            <pc:sldMk cId="4212861960" sldId="276"/>
            <ac:cxnSpMk id="19" creationId="{E6D6B450-4278-45B8-88C7-C061710E3C7E}"/>
          </ac:cxnSpMkLst>
        </pc:cxnChg>
      </pc:sldChg>
      <pc:sldMasterChg chg="del delSldLayout">
        <pc:chgData name="Qianqiu SHI" userId="S::qish61076@eleve.isep.fr::611f58a1-2415-45b5-9e3f-88495fab9db1" providerId="AD" clId="Web-{D0EF0E9B-FD9E-4A48-AAE2-A40277A4E57A}" dt="2021-05-04T21:48:04.328" v="160"/>
        <pc:sldMasterMkLst>
          <pc:docMk/>
          <pc:sldMasterMk cId="3483925058" sldId="2147483748"/>
        </pc:sldMasterMkLst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3757402195" sldId="2147483749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1185538326" sldId="2147483750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2105652755" sldId="2147483751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2286715267" sldId="2147483752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1723450048" sldId="2147483753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4232897622" sldId="2147483754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347714903" sldId="2147483755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2784249501" sldId="2147483756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4086130732" sldId="2147483757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2613329131" sldId="2147483758"/>
          </pc:sldLayoutMkLst>
        </pc:sldLayoutChg>
        <pc:sldLayoutChg chg="del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3483925058" sldId="2147483748"/>
            <pc:sldLayoutMk cId="2021877675" sldId="2147483759"/>
          </pc:sldLayoutMkLst>
        </pc:sldLayoutChg>
      </pc:sldMasterChg>
      <pc:sldMasterChg chg="add addSldLayout modSldLayout">
        <pc:chgData name="Qianqiu SHI" userId="S::qish61076@eleve.isep.fr::611f58a1-2415-45b5-9e3f-88495fab9db1" providerId="AD" clId="Web-{D0EF0E9B-FD9E-4A48-AAE2-A40277A4E57A}" dt="2021-05-04T21:48:04.328" v="160"/>
        <pc:sldMasterMkLst>
          <pc:docMk/>
          <pc:sldMasterMk cId="2019896105" sldId="2147483760"/>
        </pc:sldMasterMkLst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420481907" sldId="2147483761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1861832801" sldId="2147483762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3296973976" sldId="2147483763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4263776218" sldId="2147483764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1124866108" sldId="2147483765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1770462275" sldId="2147483766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637431563" sldId="2147483767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3879286918" sldId="2147483768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2473903102" sldId="2147483769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1415843109" sldId="2147483770"/>
          </pc:sldLayoutMkLst>
        </pc:sldLayoutChg>
        <pc:sldLayoutChg chg="add mod replId">
          <pc:chgData name="Qianqiu SHI" userId="S::qish61076@eleve.isep.fr::611f58a1-2415-45b5-9e3f-88495fab9db1" providerId="AD" clId="Web-{D0EF0E9B-FD9E-4A48-AAE2-A40277A4E57A}" dt="2021-05-04T21:48:04.328" v="160"/>
          <pc:sldLayoutMkLst>
            <pc:docMk/>
            <pc:sldMasterMk cId="2019896105" sldId="2147483760"/>
            <pc:sldLayoutMk cId="26130597" sldId="2147483771"/>
          </pc:sldLayoutMkLst>
        </pc:sldLayoutChg>
      </pc:sldMasterChg>
    </pc:docChg>
  </pc:docChgLst>
  <pc:docChgLst>
    <pc:chgData name="Qiyao XU" userId="S::qixu61078@eleve.isep.fr::3f948c73-ca5e-4fc9-b50f-1b3ef5a4c85a" providerId="AD" clId="Web-{C76544BB-7FC9-44A9-B6A9-4440D5D3200C}"/>
    <pc:docChg chg="modSld">
      <pc:chgData name="Qiyao XU" userId="S::qixu61078@eleve.isep.fr::3f948c73-ca5e-4fc9-b50f-1b3ef5a4c85a" providerId="AD" clId="Web-{C76544BB-7FC9-44A9-B6A9-4440D5D3200C}" dt="2021-05-04T22:03:04.840" v="45" actId="20577"/>
      <pc:docMkLst>
        <pc:docMk/>
      </pc:docMkLst>
      <pc:sldChg chg="modSp">
        <pc:chgData name="Qiyao XU" userId="S::qixu61078@eleve.isep.fr::3f948c73-ca5e-4fc9-b50f-1b3ef5a4c85a" providerId="AD" clId="Web-{C76544BB-7FC9-44A9-B6A9-4440D5D3200C}" dt="2021-05-04T22:03:04.840" v="45" actId="20577"/>
        <pc:sldMkLst>
          <pc:docMk/>
          <pc:sldMk cId="4159624376" sldId="269"/>
        </pc:sldMkLst>
        <pc:spChg chg="mod">
          <ac:chgData name="Qiyao XU" userId="S::qixu61078@eleve.isep.fr::3f948c73-ca5e-4fc9-b50f-1b3ef5a4c85a" providerId="AD" clId="Web-{C76544BB-7FC9-44A9-B6A9-4440D5D3200C}" dt="2021-05-04T22:03:04.840" v="45" actId="20577"/>
          <ac:spMkLst>
            <pc:docMk/>
            <pc:sldMk cId="4159624376" sldId="269"/>
            <ac:spMk id="3" creationId="{5CFF4343-69E4-354B-8E31-9A0F9037430D}"/>
          </ac:spMkLst>
        </pc:spChg>
      </pc:sldChg>
    </pc:docChg>
  </pc:docChgLst>
  <pc:docChgLst>
    <pc:chgData name="Qianqiu SHI" userId="S::qish61076@eleve.isep.fr::611f58a1-2415-45b5-9e3f-88495fab9db1" providerId="AD" clId="Web-{17F09D43-E122-4FDA-9F7C-94CB89907B13}"/>
    <pc:docChg chg="modSld">
      <pc:chgData name="Qianqiu SHI" userId="S::qish61076@eleve.isep.fr::611f58a1-2415-45b5-9e3f-88495fab9db1" providerId="AD" clId="Web-{17F09D43-E122-4FDA-9F7C-94CB89907B13}" dt="2021-05-04T20:12:25.398" v="49" actId="20577"/>
      <pc:docMkLst>
        <pc:docMk/>
      </pc:docMkLst>
      <pc:sldChg chg="addSp delSp modSp mod setClrOvrMap">
        <pc:chgData name="Qianqiu SHI" userId="S::qish61076@eleve.isep.fr::611f58a1-2415-45b5-9e3f-88495fab9db1" providerId="AD" clId="Web-{17F09D43-E122-4FDA-9F7C-94CB89907B13}" dt="2021-05-04T18:39:26.793" v="6"/>
        <pc:sldMkLst>
          <pc:docMk/>
          <pc:sldMk cId="2786780346" sldId="256"/>
        </pc:sldMkLst>
        <pc:spChg chg="mod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2" creationId="{6BAD482D-8033-634F-940E-7203937F16B0}"/>
          </ac:spMkLst>
        </pc:spChg>
        <pc:spChg chg="mod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3" creationId="{0944C97A-6E79-C946-8CBD-E4E91760A95E}"/>
          </ac:spMkLst>
        </pc:spChg>
        <pc:spChg chg="mod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5" creationId="{F75D7665-3BE7-D441-9DAE-D40011B09CB5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46" creationId="{5F18414D-1626-4996-AACB-23D3DE45B03B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48" creationId="{D84C2E9E-0B5D-4B5F-9A1F-70EBDCE39034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5.434" v="3"/>
          <ac:spMkLst>
            <pc:docMk/>
            <pc:sldMk cId="2786780346" sldId="256"/>
            <ac:spMk id="52" creationId="{AD35AE2F-5E3A-49D9-8DE1-8A333BA4088E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5.434" v="3"/>
          <ac:spMkLst>
            <pc:docMk/>
            <pc:sldMk cId="2786780346" sldId="256"/>
            <ac:spMk id="53" creationId="{98072727-1E1A-4B8C-8839-AAB69FA2ECE2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6.777" v="5"/>
          <ac:spMkLst>
            <pc:docMk/>
            <pc:sldMk cId="2786780346" sldId="256"/>
            <ac:spMk id="54" creationId="{5F18414D-1626-4996-AACB-23D3DE45B03B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01.136" v="1"/>
          <ac:spMkLst>
            <pc:docMk/>
            <pc:sldMk cId="2786780346" sldId="256"/>
            <ac:spMk id="55" creationId="{657F69E0-C4B0-4BEC-A689-4F8D877F05D4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6.777" v="5"/>
          <ac:spMkLst>
            <pc:docMk/>
            <pc:sldMk cId="2786780346" sldId="256"/>
            <ac:spMk id="56" creationId="{D84C2E9E-0B5D-4B5F-9A1F-70EBDCE39034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01.136" v="1"/>
          <ac:spMkLst>
            <pc:docMk/>
            <pc:sldMk cId="2786780346" sldId="256"/>
            <ac:spMk id="57" creationId="{9F6380B4-6A1C-481E-8408-B4E6C75B9B81}"/>
          </ac:spMkLst>
        </pc:spChg>
        <pc:spChg chg="add del">
          <ac:chgData name="Qianqiu SHI" userId="S::qish61076@eleve.isep.fr::611f58a1-2415-45b5-9e3f-88495fab9db1" providerId="AD" clId="Web-{17F09D43-E122-4FDA-9F7C-94CB89907B13}" dt="2021-05-04T18:39:25.434" v="3"/>
          <ac:spMkLst>
            <pc:docMk/>
            <pc:sldMk cId="2786780346" sldId="256"/>
            <ac:spMk id="59" creationId="{79EB4626-023C-436D-9F57-9EB46080909D}"/>
          </ac:spMkLst>
        </pc:spChg>
        <pc:spChg chg="add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60" creationId="{FB5B0058-AF13-4859-B429-4EDDE2A26F7F}"/>
          </ac:spMkLst>
        </pc:spChg>
        <pc:spChg chg="add">
          <ac:chgData name="Qianqiu SHI" userId="S::qish61076@eleve.isep.fr::611f58a1-2415-45b5-9e3f-88495fab9db1" providerId="AD" clId="Web-{17F09D43-E122-4FDA-9F7C-94CB89907B13}" dt="2021-05-04T18:39:26.793" v="6"/>
          <ac:spMkLst>
            <pc:docMk/>
            <pc:sldMk cId="2786780346" sldId="256"/>
            <ac:spMk id="62" creationId="{81BD432D-FAB3-4B5D-BF27-4DA7C75B3238}"/>
          </ac:spMkLst>
        </pc:spChg>
        <pc:picChg chg="mod ord">
          <ac:chgData name="Qianqiu SHI" userId="S::qish61076@eleve.isep.fr::611f58a1-2415-45b5-9e3f-88495fab9db1" providerId="AD" clId="Web-{17F09D43-E122-4FDA-9F7C-94CB89907B13}" dt="2021-05-04T18:39:26.793" v="6"/>
          <ac:picMkLst>
            <pc:docMk/>
            <pc:sldMk cId="2786780346" sldId="256"/>
            <ac:picMk id="4" creationId="{DBC6BC4D-01D2-49DE-AB32-BFCE66953E47}"/>
          </ac:picMkLst>
        </pc:picChg>
        <pc:cxnChg chg="add del">
          <ac:chgData name="Qianqiu SHI" userId="S::qish61076@eleve.isep.fr::611f58a1-2415-45b5-9e3f-88495fab9db1" providerId="AD" clId="Web-{17F09D43-E122-4FDA-9F7C-94CB89907B13}" dt="2021-05-04T18:39:26.793" v="6"/>
          <ac:cxnSpMkLst>
            <pc:docMk/>
            <pc:sldMk cId="2786780346" sldId="256"/>
            <ac:cxnSpMk id="50" creationId="{07A9243D-8FC3-4B36-874B-55906B03F484}"/>
          </ac:cxnSpMkLst>
        </pc:cxnChg>
        <pc:cxnChg chg="add del">
          <ac:chgData name="Qianqiu SHI" userId="S::qish61076@eleve.isep.fr::611f58a1-2415-45b5-9e3f-88495fab9db1" providerId="AD" clId="Web-{17F09D43-E122-4FDA-9F7C-94CB89907B13}" dt="2021-05-04T18:39:26.777" v="5"/>
          <ac:cxnSpMkLst>
            <pc:docMk/>
            <pc:sldMk cId="2786780346" sldId="256"/>
            <ac:cxnSpMk id="58" creationId="{07A9243D-8FC3-4B36-874B-55906B03F484}"/>
          </ac:cxnSpMkLst>
        </pc:cxnChg>
        <pc:cxnChg chg="add">
          <ac:chgData name="Qianqiu SHI" userId="S::qish61076@eleve.isep.fr::611f58a1-2415-45b5-9e3f-88495fab9db1" providerId="AD" clId="Web-{17F09D43-E122-4FDA-9F7C-94CB89907B13}" dt="2021-05-04T18:39:26.793" v="6"/>
          <ac:cxnSpMkLst>
            <pc:docMk/>
            <pc:sldMk cId="2786780346" sldId="256"/>
            <ac:cxnSpMk id="61" creationId="{07A9243D-8FC3-4B36-874B-55906B03F484}"/>
          </ac:cxnSpMkLst>
        </pc:cxnChg>
      </pc:sldChg>
      <pc:sldChg chg="modSp">
        <pc:chgData name="Qianqiu SHI" userId="S::qish61076@eleve.isep.fr::611f58a1-2415-45b5-9e3f-88495fab9db1" providerId="AD" clId="Web-{17F09D43-E122-4FDA-9F7C-94CB89907B13}" dt="2021-05-04T19:05:18.144" v="19" actId="20577"/>
        <pc:sldMkLst>
          <pc:docMk/>
          <pc:sldMk cId="1026560846" sldId="261"/>
        </pc:sldMkLst>
        <pc:spChg chg="mod">
          <ac:chgData name="Qianqiu SHI" userId="S::qish61076@eleve.isep.fr::611f58a1-2415-45b5-9e3f-88495fab9db1" providerId="AD" clId="Web-{17F09D43-E122-4FDA-9F7C-94CB89907B13}" dt="2021-05-04T19:05:18.144" v="19" actId="20577"/>
          <ac:spMkLst>
            <pc:docMk/>
            <pc:sldMk cId="1026560846" sldId="261"/>
            <ac:spMk id="5" creationId="{D74DCA6E-049A-9C48-94EE-45FBE5D9C440}"/>
          </ac:spMkLst>
        </pc:spChg>
      </pc:sldChg>
      <pc:sldChg chg="modSp">
        <pc:chgData name="Qianqiu SHI" userId="S::qish61076@eleve.isep.fr::611f58a1-2415-45b5-9e3f-88495fab9db1" providerId="AD" clId="Web-{17F09D43-E122-4FDA-9F7C-94CB89907B13}" dt="2021-05-04T19:00:38.840" v="11" actId="20577"/>
        <pc:sldMkLst>
          <pc:docMk/>
          <pc:sldMk cId="2893652700" sldId="267"/>
        </pc:sldMkLst>
        <pc:spChg chg="mod">
          <ac:chgData name="Qianqiu SHI" userId="S::qish61076@eleve.isep.fr::611f58a1-2415-45b5-9e3f-88495fab9db1" providerId="AD" clId="Web-{17F09D43-E122-4FDA-9F7C-94CB89907B13}" dt="2021-05-04T19:00:38.840" v="11" actId="20577"/>
          <ac:spMkLst>
            <pc:docMk/>
            <pc:sldMk cId="2893652700" sldId="267"/>
            <ac:spMk id="3" creationId="{8A377258-C4ED-AB43-90D6-505DEFB601D6}"/>
          </ac:spMkLst>
        </pc:spChg>
      </pc:sldChg>
      <pc:sldChg chg="modSp">
        <pc:chgData name="Qianqiu SHI" userId="S::qish61076@eleve.isep.fr::611f58a1-2415-45b5-9e3f-88495fab9db1" providerId="AD" clId="Web-{17F09D43-E122-4FDA-9F7C-94CB89907B13}" dt="2021-05-04T20:12:25.398" v="49" actId="20577"/>
        <pc:sldMkLst>
          <pc:docMk/>
          <pc:sldMk cId="2712213891" sldId="270"/>
        </pc:sldMkLst>
        <pc:spChg chg="mod">
          <ac:chgData name="Qianqiu SHI" userId="S::qish61076@eleve.isep.fr::611f58a1-2415-45b5-9e3f-88495fab9db1" providerId="AD" clId="Web-{17F09D43-E122-4FDA-9F7C-94CB89907B13}" dt="2021-05-04T20:12:25.398" v="49" actId="20577"/>
          <ac:spMkLst>
            <pc:docMk/>
            <pc:sldMk cId="2712213891" sldId="270"/>
            <ac:spMk id="3" creationId="{4A2DDFAB-EAFE-2C43-8CAC-37C3595B1360}"/>
          </ac:spMkLst>
        </pc:spChg>
      </pc:sldChg>
    </pc:docChg>
  </pc:docChgLst>
  <pc:docChgLst>
    <pc:chgData name="Qianqiu SHI" userId="611f58a1-2415-45b5-9e3f-88495fab9db1" providerId="ADAL" clId="{73BE03FD-D13B-425A-A48C-78F4E43A36FE}"/>
    <pc:docChg chg="custSel modSld">
      <pc:chgData name="Qianqiu SHI" userId="611f58a1-2415-45b5-9e3f-88495fab9db1" providerId="ADAL" clId="{73BE03FD-D13B-425A-A48C-78F4E43A36FE}" dt="2021-05-04T22:04:54.357" v="15" actId="1076"/>
      <pc:docMkLst>
        <pc:docMk/>
      </pc:docMkLst>
      <pc:sldChg chg="modSp mod">
        <pc:chgData name="Qianqiu SHI" userId="611f58a1-2415-45b5-9e3f-88495fab9db1" providerId="ADAL" clId="{73BE03FD-D13B-425A-A48C-78F4E43A36FE}" dt="2021-05-04T21:58:07.389" v="2" actId="14100"/>
        <pc:sldMkLst>
          <pc:docMk/>
          <pc:sldMk cId="2786780346" sldId="256"/>
        </pc:sldMkLst>
        <pc:spChg chg="mod">
          <ac:chgData name="Qianqiu SHI" userId="611f58a1-2415-45b5-9e3f-88495fab9db1" providerId="ADAL" clId="{73BE03FD-D13B-425A-A48C-78F4E43A36FE}" dt="2021-05-04T21:58:07.389" v="2" actId="14100"/>
          <ac:spMkLst>
            <pc:docMk/>
            <pc:sldMk cId="2786780346" sldId="256"/>
            <ac:spMk id="2" creationId="{6BAD482D-8033-634F-940E-7203937F16B0}"/>
          </ac:spMkLst>
        </pc:spChg>
      </pc:sldChg>
      <pc:sldChg chg="modSp mod">
        <pc:chgData name="Qianqiu SHI" userId="611f58a1-2415-45b5-9e3f-88495fab9db1" providerId="ADAL" clId="{73BE03FD-D13B-425A-A48C-78F4E43A36FE}" dt="2021-05-04T22:00:51.882" v="10" actId="1076"/>
        <pc:sldMkLst>
          <pc:docMk/>
          <pc:sldMk cId="1167433095" sldId="271"/>
        </pc:sldMkLst>
        <pc:graphicFrameChg chg="mod">
          <ac:chgData name="Qianqiu SHI" userId="611f58a1-2415-45b5-9e3f-88495fab9db1" providerId="ADAL" clId="{73BE03FD-D13B-425A-A48C-78F4E43A36FE}" dt="2021-05-04T22:00:51.882" v="10" actId="1076"/>
          <ac:graphicFrameMkLst>
            <pc:docMk/>
            <pc:sldMk cId="1167433095" sldId="271"/>
            <ac:graphicFrameMk id="5" creationId="{F2C1E1A3-B9F3-734B-8923-332C9CA9D1CF}"/>
          </ac:graphicFrameMkLst>
        </pc:graphicFrameChg>
      </pc:sldChg>
      <pc:sldChg chg="addSp delSp modSp mod">
        <pc:chgData name="Qianqiu SHI" userId="611f58a1-2415-45b5-9e3f-88495fab9db1" providerId="ADAL" clId="{73BE03FD-D13B-425A-A48C-78F4E43A36FE}" dt="2021-05-04T22:04:54.357" v="15" actId="1076"/>
        <pc:sldMkLst>
          <pc:docMk/>
          <pc:sldMk cId="4212861960" sldId="276"/>
        </pc:sldMkLst>
        <pc:spChg chg="add del mod">
          <ac:chgData name="Qianqiu SHI" userId="611f58a1-2415-45b5-9e3f-88495fab9db1" providerId="ADAL" clId="{73BE03FD-D13B-425A-A48C-78F4E43A36FE}" dt="2021-05-04T22:04:04.739" v="14" actId="478"/>
          <ac:spMkLst>
            <pc:docMk/>
            <pc:sldMk cId="4212861960" sldId="276"/>
            <ac:spMk id="2" creationId="{25953869-3ACF-4F84-868A-80B2066D0B9C}"/>
          </ac:spMkLst>
        </pc:spChg>
        <pc:spChg chg="mod">
          <ac:chgData name="Qianqiu SHI" userId="611f58a1-2415-45b5-9e3f-88495fab9db1" providerId="ADAL" clId="{73BE03FD-D13B-425A-A48C-78F4E43A36FE}" dt="2021-05-04T22:02:28.537" v="12" actId="207"/>
          <ac:spMkLst>
            <pc:docMk/>
            <pc:sldMk cId="4212861960" sldId="276"/>
            <ac:spMk id="5" creationId="{4F70ECAF-ADB6-1A4E-A00F-A58D85B987EB}"/>
          </ac:spMkLst>
        </pc:spChg>
        <pc:spChg chg="mod">
          <ac:chgData name="Qianqiu SHI" userId="611f58a1-2415-45b5-9e3f-88495fab9db1" providerId="ADAL" clId="{73BE03FD-D13B-425A-A48C-78F4E43A36FE}" dt="2021-05-04T22:04:54.357" v="15" actId="1076"/>
          <ac:spMkLst>
            <pc:docMk/>
            <pc:sldMk cId="4212861960" sldId="276"/>
            <ac:spMk id="7" creationId="{ADE09678-DA1F-E64D-96F4-3DF180CEC1CA}"/>
          </ac:spMkLst>
        </pc:spChg>
      </pc:sldChg>
    </pc:docChg>
  </pc:docChgLst>
  <pc:docChgLst>
    <pc:chgData name="Shuyuan ZHENG" userId="d40daf47-e0e7-427b-a1b7-2b163f7e2429" providerId="ADAL" clId="{EC77FEAC-6A37-7843-907A-EB9A594E1D55}"/>
    <pc:docChg chg="undo redo custSel addSld delSld modSld">
      <pc:chgData name="Shuyuan ZHENG" userId="d40daf47-e0e7-427b-a1b7-2b163f7e2429" providerId="ADAL" clId="{EC77FEAC-6A37-7843-907A-EB9A594E1D55}" dt="2021-05-05T05:47:31.358" v="1772"/>
      <pc:docMkLst>
        <pc:docMk/>
      </pc:docMkLst>
      <pc:sldChg chg="addSp delSp modSp mod setBg setClrOvrMap modNotesTx">
        <pc:chgData name="Shuyuan ZHENG" userId="d40daf47-e0e7-427b-a1b7-2b163f7e2429" providerId="ADAL" clId="{EC77FEAC-6A37-7843-907A-EB9A594E1D55}" dt="2021-05-04T18:36:59.092" v="15" actId="26606"/>
        <pc:sldMkLst>
          <pc:docMk/>
          <pc:sldMk cId="2786780346" sldId="256"/>
        </pc:sldMkLst>
        <pc:spChg chg="mod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2" creationId="{6BAD482D-8033-634F-940E-7203937F16B0}"/>
          </ac:spMkLst>
        </pc:spChg>
        <pc:spChg chg="mod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3" creationId="{0944C97A-6E79-C946-8CBD-E4E91760A95E}"/>
          </ac:spMkLst>
        </pc:spChg>
        <pc:spChg chg="mod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5" creationId="{F75D7665-3BE7-D441-9DAE-D40011B09CB5}"/>
          </ac:spMkLst>
        </pc:spChg>
        <pc:spChg chg="del">
          <ac:chgData name="Shuyuan ZHENG" userId="d40daf47-e0e7-427b-a1b7-2b163f7e2429" providerId="ADAL" clId="{EC77FEAC-6A37-7843-907A-EB9A594E1D55}" dt="2021-05-04T18:36:39.064" v="10" actId="26606"/>
          <ac:spMkLst>
            <pc:docMk/>
            <pc:sldMk cId="2786780346" sldId="256"/>
            <ac:spMk id="30" creationId="{1DB7C82F-AB7E-4F0C-B829-FA1B9C415180}"/>
          </ac:spMkLst>
        </pc:spChg>
        <pc:spChg chg="add del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35" creationId="{526E0BFB-CDF1-4990-8C11-AC849311E0A8}"/>
          </ac:spMkLst>
        </pc:spChg>
        <pc:spChg chg="add del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37" creationId="{6069A1F8-9BEB-4786-9694-FC48B2D75D21}"/>
          </ac:spMkLst>
        </pc:spChg>
        <pc:spChg chg="add del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39" creationId="{AF2F604E-43BE-4DC3-B983-E071523364F8}"/>
          </ac:spMkLst>
        </pc:spChg>
        <pc:spChg chg="add del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41" creationId="{08C9B587-E65E-4B52-B37C-ABEBB6E87928}"/>
          </ac:spMkLst>
        </pc:spChg>
        <pc:spChg chg="add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46" creationId="{5F18414D-1626-4996-AACB-23D3DE45B03B}"/>
          </ac:spMkLst>
        </pc:spChg>
        <pc:spChg chg="add">
          <ac:chgData name="Shuyuan ZHENG" userId="d40daf47-e0e7-427b-a1b7-2b163f7e2429" providerId="ADAL" clId="{EC77FEAC-6A37-7843-907A-EB9A594E1D55}" dt="2021-05-04T18:36:59.092" v="15" actId="26606"/>
          <ac:spMkLst>
            <pc:docMk/>
            <pc:sldMk cId="2786780346" sldId="256"/>
            <ac:spMk id="48" creationId="{D84C2E9E-0B5D-4B5F-9A1F-70EBDCE39034}"/>
          </ac:spMkLst>
        </pc:spChg>
        <pc:picChg chg="mod ord">
          <ac:chgData name="Shuyuan ZHENG" userId="d40daf47-e0e7-427b-a1b7-2b163f7e2429" providerId="ADAL" clId="{EC77FEAC-6A37-7843-907A-EB9A594E1D55}" dt="2021-05-04T18:36:59.092" v="15" actId="26606"/>
          <ac:picMkLst>
            <pc:docMk/>
            <pc:sldMk cId="2786780346" sldId="256"/>
            <ac:picMk id="4" creationId="{DBC6BC4D-01D2-49DE-AB32-BFCE66953E47}"/>
          </ac:picMkLst>
        </pc:picChg>
        <pc:cxnChg chg="add">
          <ac:chgData name="Shuyuan ZHENG" userId="d40daf47-e0e7-427b-a1b7-2b163f7e2429" providerId="ADAL" clId="{EC77FEAC-6A37-7843-907A-EB9A594E1D55}" dt="2021-05-04T18:36:59.092" v="15" actId="26606"/>
          <ac:cxnSpMkLst>
            <pc:docMk/>
            <pc:sldMk cId="2786780346" sldId="256"/>
            <ac:cxnSpMk id="50" creationId="{07A9243D-8FC3-4B36-874B-55906B03F484}"/>
          </ac:cxnSpMkLst>
        </pc:cxnChg>
      </pc:sldChg>
      <pc:sldChg chg="modSp">
        <pc:chgData name="Shuyuan ZHENG" userId="d40daf47-e0e7-427b-a1b7-2b163f7e2429" providerId="ADAL" clId="{EC77FEAC-6A37-7843-907A-EB9A594E1D55}" dt="2021-05-04T21:48:40.662" v="1565" actId="20577"/>
        <pc:sldMkLst>
          <pc:docMk/>
          <pc:sldMk cId="42578627" sldId="257"/>
        </pc:sldMkLst>
        <pc:graphicFrameChg chg="mod">
          <ac:chgData name="Shuyuan ZHENG" userId="d40daf47-e0e7-427b-a1b7-2b163f7e2429" providerId="ADAL" clId="{EC77FEAC-6A37-7843-907A-EB9A594E1D55}" dt="2021-05-04T21:48:40.662" v="1565" actId="20577"/>
          <ac:graphicFrameMkLst>
            <pc:docMk/>
            <pc:sldMk cId="42578627" sldId="257"/>
            <ac:graphicFrameMk id="5" creationId="{94E4BF7A-F3CF-48A3-A174-8024C4E9BEDB}"/>
          </ac:graphicFrameMkLst>
        </pc:graphicFrameChg>
      </pc:sldChg>
      <pc:sldChg chg="modSp">
        <pc:chgData name="Shuyuan ZHENG" userId="d40daf47-e0e7-427b-a1b7-2b163f7e2429" providerId="ADAL" clId="{EC77FEAC-6A37-7843-907A-EB9A594E1D55}" dt="2021-05-04T21:46:37.980" v="1557" actId="12100"/>
        <pc:sldMkLst>
          <pc:docMk/>
          <pc:sldMk cId="1588637788" sldId="258"/>
        </pc:sldMkLst>
        <pc:graphicFrameChg chg="mod">
          <ac:chgData name="Shuyuan ZHENG" userId="d40daf47-e0e7-427b-a1b7-2b163f7e2429" providerId="ADAL" clId="{EC77FEAC-6A37-7843-907A-EB9A594E1D55}" dt="2021-05-04T21:46:37.980" v="1557" actId="12100"/>
          <ac:graphicFrameMkLst>
            <pc:docMk/>
            <pc:sldMk cId="1588637788" sldId="258"/>
            <ac:graphicFrameMk id="5" creationId="{94891510-CEA2-4545-994D-FB0B57354C53}"/>
          </ac:graphicFrameMkLst>
        </pc:graphicFrameChg>
      </pc:sldChg>
      <pc:sldChg chg="modSp mod">
        <pc:chgData name="Shuyuan ZHENG" userId="d40daf47-e0e7-427b-a1b7-2b163f7e2429" providerId="ADAL" clId="{EC77FEAC-6A37-7843-907A-EB9A594E1D55}" dt="2021-05-04T21:18:40.902" v="1496" actId="20577"/>
        <pc:sldMkLst>
          <pc:docMk/>
          <pc:sldMk cId="2401757734" sldId="259"/>
        </pc:sldMkLst>
        <pc:spChg chg="mod">
          <ac:chgData name="Shuyuan ZHENG" userId="d40daf47-e0e7-427b-a1b7-2b163f7e2429" providerId="ADAL" clId="{EC77FEAC-6A37-7843-907A-EB9A594E1D55}" dt="2021-05-04T19:07:29.542" v="464" actId="1076"/>
          <ac:spMkLst>
            <pc:docMk/>
            <pc:sldMk cId="2401757734" sldId="259"/>
            <ac:spMk id="6" creationId="{ED4F6970-B789-F64D-958A-5ED1847B9A53}"/>
          </ac:spMkLst>
        </pc:spChg>
        <pc:spChg chg="mod">
          <ac:chgData name="Shuyuan ZHENG" userId="d40daf47-e0e7-427b-a1b7-2b163f7e2429" providerId="ADAL" clId="{EC77FEAC-6A37-7843-907A-EB9A594E1D55}" dt="2021-05-04T21:18:40.902" v="1496" actId="20577"/>
          <ac:spMkLst>
            <pc:docMk/>
            <pc:sldMk cId="2401757734" sldId="259"/>
            <ac:spMk id="32" creationId="{7353A477-92C2-7141-BEEF-2EEBE60F42E5}"/>
          </ac:spMkLst>
        </pc:spChg>
      </pc:sldChg>
      <pc:sldChg chg="modSp mod modAnim">
        <pc:chgData name="Shuyuan ZHENG" userId="d40daf47-e0e7-427b-a1b7-2b163f7e2429" providerId="ADAL" clId="{EC77FEAC-6A37-7843-907A-EB9A594E1D55}" dt="2021-05-04T21:33:04.354" v="1528" actId="1076"/>
        <pc:sldMkLst>
          <pc:docMk/>
          <pc:sldMk cId="1026560846" sldId="261"/>
        </pc:sldMkLst>
        <pc:spChg chg="mod">
          <ac:chgData name="Shuyuan ZHENG" userId="d40daf47-e0e7-427b-a1b7-2b163f7e2429" providerId="ADAL" clId="{EC77FEAC-6A37-7843-907A-EB9A594E1D55}" dt="2021-05-04T21:33:04.354" v="1528" actId="1076"/>
          <ac:spMkLst>
            <pc:docMk/>
            <pc:sldMk cId="1026560846" sldId="261"/>
            <ac:spMk id="5" creationId="{D74DCA6E-049A-9C48-94EE-45FBE5D9C440}"/>
          </ac:spMkLst>
        </pc:spChg>
      </pc:sldChg>
      <pc:sldChg chg="addSp delSp modSp mod delAnim modAnim">
        <pc:chgData name="Shuyuan ZHENG" userId="d40daf47-e0e7-427b-a1b7-2b163f7e2429" providerId="ADAL" clId="{EC77FEAC-6A37-7843-907A-EB9A594E1D55}" dt="2021-05-04T19:08:00.924" v="467"/>
        <pc:sldMkLst>
          <pc:docMk/>
          <pc:sldMk cId="133213160" sldId="262"/>
        </pc:sldMkLst>
        <pc:spChg chg="add mod">
          <ac:chgData name="Shuyuan ZHENG" userId="d40daf47-e0e7-427b-a1b7-2b163f7e2429" providerId="ADAL" clId="{EC77FEAC-6A37-7843-907A-EB9A594E1D55}" dt="2021-05-04T18:48:03.997" v="213" actId="478"/>
          <ac:spMkLst>
            <pc:docMk/>
            <pc:sldMk cId="133213160" sldId="262"/>
            <ac:spMk id="6" creationId="{EBDA4C28-D1A8-1D42-8799-AB81747BA687}"/>
          </ac:spMkLst>
        </pc:spChg>
        <pc:picChg chg="mod">
          <ac:chgData name="Shuyuan ZHENG" userId="d40daf47-e0e7-427b-a1b7-2b163f7e2429" providerId="ADAL" clId="{EC77FEAC-6A37-7843-907A-EB9A594E1D55}" dt="2021-05-04T18:47:48.787" v="212" actId="1076"/>
          <ac:picMkLst>
            <pc:docMk/>
            <pc:sldMk cId="133213160" sldId="262"/>
            <ac:picMk id="3" creationId="{0E66AEBD-D263-4FCC-90FF-1AD491D01EB5}"/>
          </ac:picMkLst>
        </pc:picChg>
        <pc:picChg chg="del">
          <ac:chgData name="Shuyuan ZHENG" userId="d40daf47-e0e7-427b-a1b7-2b163f7e2429" providerId="ADAL" clId="{EC77FEAC-6A37-7843-907A-EB9A594E1D55}" dt="2021-05-04T18:48:03.997" v="213" actId="478"/>
          <ac:picMkLst>
            <pc:docMk/>
            <pc:sldMk cId="133213160" sldId="262"/>
            <ac:picMk id="7" creationId="{02B02257-A4A9-EC41-B0B7-3178315B5298}"/>
          </ac:picMkLst>
        </pc:picChg>
      </pc:sldChg>
      <pc:sldChg chg="modSp mod modAnim">
        <pc:chgData name="Shuyuan ZHENG" userId="d40daf47-e0e7-427b-a1b7-2b163f7e2429" providerId="ADAL" clId="{EC77FEAC-6A37-7843-907A-EB9A594E1D55}" dt="2021-05-04T22:20:17.479" v="1726"/>
        <pc:sldMkLst>
          <pc:docMk/>
          <pc:sldMk cId="1294513630" sldId="263"/>
        </pc:sldMkLst>
        <pc:spChg chg="mod">
          <ac:chgData name="Shuyuan ZHENG" userId="d40daf47-e0e7-427b-a1b7-2b163f7e2429" providerId="ADAL" clId="{EC77FEAC-6A37-7843-907A-EB9A594E1D55}" dt="2021-05-04T19:54:28.842" v="906" actId="790"/>
          <ac:spMkLst>
            <pc:docMk/>
            <pc:sldMk cId="1294513630" sldId="263"/>
            <ac:spMk id="6" creationId="{9B67A87F-31BE-C643-8D06-991FC061C7CC}"/>
          </ac:spMkLst>
        </pc:spChg>
        <pc:picChg chg="mod">
          <ac:chgData name="Shuyuan ZHENG" userId="d40daf47-e0e7-427b-a1b7-2b163f7e2429" providerId="ADAL" clId="{EC77FEAC-6A37-7843-907A-EB9A594E1D55}" dt="2021-05-04T22:05:37.945" v="1675" actId="1076"/>
          <ac:picMkLst>
            <pc:docMk/>
            <pc:sldMk cId="1294513630" sldId="263"/>
            <ac:picMk id="3" creationId="{82954B0E-242F-469B-B4C7-4269AD6E9213}"/>
          </ac:picMkLst>
        </pc:picChg>
      </pc:sldChg>
      <pc:sldChg chg="modAnim">
        <pc:chgData name="Shuyuan ZHENG" userId="d40daf47-e0e7-427b-a1b7-2b163f7e2429" providerId="ADAL" clId="{EC77FEAC-6A37-7843-907A-EB9A594E1D55}" dt="2021-05-04T22:01:48.271" v="1637"/>
        <pc:sldMkLst>
          <pc:docMk/>
          <pc:sldMk cId="904784259" sldId="264"/>
        </pc:sldMkLst>
      </pc:sldChg>
      <pc:sldChg chg="modAnim">
        <pc:chgData name="Shuyuan ZHENG" userId="d40daf47-e0e7-427b-a1b7-2b163f7e2429" providerId="ADAL" clId="{EC77FEAC-6A37-7843-907A-EB9A594E1D55}" dt="2021-05-04T21:58:09.626" v="1625"/>
        <pc:sldMkLst>
          <pc:docMk/>
          <pc:sldMk cId="2719878655" sldId="265"/>
        </pc:sldMkLst>
      </pc:sldChg>
      <pc:sldChg chg="modSp mod modAnim">
        <pc:chgData name="Shuyuan ZHENG" userId="d40daf47-e0e7-427b-a1b7-2b163f7e2429" providerId="ADAL" clId="{EC77FEAC-6A37-7843-907A-EB9A594E1D55}" dt="2021-05-04T22:01:54.167" v="1638"/>
        <pc:sldMkLst>
          <pc:docMk/>
          <pc:sldMk cId="4010612067" sldId="266"/>
        </pc:sldMkLst>
        <pc:graphicFrameChg chg="mod modGraphic">
          <ac:chgData name="Shuyuan ZHENG" userId="d40daf47-e0e7-427b-a1b7-2b163f7e2429" providerId="ADAL" clId="{EC77FEAC-6A37-7843-907A-EB9A594E1D55}" dt="2021-05-04T21:56:51.145" v="1612" actId="207"/>
          <ac:graphicFrameMkLst>
            <pc:docMk/>
            <pc:sldMk cId="4010612067" sldId="266"/>
            <ac:graphicFrameMk id="15" creationId="{3F26822E-BD2E-4270-AECD-D9FA88E1FFF6}"/>
          </ac:graphicFrameMkLst>
        </pc:graphicFrameChg>
      </pc:sldChg>
      <pc:sldChg chg="modSp modAnim">
        <pc:chgData name="Shuyuan ZHENG" userId="d40daf47-e0e7-427b-a1b7-2b163f7e2429" providerId="ADAL" clId="{EC77FEAC-6A37-7843-907A-EB9A594E1D55}" dt="2021-05-05T05:47:16.794" v="1767"/>
        <pc:sldMkLst>
          <pc:docMk/>
          <pc:sldMk cId="2893652700" sldId="267"/>
        </pc:sldMkLst>
        <pc:spChg chg="mod">
          <ac:chgData name="Shuyuan ZHENG" userId="d40daf47-e0e7-427b-a1b7-2b163f7e2429" providerId="ADAL" clId="{EC77FEAC-6A37-7843-907A-EB9A594E1D55}" dt="2021-05-04T20:18:43.589" v="1447" actId="20577"/>
          <ac:spMkLst>
            <pc:docMk/>
            <pc:sldMk cId="2893652700" sldId="267"/>
            <ac:spMk id="3" creationId="{8A377258-C4ED-AB43-90D6-505DEFB601D6}"/>
          </ac:spMkLst>
        </pc:spChg>
      </pc:sldChg>
      <pc:sldChg chg="modSp modAnim">
        <pc:chgData name="Shuyuan ZHENG" userId="d40daf47-e0e7-427b-a1b7-2b163f7e2429" providerId="ADAL" clId="{EC77FEAC-6A37-7843-907A-EB9A594E1D55}" dt="2021-05-05T05:47:31.358" v="1772"/>
        <pc:sldMkLst>
          <pc:docMk/>
          <pc:sldMk cId="1456077160" sldId="268"/>
        </pc:sldMkLst>
        <pc:spChg chg="mod">
          <ac:chgData name="Shuyuan ZHENG" userId="d40daf47-e0e7-427b-a1b7-2b163f7e2429" providerId="ADAL" clId="{EC77FEAC-6A37-7843-907A-EB9A594E1D55}" dt="2021-05-04T21:32:06.539" v="1526" actId="20577"/>
          <ac:spMkLst>
            <pc:docMk/>
            <pc:sldMk cId="1456077160" sldId="268"/>
            <ac:spMk id="3" creationId="{BF3D223E-C739-4C46-957E-0DBC89010A18}"/>
          </ac:spMkLst>
        </pc:spChg>
      </pc:sldChg>
      <pc:sldChg chg="modSp mod modAnim">
        <pc:chgData name="Shuyuan ZHENG" userId="d40daf47-e0e7-427b-a1b7-2b163f7e2429" providerId="ADAL" clId="{EC77FEAC-6A37-7843-907A-EB9A594E1D55}" dt="2021-05-04T22:13:18.975" v="1684"/>
        <pc:sldMkLst>
          <pc:docMk/>
          <pc:sldMk cId="4159624376" sldId="269"/>
        </pc:sldMkLst>
        <pc:spChg chg="mod">
          <ac:chgData name="Shuyuan ZHENG" userId="d40daf47-e0e7-427b-a1b7-2b163f7e2429" providerId="ADAL" clId="{EC77FEAC-6A37-7843-907A-EB9A594E1D55}" dt="2021-05-04T22:12:55.643" v="1683" actId="20577"/>
          <ac:spMkLst>
            <pc:docMk/>
            <pc:sldMk cId="4159624376" sldId="269"/>
            <ac:spMk id="3" creationId="{5CFF4343-69E4-354B-8E31-9A0F9037430D}"/>
          </ac:spMkLst>
        </pc:spChg>
      </pc:sldChg>
      <pc:sldChg chg="modSp mod modAnim">
        <pc:chgData name="Shuyuan ZHENG" userId="d40daf47-e0e7-427b-a1b7-2b163f7e2429" providerId="ADAL" clId="{EC77FEAC-6A37-7843-907A-EB9A594E1D55}" dt="2021-05-04T22:14:37.925" v="1720" actId="20577"/>
        <pc:sldMkLst>
          <pc:docMk/>
          <pc:sldMk cId="2712213891" sldId="270"/>
        </pc:sldMkLst>
        <pc:spChg chg="mod">
          <ac:chgData name="Shuyuan ZHENG" userId="d40daf47-e0e7-427b-a1b7-2b163f7e2429" providerId="ADAL" clId="{EC77FEAC-6A37-7843-907A-EB9A594E1D55}" dt="2021-05-04T22:14:37.925" v="1720" actId="20577"/>
          <ac:spMkLst>
            <pc:docMk/>
            <pc:sldMk cId="2712213891" sldId="270"/>
            <ac:spMk id="3" creationId="{4A2DDFAB-EAFE-2C43-8CAC-37C3595B1360}"/>
          </ac:spMkLst>
        </pc:spChg>
      </pc:sldChg>
      <pc:sldChg chg="modSp mod modAnim">
        <pc:chgData name="Shuyuan ZHENG" userId="d40daf47-e0e7-427b-a1b7-2b163f7e2429" providerId="ADAL" clId="{EC77FEAC-6A37-7843-907A-EB9A594E1D55}" dt="2021-05-04T22:00:11.376" v="1636" actId="12100"/>
        <pc:sldMkLst>
          <pc:docMk/>
          <pc:sldMk cId="1167433095" sldId="271"/>
        </pc:sldMkLst>
        <pc:graphicFrameChg chg="mod">
          <ac:chgData name="Shuyuan ZHENG" userId="d40daf47-e0e7-427b-a1b7-2b163f7e2429" providerId="ADAL" clId="{EC77FEAC-6A37-7843-907A-EB9A594E1D55}" dt="2021-05-04T22:00:11.376" v="1636" actId="12100"/>
          <ac:graphicFrameMkLst>
            <pc:docMk/>
            <pc:sldMk cId="1167433095" sldId="271"/>
            <ac:graphicFrameMk id="5" creationId="{F2C1E1A3-B9F3-734B-8923-332C9CA9D1CF}"/>
          </ac:graphicFrameMkLst>
        </pc:graphicFrameChg>
      </pc:sldChg>
      <pc:sldChg chg="addSp delSp modSp del mod modAnim">
        <pc:chgData name="Shuyuan ZHENG" userId="d40daf47-e0e7-427b-a1b7-2b163f7e2429" providerId="ADAL" clId="{EC77FEAC-6A37-7843-907A-EB9A594E1D55}" dt="2021-05-04T21:55:29.937" v="1601" actId="2696"/>
        <pc:sldMkLst>
          <pc:docMk/>
          <pc:sldMk cId="3204629296" sldId="272"/>
        </pc:sldMkLst>
        <pc:spChg chg="mod">
          <ac:chgData name="Shuyuan ZHENG" userId="d40daf47-e0e7-427b-a1b7-2b163f7e2429" providerId="ADAL" clId="{EC77FEAC-6A37-7843-907A-EB9A594E1D55}" dt="2021-05-04T21:54:59.189" v="1591" actId="207"/>
          <ac:spMkLst>
            <pc:docMk/>
            <pc:sldMk cId="3204629296" sldId="272"/>
            <ac:spMk id="2" creationId="{3FD8D955-1BAF-8F4F-AFFE-099F4EFB2BE7}"/>
          </ac:spMkLst>
        </pc:spChg>
        <pc:spChg chg="mod">
          <ac:chgData name="Shuyuan ZHENG" userId="d40daf47-e0e7-427b-a1b7-2b163f7e2429" providerId="ADAL" clId="{EC77FEAC-6A37-7843-907A-EB9A594E1D55}" dt="2021-05-04T21:55:25.654" v="1600" actId="21"/>
          <ac:spMkLst>
            <pc:docMk/>
            <pc:sldMk cId="3204629296" sldId="272"/>
            <ac:spMk id="3" creationId="{21482184-9795-E042-AF48-74242E2FAB7A}"/>
          </ac:spMkLst>
        </pc:spChg>
        <pc:spChg chg="add del mod">
          <ac:chgData name="Shuyuan ZHENG" userId="d40daf47-e0e7-427b-a1b7-2b163f7e2429" providerId="ADAL" clId="{EC77FEAC-6A37-7843-907A-EB9A594E1D55}" dt="2021-05-04T18:47:41.895" v="211"/>
          <ac:spMkLst>
            <pc:docMk/>
            <pc:sldMk cId="3204629296" sldId="272"/>
            <ac:spMk id="5" creationId="{D6E55053-A42A-7441-8843-18A137805C1E}"/>
          </ac:spMkLst>
        </pc:spChg>
        <pc:spChg chg="add del mod">
          <ac:chgData name="Shuyuan ZHENG" userId="d40daf47-e0e7-427b-a1b7-2b163f7e2429" providerId="ADAL" clId="{EC77FEAC-6A37-7843-907A-EB9A594E1D55}" dt="2021-05-04T21:55:02.086" v="1593" actId="767"/>
          <ac:spMkLst>
            <pc:docMk/>
            <pc:sldMk cId="3204629296" sldId="272"/>
            <ac:spMk id="6" creationId="{348C2A3A-1196-044A-9A34-8A3E4605DFC5}"/>
          </ac:spMkLst>
        </pc:spChg>
        <pc:spChg chg="add del mod">
          <ac:chgData name="Shuyuan ZHENG" userId="d40daf47-e0e7-427b-a1b7-2b163f7e2429" providerId="ADAL" clId="{EC77FEAC-6A37-7843-907A-EB9A594E1D55}" dt="2021-05-04T21:54:53.634" v="1589" actId="767"/>
          <ac:spMkLst>
            <pc:docMk/>
            <pc:sldMk cId="3204629296" sldId="272"/>
            <ac:spMk id="7" creationId="{A7652252-E4DC-3C45-929D-7D7EB078BAF8}"/>
          </ac:spMkLst>
        </pc:spChg>
        <pc:spChg chg="add del mod">
          <ac:chgData name="Shuyuan ZHENG" userId="d40daf47-e0e7-427b-a1b7-2b163f7e2429" providerId="ADAL" clId="{EC77FEAC-6A37-7843-907A-EB9A594E1D55}" dt="2021-05-04T21:54:10.419" v="1580" actId="767"/>
          <ac:spMkLst>
            <pc:docMk/>
            <pc:sldMk cId="3204629296" sldId="272"/>
            <ac:spMk id="8" creationId="{458224C3-6188-E548-8153-EBE83F7E2899}"/>
          </ac:spMkLst>
        </pc:spChg>
        <pc:spChg chg="add del mod">
          <ac:chgData name="Shuyuan ZHENG" userId="d40daf47-e0e7-427b-a1b7-2b163f7e2429" providerId="ADAL" clId="{EC77FEAC-6A37-7843-907A-EB9A594E1D55}" dt="2021-05-04T21:54:09.009" v="1576" actId="767"/>
          <ac:spMkLst>
            <pc:docMk/>
            <pc:sldMk cId="3204629296" sldId="272"/>
            <ac:spMk id="9" creationId="{0B0F7CC3-F417-F44C-9389-C5B7EA22DB65}"/>
          </ac:spMkLst>
        </pc:spChg>
        <pc:spChg chg="add del mod">
          <ac:chgData name="Shuyuan ZHENG" userId="d40daf47-e0e7-427b-a1b7-2b163f7e2429" providerId="ADAL" clId="{EC77FEAC-6A37-7843-907A-EB9A594E1D55}" dt="2021-05-04T21:55:01.898" v="1592" actId="767"/>
          <ac:spMkLst>
            <pc:docMk/>
            <pc:sldMk cId="3204629296" sldId="272"/>
            <ac:spMk id="10" creationId="{E71289A7-A107-EE4E-BFB8-471FCEA1F37F}"/>
          </ac:spMkLst>
        </pc:spChg>
        <pc:spChg chg="add del mod">
          <ac:chgData name="Shuyuan ZHENG" userId="d40daf47-e0e7-427b-a1b7-2b163f7e2429" providerId="ADAL" clId="{EC77FEAC-6A37-7843-907A-EB9A594E1D55}" dt="2021-05-04T21:55:20.954" v="1599" actId="767"/>
          <ac:spMkLst>
            <pc:docMk/>
            <pc:sldMk cId="3204629296" sldId="272"/>
            <ac:spMk id="11" creationId="{7B2CA952-E8FE-8C4F-A8A0-24CE0174A434}"/>
          </ac:spMkLst>
        </pc:spChg>
      </pc:sldChg>
      <pc:sldChg chg="addSp modSp mod modAnim">
        <pc:chgData name="Shuyuan ZHENG" userId="d40daf47-e0e7-427b-a1b7-2b163f7e2429" providerId="ADAL" clId="{EC77FEAC-6A37-7843-907A-EB9A594E1D55}" dt="2021-05-05T05:46:40.970" v="1762" actId="20577"/>
        <pc:sldMkLst>
          <pc:docMk/>
          <pc:sldMk cId="4097967069" sldId="273"/>
        </pc:sldMkLst>
        <pc:spChg chg="add mod">
          <ac:chgData name="Shuyuan ZHENG" userId="d40daf47-e0e7-427b-a1b7-2b163f7e2429" providerId="ADAL" clId="{EC77FEAC-6A37-7843-907A-EB9A594E1D55}" dt="2021-05-04T19:20:18.654" v="636" actId="1076"/>
          <ac:spMkLst>
            <pc:docMk/>
            <pc:sldMk cId="4097967069" sldId="273"/>
            <ac:spMk id="2" creationId="{A46B2CB7-6B23-BE41-9E83-3364DBA94617}"/>
          </ac:spMkLst>
        </pc:spChg>
        <pc:spChg chg="add mod">
          <ac:chgData name="Shuyuan ZHENG" userId="d40daf47-e0e7-427b-a1b7-2b163f7e2429" providerId="ADAL" clId="{EC77FEAC-6A37-7843-907A-EB9A594E1D55}" dt="2021-05-04T19:20:41.173" v="650" actId="1076"/>
          <ac:spMkLst>
            <pc:docMk/>
            <pc:sldMk cId="4097967069" sldId="273"/>
            <ac:spMk id="10" creationId="{65717481-C40C-644C-91E3-848CD394F8ED}"/>
          </ac:spMkLst>
        </pc:spChg>
        <pc:spChg chg="mod">
          <ac:chgData name="Shuyuan ZHENG" userId="d40daf47-e0e7-427b-a1b7-2b163f7e2429" providerId="ADAL" clId="{EC77FEAC-6A37-7843-907A-EB9A594E1D55}" dt="2021-05-05T05:46:40.970" v="1762" actId="20577"/>
          <ac:spMkLst>
            <pc:docMk/>
            <pc:sldMk cId="4097967069" sldId="273"/>
            <ac:spMk id="32" creationId="{7353A477-92C2-7141-BEEF-2EEBE60F42E5}"/>
          </ac:spMkLst>
        </pc:spChg>
        <pc:picChg chg="mod">
          <ac:chgData name="Shuyuan ZHENG" userId="d40daf47-e0e7-427b-a1b7-2b163f7e2429" providerId="ADAL" clId="{EC77FEAC-6A37-7843-907A-EB9A594E1D55}" dt="2021-05-04T19:14:29.525" v="472" actId="1076"/>
          <ac:picMkLst>
            <pc:docMk/>
            <pc:sldMk cId="4097967069" sldId="273"/>
            <ac:picMk id="8" creationId="{0DF63606-DC41-4C19-BA33-19841D3CE4CF}"/>
          </ac:picMkLst>
        </pc:picChg>
        <pc:picChg chg="mod">
          <ac:chgData name="Shuyuan ZHENG" userId="d40daf47-e0e7-427b-a1b7-2b163f7e2429" providerId="ADAL" clId="{EC77FEAC-6A37-7843-907A-EB9A594E1D55}" dt="2021-05-04T19:14:26.413" v="471" actId="1076"/>
          <ac:picMkLst>
            <pc:docMk/>
            <pc:sldMk cId="4097967069" sldId="273"/>
            <ac:picMk id="9" creationId="{DE85216A-3A0D-468B-A293-682168D19175}"/>
          </ac:picMkLst>
        </pc:picChg>
      </pc:sldChg>
      <pc:sldChg chg="addSp delSp modSp mod setBg setClrOvrMap">
        <pc:chgData name="Shuyuan ZHENG" userId="d40daf47-e0e7-427b-a1b7-2b163f7e2429" providerId="ADAL" clId="{EC77FEAC-6A37-7843-907A-EB9A594E1D55}" dt="2021-05-04T21:59:01.024" v="1630" actId="207"/>
        <pc:sldMkLst>
          <pc:docMk/>
          <pc:sldMk cId="1794187308" sldId="274"/>
        </pc:sldMkLst>
        <pc:spChg chg="mod">
          <ac:chgData name="Shuyuan ZHENG" userId="d40daf47-e0e7-427b-a1b7-2b163f7e2429" providerId="ADAL" clId="{EC77FEAC-6A37-7843-907A-EB9A594E1D55}" dt="2021-05-04T21:59:01.024" v="1630" actId="207"/>
          <ac:spMkLst>
            <pc:docMk/>
            <pc:sldMk cId="1794187308" sldId="274"/>
            <ac:spMk id="2" creationId="{6B95CCDF-B18B-49EB-92E8-EEB29D13FF48}"/>
          </ac:spMkLst>
        </pc:spChg>
        <pc:spChg chg="mod ord">
          <ac:chgData name="Shuyuan ZHENG" userId="d40daf47-e0e7-427b-a1b7-2b163f7e2429" providerId="ADAL" clId="{EC77FEAC-6A37-7843-907A-EB9A594E1D55}" dt="2021-05-04T19:23:54.113" v="667" actId="26606"/>
          <ac:spMkLst>
            <pc:docMk/>
            <pc:sldMk cId="1794187308" sldId="274"/>
            <ac:spMk id="4" creationId="{A2054B3A-4CB1-4DCA-81A7-4077244E4D95}"/>
          </ac:spMkLst>
        </pc:spChg>
        <pc:spChg chg="mod">
          <ac:chgData name="Shuyuan ZHENG" userId="d40daf47-e0e7-427b-a1b7-2b163f7e2429" providerId="ADAL" clId="{EC77FEAC-6A37-7843-907A-EB9A594E1D55}" dt="2021-05-04T19:23:54.113" v="667" actId="26606"/>
          <ac:spMkLst>
            <pc:docMk/>
            <pc:sldMk cId="1794187308" sldId="274"/>
            <ac:spMk id="7" creationId="{DCC32CE5-E47F-4753-8615-96F1B1E536F2}"/>
          </ac:spMkLst>
        </pc:spChg>
        <pc:spChg chg="add del">
          <ac:chgData name="Shuyuan ZHENG" userId="d40daf47-e0e7-427b-a1b7-2b163f7e2429" providerId="ADAL" clId="{EC77FEAC-6A37-7843-907A-EB9A594E1D55}" dt="2021-05-04T19:23:54.113" v="667" actId="26606"/>
          <ac:spMkLst>
            <pc:docMk/>
            <pc:sldMk cId="1794187308" sldId="274"/>
            <ac:spMk id="12" creationId="{C6D09588-9668-4D38-8AD4-C27CF2B2D41C}"/>
          </ac:spMkLst>
        </pc:spChg>
        <pc:spChg chg="add">
          <ac:chgData name="Shuyuan ZHENG" userId="d40daf47-e0e7-427b-a1b7-2b163f7e2429" providerId="ADAL" clId="{EC77FEAC-6A37-7843-907A-EB9A594E1D55}" dt="2021-05-04T19:23:54.113" v="667" actId="26606"/>
          <ac:spMkLst>
            <pc:docMk/>
            <pc:sldMk cId="1794187308" sldId="274"/>
            <ac:spMk id="23" creationId="{A7AE9375-4664-4DB2-922D-2782A6E439AC}"/>
          </ac:spMkLst>
        </pc:spChg>
        <pc:spChg chg="add">
          <ac:chgData name="Shuyuan ZHENG" userId="d40daf47-e0e7-427b-a1b7-2b163f7e2429" providerId="ADAL" clId="{EC77FEAC-6A37-7843-907A-EB9A594E1D55}" dt="2021-05-04T19:23:54.113" v="667" actId="26606"/>
          <ac:spMkLst>
            <pc:docMk/>
            <pc:sldMk cId="1794187308" sldId="274"/>
            <ac:spMk id="27" creationId="{9DD005C1-8C51-42D6-9BEE-B9B83849743D}"/>
          </ac:spMkLst>
        </pc:spChg>
        <pc:grpChg chg="add del">
          <ac:chgData name="Shuyuan ZHENG" userId="d40daf47-e0e7-427b-a1b7-2b163f7e2429" providerId="ADAL" clId="{EC77FEAC-6A37-7843-907A-EB9A594E1D55}" dt="2021-05-04T19:23:54.113" v="667" actId="26606"/>
          <ac:grpSpMkLst>
            <pc:docMk/>
            <pc:sldMk cId="1794187308" sldId="274"/>
            <ac:grpSpMk id="14" creationId="{95A28492-272D-4814-AE2C-61575C989EA3}"/>
          </ac:grpSpMkLst>
        </pc:grpChg>
        <pc:cxnChg chg="add">
          <ac:chgData name="Shuyuan ZHENG" userId="d40daf47-e0e7-427b-a1b7-2b163f7e2429" providerId="ADAL" clId="{EC77FEAC-6A37-7843-907A-EB9A594E1D55}" dt="2021-05-04T19:23:54.113" v="667" actId="26606"/>
          <ac:cxnSpMkLst>
            <pc:docMk/>
            <pc:sldMk cId="1794187308" sldId="274"/>
            <ac:cxnSpMk id="25" creationId="{EE504C98-6397-41C1-A8D8-2D9C4ED307E0}"/>
          </ac:cxnSpMkLst>
        </pc:cxnChg>
      </pc:sldChg>
      <pc:sldChg chg="new del">
        <pc:chgData name="Shuyuan ZHENG" userId="d40daf47-e0e7-427b-a1b7-2b163f7e2429" providerId="ADAL" clId="{EC77FEAC-6A37-7843-907A-EB9A594E1D55}" dt="2021-05-04T19:23:49.493" v="666" actId="2696"/>
        <pc:sldMkLst>
          <pc:docMk/>
          <pc:sldMk cId="2806513624" sldId="275"/>
        </pc:sldMkLst>
      </pc:sldChg>
      <pc:sldChg chg="modSp mod">
        <pc:chgData name="Shuyuan ZHENG" userId="d40daf47-e0e7-427b-a1b7-2b163f7e2429" providerId="ADAL" clId="{EC77FEAC-6A37-7843-907A-EB9A594E1D55}" dt="2021-05-04T21:59:07.530" v="1631" actId="207"/>
        <pc:sldMkLst>
          <pc:docMk/>
          <pc:sldMk cId="2892594026" sldId="275"/>
        </pc:sldMkLst>
        <pc:spChg chg="mod">
          <ac:chgData name="Shuyuan ZHENG" userId="d40daf47-e0e7-427b-a1b7-2b163f7e2429" providerId="ADAL" clId="{EC77FEAC-6A37-7843-907A-EB9A594E1D55}" dt="2021-05-04T21:59:07.530" v="1631" actId="207"/>
          <ac:spMkLst>
            <pc:docMk/>
            <pc:sldMk cId="2892594026" sldId="275"/>
            <ac:spMk id="2" creationId="{6B95CCDF-B18B-49EB-92E8-EEB29D13FF48}"/>
          </ac:spMkLst>
        </pc:spChg>
      </pc:sldChg>
      <pc:sldChg chg="addSp delSp modSp new mod setBg">
        <pc:chgData name="Shuyuan ZHENG" userId="d40daf47-e0e7-427b-a1b7-2b163f7e2429" providerId="ADAL" clId="{EC77FEAC-6A37-7843-907A-EB9A594E1D55}" dt="2021-05-04T22:04:04.331" v="1674"/>
        <pc:sldMkLst>
          <pc:docMk/>
          <pc:sldMk cId="4212861960" sldId="276"/>
        </pc:sldMkLst>
        <pc:spChg chg="del mod">
          <ac:chgData name="Shuyuan ZHENG" userId="d40daf47-e0e7-427b-a1b7-2b163f7e2429" providerId="ADAL" clId="{EC77FEAC-6A37-7843-907A-EB9A594E1D55}" dt="2021-05-04T19:44:56.487" v="888" actId="478"/>
          <ac:spMkLst>
            <pc:docMk/>
            <pc:sldMk cId="4212861960" sldId="276"/>
            <ac:spMk id="2" creationId="{DC5ACE9B-0F38-1D47-AC68-58E2C03B492B}"/>
          </ac:spMkLst>
        </pc:spChg>
        <pc:spChg chg="del mod">
          <ac:chgData name="Shuyuan ZHENG" userId="d40daf47-e0e7-427b-a1b7-2b163f7e2429" providerId="ADAL" clId="{EC77FEAC-6A37-7843-907A-EB9A594E1D55}" dt="2021-05-04T19:44:53.326" v="886" actId="478"/>
          <ac:spMkLst>
            <pc:docMk/>
            <pc:sldMk cId="4212861960" sldId="276"/>
            <ac:spMk id="3" creationId="{BD1F0928-D990-834A-A478-57CCC9E31A53}"/>
          </ac:spMkLst>
        </pc:spChg>
        <pc:spChg chg="mod ord">
          <ac:chgData name="Shuyuan ZHENG" userId="d40daf47-e0e7-427b-a1b7-2b163f7e2429" providerId="ADAL" clId="{EC77FEAC-6A37-7843-907A-EB9A594E1D55}" dt="2021-05-04T21:59:19.836" v="1633" actId="26606"/>
          <ac:spMkLst>
            <pc:docMk/>
            <pc:sldMk cId="4212861960" sldId="276"/>
            <ac:spMk id="4" creationId="{4EBBBDE8-1E16-E643-88BA-E5E9BDF4CA66}"/>
          </ac:spMkLst>
        </pc:spChg>
        <pc:spChg chg="add mod">
          <ac:chgData name="Shuyuan ZHENG" userId="d40daf47-e0e7-427b-a1b7-2b163f7e2429" providerId="ADAL" clId="{EC77FEAC-6A37-7843-907A-EB9A594E1D55}" dt="2021-05-04T22:03:09.504" v="1643" actId="20577"/>
          <ac:spMkLst>
            <pc:docMk/>
            <pc:sldMk cId="4212861960" sldId="276"/>
            <ac:spMk id="5" creationId="{4F70ECAF-ADB6-1A4E-A00F-A58D85B987EB}"/>
          </ac:spMkLst>
        </pc:spChg>
        <pc:spChg chg="add del mod">
          <ac:chgData name="Shuyuan ZHENG" userId="d40daf47-e0e7-427b-a1b7-2b163f7e2429" providerId="ADAL" clId="{EC77FEAC-6A37-7843-907A-EB9A594E1D55}" dt="2021-05-04T21:59:21.839" v="1635"/>
          <ac:spMkLst>
            <pc:docMk/>
            <pc:sldMk cId="4212861960" sldId="276"/>
            <ac:spMk id="6" creationId="{B6BD29E1-9E14-3347-BA6D-A21AE45F27FD}"/>
          </ac:spMkLst>
        </pc:spChg>
        <pc:spChg chg="add mod">
          <ac:chgData name="Shuyuan ZHENG" userId="d40daf47-e0e7-427b-a1b7-2b163f7e2429" providerId="ADAL" clId="{EC77FEAC-6A37-7843-907A-EB9A594E1D55}" dt="2021-05-04T22:04:00.392" v="1672" actId="1076"/>
          <ac:spMkLst>
            <pc:docMk/>
            <pc:sldMk cId="4212861960" sldId="276"/>
            <ac:spMk id="7" creationId="{ADE09678-DA1F-E64D-96F4-3DF180CEC1CA}"/>
          </ac:spMkLst>
        </pc:spChg>
        <pc:spChg chg="add">
          <ac:chgData name="Shuyuan ZHENG" userId="d40daf47-e0e7-427b-a1b7-2b163f7e2429" providerId="ADAL" clId="{EC77FEAC-6A37-7843-907A-EB9A594E1D55}" dt="2021-05-04T21:59:19.836" v="1633" actId="26606"/>
          <ac:spMkLst>
            <pc:docMk/>
            <pc:sldMk cId="4212861960" sldId="276"/>
            <ac:spMk id="8" creationId="{3629484E-3792-4B3D-89AD-7C8A1ED0E0D4}"/>
          </ac:spMkLst>
        </pc:spChg>
        <pc:spChg chg="add del mod">
          <ac:chgData name="Shuyuan ZHENG" userId="d40daf47-e0e7-427b-a1b7-2b163f7e2429" providerId="ADAL" clId="{EC77FEAC-6A37-7843-907A-EB9A594E1D55}" dt="2021-05-04T22:04:04.331" v="1674"/>
          <ac:spMkLst>
            <pc:docMk/>
            <pc:sldMk cId="4212861960" sldId="276"/>
            <ac:spMk id="9" creationId="{29896D0E-6333-1B41-B884-3CB28B1DB991}"/>
          </ac:spMkLst>
        </pc:spChg>
        <pc:spChg chg="add del">
          <ac:chgData name="Shuyuan ZHENG" userId="d40daf47-e0e7-427b-a1b7-2b163f7e2429" providerId="ADAL" clId="{EC77FEAC-6A37-7843-907A-EB9A594E1D55}" dt="2021-05-04T19:45:00.527" v="890" actId="26606"/>
          <ac:spMkLst>
            <pc:docMk/>
            <pc:sldMk cId="4212861960" sldId="276"/>
            <ac:spMk id="10" creationId="{5F18414D-1626-4996-AACB-23D3DE45B03B}"/>
          </ac:spMkLst>
        </pc:spChg>
        <pc:spChg chg="add">
          <ac:chgData name="Shuyuan ZHENG" userId="d40daf47-e0e7-427b-a1b7-2b163f7e2429" providerId="ADAL" clId="{EC77FEAC-6A37-7843-907A-EB9A594E1D55}" dt="2021-05-04T21:59:19.836" v="1633" actId="26606"/>
          <ac:spMkLst>
            <pc:docMk/>
            <pc:sldMk cId="4212861960" sldId="276"/>
            <ac:spMk id="11" creationId="{FFD48BC7-DC40-47DE-87EE-9F4B6ECB9ABB}"/>
          </ac:spMkLst>
        </pc:spChg>
        <pc:spChg chg="add del">
          <ac:chgData name="Shuyuan ZHENG" userId="d40daf47-e0e7-427b-a1b7-2b163f7e2429" providerId="ADAL" clId="{EC77FEAC-6A37-7843-907A-EB9A594E1D55}" dt="2021-05-04T19:45:00.527" v="890" actId="26606"/>
          <ac:spMkLst>
            <pc:docMk/>
            <pc:sldMk cId="4212861960" sldId="276"/>
            <ac:spMk id="12" creationId="{D84C2E9E-0B5D-4B5F-9A1F-70EBDCE39034}"/>
          </ac:spMkLst>
        </pc:spChg>
        <pc:spChg chg="add">
          <ac:chgData name="Shuyuan ZHENG" userId="d40daf47-e0e7-427b-a1b7-2b163f7e2429" providerId="ADAL" clId="{EC77FEAC-6A37-7843-907A-EB9A594E1D55}" dt="2021-05-04T21:59:19.836" v="1633" actId="26606"/>
          <ac:spMkLst>
            <pc:docMk/>
            <pc:sldMk cId="4212861960" sldId="276"/>
            <ac:spMk id="13" creationId="{E502BBC7-2C76-46F3-BC24-5985BC13DB88}"/>
          </ac:spMkLst>
        </pc:spChg>
        <pc:spChg chg="add">
          <ac:chgData name="Shuyuan ZHENG" userId="d40daf47-e0e7-427b-a1b7-2b163f7e2429" providerId="ADAL" clId="{EC77FEAC-6A37-7843-907A-EB9A594E1D55}" dt="2021-05-04T21:59:19.836" v="1633" actId="26606"/>
          <ac:spMkLst>
            <pc:docMk/>
            <pc:sldMk cId="4212861960" sldId="276"/>
            <ac:spMk id="15" creationId="{C7F28D52-2A5F-4D23-81AE-7CB8B591C7AF}"/>
          </ac:spMkLst>
        </pc:spChg>
        <pc:spChg chg="add">
          <ac:chgData name="Shuyuan ZHENG" userId="d40daf47-e0e7-427b-a1b7-2b163f7e2429" providerId="ADAL" clId="{EC77FEAC-6A37-7843-907A-EB9A594E1D55}" dt="2021-05-04T19:45:00.537" v="891" actId="26606"/>
          <ac:spMkLst>
            <pc:docMk/>
            <pc:sldMk cId="4212861960" sldId="276"/>
            <ac:spMk id="17" creationId="{FB5B0058-AF13-4859-B429-4EDDE2A26F7F}"/>
          </ac:spMkLst>
        </pc:spChg>
        <pc:spChg chg="add">
          <ac:chgData name="Shuyuan ZHENG" userId="d40daf47-e0e7-427b-a1b7-2b163f7e2429" providerId="ADAL" clId="{EC77FEAC-6A37-7843-907A-EB9A594E1D55}" dt="2021-05-04T19:45:00.537" v="891" actId="26606"/>
          <ac:spMkLst>
            <pc:docMk/>
            <pc:sldMk cId="4212861960" sldId="276"/>
            <ac:spMk id="18" creationId="{81BD432D-FAB3-4B5D-BF27-4DA7C75B3238}"/>
          </ac:spMkLst>
        </pc:spChg>
        <pc:cxnChg chg="add del">
          <ac:chgData name="Shuyuan ZHENG" userId="d40daf47-e0e7-427b-a1b7-2b163f7e2429" providerId="ADAL" clId="{EC77FEAC-6A37-7843-907A-EB9A594E1D55}" dt="2021-05-04T19:45:00.527" v="890" actId="26606"/>
          <ac:cxnSpMkLst>
            <pc:docMk/>
            <pc:sldMk cId="4212861960" sldId="276"/>
            <ac:cxnSpMk id="14" creationId="{07A9243D-8FC3-4B36-874B-55906B03F484}"/>
          </ac:cxnSpMkLst>
        </pc:cxnChg>
        <pc:cxnChg chg="add">
          <ac:chgData name="Shuyuan ZHENG" userId="d40daf47-e0e7-427b-a1b7-2b163f7e2429" providerId="ADAL" clId="{EC77FEAC-6A37-7843-907A-EB9A594E1D55}" dt="2021-05-04T19:45:00.537" v="891" actId="26606"/>
          <ac:cxnSpMkLst>
            <pc:docMk/>
            <pc:sldMk cId="4212861960" sldId="276"/>
            <ac:cxnSpMk id="16" creationId="{74234A4C-A256-4139-A5F4-27078F0D6796}"/>
          </ac:cxnSpMkLst>
        </pc:cxnChg>
        <pc:cxnChg chg="add">
          <ac:chgData name="Shuyuan ZHENG" userId="d40daf47-e0e7-427b-a1b7-2b163f7e2429" providerId="ADAL" clId="{EC77FEAC-6A37-7843-907A-EB9A594E1D55}" dt="2021-05-04T19:45:00.537" v="891" actId="26606"/>
          <ac:cxnSpMkLst>
            <pc:docMk/>
            <pc:sldMk cId="4212861960" sldId="276"/>
            <ac:cxnSpMk id="19" creationId="{E6D6B450-4278-45B8-88C7-C061710E3C7E}"/>
          </ac:cxnSpMkLst>
        </pc:cxnChg>
      </pc:sldChg>
      <pc:sldChg chg="addSp delSp modSp new mod setBg modAnim">
        <pc:chgData name="Shuyuan ZHENG" userId="d40daf47-e0e7-427b-a1b7-2b163f7e2429" providerId="ADAL" clId="{EC77FEAC-6A37-7843-907A-EB9A594E1D55}" dt="2021-05-04T22:34:31.682" v="1750" actId="27636"/>
        <pc:sldMkLst>
          <pc:docMk/>
          <pc:sldMk cId="3595672132" sldId="277"/>
        </pc:sldMkLst>
        <pc:spChg chg="mod">
          <ac:chgData name="Shuyuan ZHENG" userId="d40daf47-e0e7-427b-a1b7-2b163f7e2429" providerId="ADAL" clId="{EC77FEAC-6A37-7843-907A-EB9A594E1D55}" dt="2021-05-04T21:57:21.265" v="1623" actId="20577"/>
          <ac:spMkLst>
            <pc:docMk/>
            <pc:sldMk cId="3595672132" sldId="277"/>
            <ac:spMk id="2" creationId="{29C02AA2-93CC-1844-81A8-0F9D1C35AE9A}"/>
          </ac:spMkLst>
        </pc:spChg>
        <pc:spChg chg="mod">
          <ac:chgData name="Shuyuan ZHENG" userId="d40daf47-e0e7-427b-a1b7-2b163f7e2429" providerId="ADAL" clId="{EC77FEAC-6A37-7843-907A-EB9A594E1D55}" dt="2021-05-04T22:34:31.682" v="1750" actId="27636"/>
          <ac:spMkLst>
            <pc:docMk/>
            <pc:sldMk cId="3595672132" sldId="277"/>
            <ac:spMk id="3" creationId="{8D3AFBE3-78D4-AF4A-A9BC-917A6141CA5F}"/>
          </ac:spMkLst>
        </pc:spChg>
        <pc:spChg chg="add del">
          <ac:chgData name="Shuyuan ZHENG" userId="d40daf47-e0e7-427b-a1b7-2b163f7e2429" providerId="ADAL" clId="{EC77FEAC-6A37-7843-907A-EB9A594E1D55}" dt="2021-05-04T21:55:49.319" v="1604" actId="26606"/>
          <ac:spMkLst>
            <pc:docMk/>
            <pc:sldMk cId="3595672132" sldId="277"/>
            <ac:spMk id="8" creationId="{98DDA986-B6EE-4642-AC60-0490373E69D0}"/>
          </ac:spMkLst>
        </pc:spChg>
        <pc:spChg chg="add del">
          <ac:chgData name="Shuyuan ZHENG" userId="d40daf47-e0e7-427b-a1b7-2b163f7e2429" providerId="ADAL" clId="{EC77FEAC-6A37-7843-907A-EB9A594E1D55}" dt="2021-05-04T21:55:49.319" v="1604" actId="26606"/>
          <ac:spMkLst>
            <pc:docMk/>
            <pc:sldMk cId="3595672132" sldId="277"/>
            <ac:spMk id="10" creationId="{80B62878-12EF-4E97-A284-47BAFC30DA2E}"/>
          </ac:spMkLst>
        </pc:spChg>
        <pc:spChg chg="add del">
          <ac:chgData name="Shuyuan ZHENG" userId="d40daf47-e0e7-427b-a1b7-2b163f7e2429" providerId="ADAL" clId="{EC77FEAC-6A37-7843-907A-EB9A594E1D55}" dt="2021-05-04T21:55:49.319" v="1604" actId="26606"/>
          <ac:spMkLst>
            <pc:docMk/>
            <pc:sldMk cId="3595672132" sldId="277"/>
            <ac:spMk id="12" creationId="{6D79188D-1ED5-4705-B8C7-5D6FB7670AB3}"/>
          </ac:spMkLst>
        </pc:spChg>
        <pc:spChg chg="add del">
          <ac:chgData name="Shuyuan ZHENG" userId="d40daf47-e0e7-427b-a1b7-2b163f7e2429" providerId="ADAL" clId="{EC77FEAC-6A37-7843-907A-EB9A594E1D55}" dt="2021-05-04T21:55:55.582" v="1606" actId="26606"/>
          <ac:spMkLst>
            <pc:docMk/>
            <pc:sldMk cId="3595672132" sldId="277"/>
            <ac:spMk id="17" creationId="{FA3C7DEA-BCC2-4295-8850-147993296189}"/>
          </ac:spMkLst>
        </pc:spChg>
        <pc:spChg chg="add del">
          <ac:chgData name="Shuyuan ZHENG" userId="d40daf47-e0e7-427b-a1b7-2b163f7e2429" providerId="ADAL" clId="{EC77FEAC-6A37-7843-907A-EB9A594E1D55}" dt="2021-05-04T21:55:55.582" v="1606" actId="26606"/>
          <ac:spMkLst>
            <pc:docMk/>
            <pc:sldMk cId="3595672132" sldId="277"/>
            <ac:spMk id="18" creationId="{C289949D-B9F6-468A-86FE-2694DC5AE773}"/>
          </ac:spMkLst>
        </pc:spChg>
        <pc:spChg chg="add">
          <ac:chgData name="Shuyuan ZHENG" userId="d40daf47-e0e7-427b-a1b7-2b163f7e2429" providerId="ADAL" clId="{EC77FEAC-6A37-7843-907A-EB9A594E1D55}" dt="2021-05-04T21:55:55.599" v="1607" actId="26606"/>
          <ac:spMkLst>
            <pc:docMk/>
            <pc:sldMk cId="3595672132" sldId="277"/>
            <ac:spMk id="21" creationId="{C6D09588-9668-4D38-8AD4-C27CF2B2D41C}"/>
          </ac:spMkLst>
        </pc:spChg>
        <pc:grpChg chg="add del">
          <ac:chgData name="Shuyuan ZHENG" userId="d40daf47-e0e7-427b-a1b7-2b163f7e2429" providerId="ADAL" clId="{EC77FEAC-6A37-7843-907A-EB9A594E1D55}" dt="2021-05-04T21:55:55.582" v="1606" actId="26606"/>
          <ac:grpSpMkLst>
            <pc:docMk/>
            <pc:sldMk cId="3595672132" sldId="277"/>
            <ac:grpSpMk id="19" creationId="{E4DF0958-0C87-4C28-9554-2FADC788C2B1}"/>
          </ac:grpSpMkLst>
        </pc:grpChg>
        <pc:grpChg chg="add">
          <ac:chgData name="Shuyuan ZHENG" userId="d40daf47-e0e7-427b-a1b7-2b163f7e2429" providerId="ADAL" clId="{EC77FEAC-6A37-7843-907A-EB9A594E1D55}" dt="2021-05-04T21:55:55.599" v="1607" actId="26606"/>
          <ac:grpSpMkLst>
            <pc:docMk/>
            <pc:sldMk cId="3595672132" sldId="277"/>
            <ac:grpSpMk id="22" creationId="{95A28492-272D-4814-AE2C-61575C989EA3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79CC8-B40A-4F3E-ABE4-929F0624D1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BD0206-9431-4F3C-9783-65D6D27A92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 </a:t>
          </a:r>
          <a:endParaRPr lang="en-US"/>
        </a:p>
      </dgm:t>
    </dgm:pt>
    <dgm:pt modelId="{569173A4-D380-4158-B4EB-9E92FD7B1ED4}" type="parTrans" cxnId="{CE3B23E9-4C8D-4DBE-9F45-CF92521AF4A2}">
      <dgm:prSet/>
      <dgm:spPr/>
      <dgm:t>
        <a:bodyPr/>
        <a:lstStyle/>
        <a:p>
          <a:endParaRPr lang="en-US"/>
        </a:p>
      </dgm:t>
    </dgm:pt>
    <dgm:pt modelId="{3AF8692C-E9A8-430F-AEDE-E62B4CA22D15}" type="sibTrans" cxnId="{CE3B23E9-4C8D-4DBE-9F45-CF92521AF4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3CB530-61B8-4162-8C04-712D08F335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Spécifications Fonctionnelles </a:t>
          </a:r>
          <a:endParaRPr lang="en-US"/>
        </a:p>
      </dgm:t>
    </dgm:pt>
    <dgm:pt modelId="{174A3C30-7087-4D45-BA4A-702A3F578530}" type="parTrans" cxnId="{B1F06CD2-E971-466E-8E29-8EA1364745F2}">
      <dgm:prSet/>
      <dgm:spPr/>
      <dgm:t>
        <a:bodyPr/>
        <a:lstStyle/>
        <a:p>
          <a:endParaRPr lang="en-US"/>
        </a:p>
      </dgm:t>
    </dgm:pt>
    <dgm:pt modelId="{25F4CA33-AA20-4932-8C50-61942EDE846C}" type="sibTrans" cxnId="{B1F06CD2-E971-466E-8E29-8EA1364745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64967C-747B-4D66-B8AE-243E51A30E7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Spécifications Techniques</a:t>
          </a:r>
          <a:endParaRPr lang="en-US"/>
        </a:p>
      </dgm:t>
    </dgm:pt>
    <dgm:pt modelId="{6CCF0369-4ED4-4B3B-9E72-312B2DB7A60F}" type="parTrans" cxnId="{41FD5EB8-CD43-4BFC-A4D8-FA9235185874}">
      <dgm:prSet/>
      <dgm:spPr/>
      <dgm:t>
        <a:bodyPr/>
        <a:lstStyle/>
        <a:p>
          <a:endParaRPr lang="en-US"/>
        </a:p>
      </dgm:t>
    </dgm:pt>
    <dgm:pt modelId="{14FE0D07-B730-4F2B-858B-1592D6C28BF6}" type="sibTrans" cxnId="{41FD5EB8-CD43-4BFC-A4D8-FA9235185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EB8C78-8D05-419E-A75B-EAEAB059369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du projet</a:t>
          </a:r>
          <a:endParaRPr lang="en-US"/>
        </a:p>
      </dgm:t>
    </dgm:pt>
    <dgm:pt modelId="{E9307C81-624B-4FDB-8DC4-C9DE3B2D67CD}" type="parTrans" cxnId="{8AA9585B-585E-4EAB-A7F1-F7B0F4FB278A}">
      <dgm:prSet/>
      <dgm:spPr/>
      <dgm:t>
        <a:bodyPr/>
        <a:lstStyle/>
        <a:p>
          <a:endParaRPr lang="en-US"/>
        </a:p>
      </dgm:t>
    </dgm:pt>
    <dgm:pt modelId="{178A017B-4B57-41CA-946C-6CF46352F271}" type="sibTrans" cxnId="{8AA9585B-585E-4EAB-A7F1-F7B0F4FB27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DD3F13-229B-4AF0-A89F-1F4E998C0F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Statut du projet et couverture fonctionnelle</a:t>
          </a:r>
          <a:endParaRPr lang="en-US"/>
        </a:p>
      </dgm:t>
    </dgm:pt>
    <dgm:pt modelId="{A8659A0C-FD95-4CFF-A76B-7D6C8CF8BD51}" type="parTrans" cxnId="{5174A307-68C0-4CCE-923B-BB650980573B}">
      <dgm:prSet/>
      <dgm:spPr/>
      <dgm:t>
        <a:bodyPr/>
        <a:lstStyle/>
        <a:p>
          <a:endParaRPr lang="en-US"/>
        </a:p>
      </dgm:t>
    </dgm:pt>
    <dgm:pt modelId="{4F43627B-7A75-4005-9194-F13FE93AC4EE}" type="sibTrans" cxnId="{5174A307-68C0-4CCE-923B-BB65098057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64370F-FB89-437A-9B79-ED9DD75322F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 </a:t>
          </a:r>
          <a:endParaRPr lang="en-US"/>
        </a:p>
      </dgm:t>
    </dgm:pt>
    <dgm:pt modelId="{AB9A1807-DC2A-4107-B378-ACBE9846EAB4}" type="parTrans" cxnId="{BF5051D9-9BED-48ED-8CAB-5A87F74A1392}">
      <dgm:prSet/>
      <dgm:spPr/>
      <dgm:t>
        <a:bodyPr/>
        <a:lstStyle/>
        <a:p>
          <a:endParaRPr lang="en-US"/>
        </a:p>
      </dgm:t>
    </dgm:pt>
    <dgm:pt modelId="{C48ADC78-736A-43E8-8A94-CE97E96134AA}" type="sibTrans" cxnId="{BF5051D9-9BED-48ED-8CAB-5A87F74A1392}">
      <dgm:prSet/>
      <dgm:spPr/>
      <dgm:t>
        <a:bodyPr/>
        <a:lstStyle/>
        <a:p>
          <a:endParaRPr lang="en-US"/>
        </a:p>
      </dgm:t>
    </dgm:pt>
    <dgm:pt modelId="{155D0CF9-6E21-664C-A2D8-653E8B303E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altLang="zh-CN" noProof="0"/>
            <a:t>Difficultés principales</a:t>
          </a:r>
          <a:r>
            <a:rPr lang="en-US" altLang="zh-CN"/>
            <a:t> </a:t>
          </a:r>
          <a:endParaRPr lang="zh-CN" altLang="en-US"/>
        </a:p>
      </dgm:t>
    </dgm:pt>
    <dgm:pt modelId="{A818C69B-67E7-AD4B-A4E8-FE7494B536EA}" type="parTrans" cxnId="{E72EC332-16D7-6D46-B474-97625988DBCC}">
      <dgm:prSet/>
      <dgm:spPr/>
      <dgm:t>
        <a:bodyPr/>
        <a:lstStyle/>
        <a:p>
          <a:endParaRPr lang="zh-CN" altLang="en-US"/>
        </a:p>
      </dgm:t>
    </dgm:pt>
    <dgm:pt modelId="{FD016884-CA96-8042-B46D-EA8F84FB001A}" type="sibTrans" cxnId="{E72EC332-16D7-6D46-B474-97625988DBCC}">
      <dgm:prSet/>
      <dgm:spPr/>
      <dgm:t>
        <a:bodyPr/>
        <a:lstStyle/>
        <a:p>
          <a:endParaRPr lang="en-US"/>
        </a:p>
      </dgm:t>
    </dgm:pt>
    <dgm:pt modelId="{672C1C27-7CC6-42F0-8CA4-0004FC64D338}" type="pres">
      <dgm:prSet presAssocID="{96C79CC8-B40A-4F3E-ABE4-929F0624D1DE}" presName="root" presStyleCnt="0">
        <dgm:presLayoutVars>
          <dgm:dir/>
          <dgm:resizeHandles val="exact"/>
        </dgm:presLayoutVars>
      </dgm:prSet>
      <dgm:spPr/>
    </dgm:pt>
    <dgm:pt modelId="{0D324944-C58F-4B87-8EFC-5AF1287F14C2}" type="pres">
      <dgm:prSet presAssocID="{35BD0206-9431-4F3C-9783-65D6D27A924C}" presName="compNode" presStyleCnt="0"/>
      <dgm:spPr/>
    </dgm:pt>
    <dgm:pt modelId="{C7607BB1-29D5-4DF0-9A3D-17A4672578F8}" type="pres">
      <dgm:prSet presAssocID="{35BD0206-9431-4F3C-9783-65D6D27A924C}" presName="bgRect" presStyleLbl="bgShp" presStyleIdx="0" presStyleCnt="7"/>
      <dgm:spPr/>
    </dgm:pt>
    <dgm:pt modelId="{33714002-D8BC-4B82-8265-FC41EB347BF2}" type="pres">
      <dgm:prSet presAssocID="{35BD0206-9431-4F3C-9783-65D6D27A924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DD435FF-7420-4238-A38E-6492ACE8431A}" type="pres">
      <dgm:prSet presAssocID="{35BD0206-9431-4F3C-9783-65D6D27A924C}" presName="spaceRect" presStyleCnt="0"/>
      <dgm:spPr/>
    </dgm:pt>
    <dgm:pt modelId="{23C6996B-5CB4-46BA-8E84-1DB1854D235A}" type="pres">
      <dgm:prSet presAssocID="{35BD0206-9431-4F3C-9783-65D6D27A924C}" presName="parTx" presStyleLbl="revTx" presStyleIdx="0" presStyleCnt="7">
        <dgm:presLayoutVars>
          <dgm:chMax val="0"/>
          <dgm:chPref val="0"/>
        </dgm:presLayoutVars>
      </dgm:prSet>
      <dgm:spPr/>
    </dgm:pt>
    <dgm:pt modelId="{4AFAD690-3C79-4D12-9B99-A041641BC656}" type="pres">
      <dgm:prSet presAssocID="{3AF8692C-E9A8-430F-AEDE-E62B4CA22D15}" presName="sibTrans" presStyleCnt="0"/>
      <dgm:spPr/>
    </dgm:pt>
    <dgm:pt modelId="{99FD26D3-820E-4FAB-97C1-77322B9EB13E}" type="pres">
      <dgm:prSet presAssocID="{5F3CB530-61B8-4162-8C04-712D08F33534}" presName="compNode" presStyleCnt="0"/>
      <dgm:spPr/>
    </dgm:pt>
    <dgm:pt modelId="{4D537DFC-FBF3-439C-B890-A31A0AC8A697}" type="pres">
      <dgm:prSet presAssocID="{5F3CB530-61B8-4162-8C04-712D08F33534}" presName="bgRect" presStyleLbl="bgShp" presStyleIdx="1" presStyleCnt="7"/>
      <dgm:spPr/>
    </dgm:pt>
    <dgm:pt modelId="{8ACD871C-3CD5-4089-A097-6F0CF6F377D2}" type="pres">
      <dgm:prSet presAssocID="{5F3CB530-61B8-4162-8C04-712D08F3353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872A47EF-1D53-4991-9E9E-CECEB10A4BBC}" type="pres">
      <dgm:prSet presAssocID="{5F3CB530-61B8-4162-8C04-712D08F33534}" presName="spaceRect" presStyleCnt="0"/>
      <dgm:spPr/>
    </dgm:pt>
    <dgm:pt modelId="{6F81388B-730F-4C9A-9F02-24A5A07ED1EF}" type="pres">
      <dgm:prSet presAssocID="{5F3CB530-61B8-4162-8C04-712D08F33534}" presName="parTx" presStyleLbl="revTx" presStyleIdx="1" presStyleCnt="7">
        <dgm:presLayoutVars>
          <dgm:chMax val="0"/>
          <dgm:chPref val="0"/>
        </dgm:presLayoutVars>
      </dgm:prSet>
      <dgm:spPr/>
    </dgm:pt>
    <dgm:pt modelId="{DEA54728-3373-4834-9828-0D2BECA6C3CD}" type="pres">
      <dgm:prSet presAssocID="{25F4CA33-AA20-4932-8C50-61942EDE846C}" presName="sibTrans" presStyleCnt="0"/>
      <dgm:spPr/>
    </dgm:pt>
    <dgm:pt modelId="{41D32E32-D849-484B-9037-E8BD66301722}" type="pres">
      <dgm:prSet presAssocID="{6264967C-747B-4D66-B8AE-243E51A30E7C}" presName="compNode" presStyleCnt="0"/>
      <dgm:spPr/>
    </dgm:pt>
    <dgm:pt modelId="{470A69FC-248A-4D4C-B19F-8AC2FB89CDCB}" type="pres">
      <dgm:prSet presAssocID="{6264967C-747B-4D66-B8AE-243E51A30E7C}" presName="bgRect" presStyleLbl="bgShp" presStyleIdx="2" presStyleCnt="7"/>
      <dgm:spPr/>
    </dgm:pt>
    <dgm:pt modelId="{D8066B6E-1A1A-4B50-B428-3E700B6FF92C}" type="pres">
      <dgm:prSet presAssocID="{6264967C-747B-4D66-B8AE-243E51A30E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工具"/>
        </a:ext>
      </dgm:extLst>
    </dgm:pt>
    <dgm:pt modelId="{BC243D70-7242-4C5F-B093-07976AD85848}" type="pres">
      <dgm:prSet presAssocID="{6264967C-747B-4D66-B8AE-243E51A30E7C}" presName="spaceRect" presStyleCnt="0"/>
      <dgm:spPr/>
    </dgm:pt>
    <dgm:pt modelId="{FAB50CC6-3C86-447D-8758-C6C0C3C535EF}" type="pres">
      <dgm:prSet presAssocID="{6264967C-747B-4D66-B8AE-243E51A30E7C}" presName="parTx" presStyleLbl="revTx" presStyleIdx="2" presStyleCnt="7">
        <dgm:presLayoutVars>
          <dgm:chMax val="0"/>
          <dgm:chPref val="0"/>
        </dgm:presLayoutVars>
      </dgm:prSet>
      <dgm:spPr/>
    </dgm:pt>
    <dgm:pt modelId="{281CE06C-48B2-4660-A572-FBE87FCFE1E6}" type="pres">
      <dgm:prSet presAssocID="{14FE0D07-B730-4F2B-858B-1592D6C28BF6}" presName="sibTrans" presStyleCnt="0"/>
      <dgm:spPr/>
    </dgm:pt>
    <dgm:pt modelId="{19D91ADD-EE75-47AB-A885-9266B8603715}" type="pres">
      <dgm:prSet presAssocID="{CFEB8C78-8D05-419E-A75B-EAEAB059369B}" presName="compNode" presStyleCnt="0"/>
      <dgm:spPr/>
    </dgm:pt>
    <dgm:pt modelId="{69D1E28E-B4BF-411E-ABA9-D5E7BB45F000}" type="pres">
      <dgm:prSet presAssocID="{CFEB8C78-8D05-419E-A75B-EAEAB059369B}" presName="bgRect" presStyleLbl="bgShp" presStyleIdx="3" presStyleCnt="7"/>
      <dgm:spPr/>
    </dgm:pt>
    <dgm:pt modelId="{50A4D188-D93D-41BE-A70F-29D5BEAB2A53}" type="pres">
      <dgm:prSet presAssocID="{CFEB8C78-8D05-419E-A75B-EAEAB059369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档"/>
        </a:ext>
      </dgm:extLst>
    </dgm:pt>
    <dgm:pt modelId="{30B69AD6-901C-4910-91EE-80A86F96FFF1}" type="pres">
      <dgm:prSet presAssocID="{CFEB8C78-8D05-419E-A75B-EAEAB059369B}" presName="spaceRect" presStyleCnt="0"/>
      <dgm:spPr/>
    </dgm:pt>
    <dgm:pt modelId="{0395AB47-31CE-4CA3-86F9-C624913DBE22}" type="pres">
      <dgm:prSet presAssocID="{CFEB8C78-8D05-419E-A75B-EAEAB059369B}" presName="parTx" presStyleLbl="revTx" presStyleIdx="3" presStyleCnt="7">
        <dgm:presLayoutVars>
          <dgm:chMax val="0"/>
          <dgm:chPref val="0"/>
        </dgm:presLayoutVars>
      </dgm:prSet>
      <dgm:spPr/>
    </dgm:pt>
    <dgm:pt modelId="{71681E32-A90F-4E88-9055-66B64A664D62}" type="pres">
      <dgm:prSet presAssocID="{178A017B-4B57-41CA-946C-6CF46352F271}" presName="sibTrans" presStyleCnt="0"/>
      <dgm:spPr/>
    </dgm:pt>
    <dgm:pt modelId="{03336DBB-CAC3-4743-8AA9-2E56DA7C3219}" type="pres">
      <dgm:prSet presAssocID="{E7DD3F13-229B-4AF0-A89F-1F4E998C0F79}" presName="compNode" presStyleCnt="0"/>
      <dgm:spPr/>
    </dgm:pt>
    <dgm:pt modelId="{91ABDD0E-A798-4D0E-8DFB-D38794CEBB3C}" type="pres">
      <dgm:prSet presAssocID="{E7DD3F13-229B-4AF0-A89F-1F4E998C0F79}" presName="bgRect" presStyleLbl="bgShp" presStyleIdx="4" presStyleCnt="7"/>
      <dgm:spPr/>
    </dgm:pt>
    <dgm:pt modelId="{BF64E961-F5D1-4CE7-BF8C-AAB4E6F8B974}" type="pres">
      <dgm:prSet presAssocID="{E7DD3F13-229B-4AF0-A89F-1F4E998C0F7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关闭"/>
        </a:ext>
      </dgm:extLst>
    </dgm:pt>
    <dgm:pt modelId="{1AE9E8A3-02AD-4956-BA07-C5C8ED8514A1}" type="pres">
      <dgm:prSet presAssocID="{E7DD3F13-229B-4AF0-A89F-1F4E998C0F79}" presName="spaceRect" presStyleCnt="0"/>
      <dgm:spPr/>
    </dgm:pt>
    <dgm:pt modelId="{0B1008F5-9030-4735-B28B-E4D691731DB8}" type="pres">
      <dgm:prSet presAssocID="{E7DD3F13-229B-4AF0-A89F-1F4E998C0F79}" presName="parTx" presStyleLbl="revTx" presStyleIdx="4" presStyleCnt="7">
        <dgm:presLayoutVars>
          <dgm:chMax val="0"/>
          <dgm:chPref val="0"/>
        </dgm:presLayoutVars>
      </dgm:prSet>
      <dgm:spPr/>
    </dgm:pt>
    <dgm:pt modelId="{3D18C6D2-1860-4FC8-9808-36B373C8C026}" type="pres">
      <dgm:prSet presAssocID="{4F43627B-7A75-4005-9194-F13FE93AC4EE}" presName="sibTrans" presStyleCnt="0"/>
      <dgm:spPr/>
    </dgm:pt>
    <dgm:pt modelId="{896FE40C-159F-4E41-8ADA-BEB52ECFF1DF}" type="pres">
      <dgm:prSet presAssocID="{155D0CF9-6E21-664C-A2D8-653E8B303E5D}" presName="compNode" presStyleCnt="0"/>
      <dgm:spPr/>
    </dgm:pt>
    <dgm:pt modelId="{D02F2E34-6BD8-4AFA-A116-281E866A7E62}" type="pres">
      <dgm:prSet presAssocID="{155D0CF9-6E21-664C-A2D8-653E8B303E5D}" presName="bgRect" presStyleLbl="bgShp" presStyleIdx="5" presStyleCnt="7"/>
      <dgm:spPr/>
    </dgm:pt>
    <dgm:pt modelId="{211869BE-4A98-4DF1-B0BE-8339AB38EB3E}" type="pres">
      <dgm:prSet presAssocID="{155D0CF9-6E21-664C-A2D8-653E8B303E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灯泡"/>
        </a:ext>
      </dgm:extLst>
    </dgm:pt>
    <dgm:pt modelId="{7B2B4DB1-AE41-4C59-B890-C5A2B9EB19A5}" type="pres">
      <dgm:prSet presAssocID="{155D0CF9-6E21-664C-A2D8-653E8B303E5D}" presName="spaceRect" presStyleCnt="0"/>
      <dgm:spPr/>
    </dgm:pt>
    <dgm:pt modelId="{57991C6E-43EF-4987-9147-6AF8B7B32546}" type="pres">
      <dgm:prSet presAssocID="{155D0CF9-6E21-664C-A2D8-653E8B303E5D}" presName="parTx" presStyleLbl="revTx" presStyleIdx="5" presStyleCnt="7">
        <dgm:presLayoutVars>
          <dgm:chMax val="0"/>
          <dgm:chPref val="0"/>
        </dgm:presLayoutVars>
      </dgm:prSet>
      <dgm:spPr/>
    </dgm:pt>
    <dgm:pt modelId="{1D8F03CE-0AEE-4476-BB32-FB4FDF1FF2FD}" type="pres">
      <dgm:prSet presAssocID="{FD016884-CA96-8042-B46D-EA8F84FB001A}" presName="sibTrans" presStyleCnt="0"/>
      <dgm:spPr/>
    </dgm:pt>
    <dgm:pt modelId="{38DFB025-5074-4D84-AA7B-BD6F191921F1}" type="pres">
      <dgm:prSet presAssocID="{AF64370F-FB89-437A-9B79-ED9DD75322F2}" presName="compNode" presStyleCnt="0"/>
      <dgm:spPr/>
    </dgm:pt>
    <dgm:pt modelId="{753AEF9B-BAA9-43AE-ADFF-71F7678ED36C}" type="pres">
      <dgm:prSet presAssocID="{AF64370F-FB89-437A-9B79-ED9DD75322F2}" presName="bgRect" presStyleLbl="bgShp" presStyleIdx="6" presStyleCnt="7"/>
      <dgm:spPr/>
    </dgm:pt>
    <dgm:pt modelId="{9001E34F-BE44-4F04-AA52-7757EC5F5943}" type="pres">
      <dgm:prSet presAssocID="{AF64370F-FB89-437A-9B79-ED9DD75322F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警告"/>
        </a:ext>
      </dgm:extLst>
    </dgm:pt>
    <dgm:pt modelId="{FC8B98CD-2032-4BE3-89B0-8DA85FB1D25C}" type="pres">
      <dgm:prSet presAssocID="{AF64370F-FB89-437A-9B79-ED9DD75322F2}" presName="spaceRect" presStyleCnt="0"/>
      <dgm:spPr/>
    </dgm:pt>
    <dgm:pt modelId="{2DA737AC-D435-4844-9D9C-9335C522EB2A}" type="pres">
      <dgm:prSet presAssocID="{AF64370F-FB89-437A-9B79-ED9DD75322F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174A307-68C0-4CCE-923B-BB650980573B}" srcId="{96C79CC8-B40A-4F3E-ABE4-929F0624D1DE}" destId="{E7DD3F13-229B-4AF0-A89F-1F4E998C0F79}" srcOrd="4" destOrd="0" parTransId="{A8659A0C-FD95-4CFF-A76B-7D6C8CF8BD51}" sibTransId="{4F43627B-7A75-4005-9194-F13FE93AC4EE}"/>
    <dgm:cxn modelId="{D124AF0B-F276-9942-89FA-21C48B071FA0}" type="presOf" srcId="{35BD0206-9431-4F3C-9783-65D6D27A924C}" destId="{23C6996B-5CB4-46BA-8E84-1DB1854D235A}" srcOrd="0" destOrd="0" presId="urn:microsoft.com/office/officeart/2018/2/layout/IconVerticalSolidList"/>
    <dgm:cxn modelId="{E63F601B-8C25-EE43-A23F-785A1D49679F}" type="presOf" srcId="{5F3CB530-61B8-4162-8C04-712D08F33534}" destId="{6F81388B-730F-4C9A-9F02-24A5A07ED1EF}" srcOrd="0" destOrd="0" presId="urn:microsoft.com/office/officeart/2018/2/layout/IconVerticalSolidList"/>
    <dgm:cxn modelId="{E72EC332-16D7-6D46-B474-97625988DBCC}" srcId="{96C79CC8-B40A-4F3E-ABE4-929F0624D1DE}" destId="{155D0CF9-6E21-664C-A2D8-653E8B303E5D}" srcOrd="5" destOrd="0" parTransId="{A818C69B-67E7-AD4B-A4E8-FE7494B536EA}" sibTransId="{FD016884-CA96-8042-B46D-EA8F84FB001A}"/>
    <dgm:cxn modelId="{FCB4AC49-060E-AA4B-A140-96467526240C}" type="presOf" srcId="{CFEB8C78-8D05-419E-A75B-EAEAB059369B}" destId="{0395AB47-31CE-4CA3-86F9-C624913DBE22}" srcOrd="0" destOrd="0" presId="urn:microsoft.com/office/officeart/2018/2/layout/IconVerticalSolidList"/>
    <dgm:cxn modelId="{8AA9585B-585E-4EAB-A7F1-F7B0F4FB278A}" srcId="{96C79CC8-B40A-4F3E-ABE4-929F0624D1DE}" destId="{CFEB8C78-8D05-419E-A75B-EAEAB059369B}" srcOrd="3" destOrd="0" parTransId="{E9307C81-624B-4FDB-8DC4-C9DE3B2D67CD}" sibTransId="{178A017B-4B57-41CA-946C-6CF46352F271}"/>
    <dgm:cxn modelId="{25A3685D-84F0-D84F-81DD-53A84D5A357D}" type="presOf" srcId="{E7DD3F13-229B-4AF0-A89F-1F4E998C0F79}" destId="{0B1008F5-9030-4735-B28B-E4D691731DB8}" srcOrd="0" destOrd="0" presId="urn:microsoft.com/office/officeart/2018/2/layout/IconVerticalSolidList"/>
    <dgm:cxn modelId="{3B7291A2-7A1C-A540-AFCE-C123F00CE76A}" type="presOf" srcId="{6264967C-747B-4D66-B8AE-243E51A30E7C}" destId="{FAB50CC6-3C86-447D-8758-C6C0C3C535EF}" srcOrd="0" destOrd="0" presId="urn:microsoft.com/office/officeart/2018/2/layout/IconVerticalSolidList"/>
    <dgm:cxn modelId="{5B6D11AD-AFE9-A247-B169-7AB1A955CE21}" type="presOf" srcId="{155D0CF9-6E21-664C-A2D8-653E8B303E5D}" destId="{57991C6E-43EF-4987-9147-6AF8B7B32546}" srcOrd="0" destOrd="0" presId="urn:microsoft.com/office/officeart/2018/2/layout/IconVerticalSolidList"/>
    <dgm:cxn modelId="{41FD5EB8-CD43-4BFC-A4D8-FA9235185874}" srcId="{96C79CC8-B40A-4F3E-ABE4-929F0624D1DE}" destId="{6264967C-747B-4D66-B8AE-243E51A30E7C}" srcOrd="2" destOrd="0" parTransId="{6CCF0369-4ED4-4B3B-9E72-312B2DB7A60F}" sibTransId="{14FE0D07-B730-4F2B-858B-1592D6C28BF6}"/>
    <dgm:cxn modelId="{C12B3CCD-7C0E-4942-8EBE-1F06D45F2175}" type="presOf" srcId="{96C79CC8-B40A-4F3E-ABE4-929F0624D1DE}" destId="{672C1C27-7CC6-42F0-8CA4-0004FC64D338}" srcOrd="0" destOrd="0" presId="urn:microsoft.com/office/officeart/2018/2/layout/IconVerticalSolidList"/>
    <dgm:cxn modelId="{B1F06CD2-E971-466E-8E29-8EA1364745F2}" srcId="{96C79CC8-B40A-4F3E-ABE4-929F0624D1DE}" destId="{5F3CB530-61B8-4162-8C04-712D08F33534}" srcOrd="1" destOrd="0" parTransId="{174A3C30-7087-4D45-BA4A-702A3F578530}" sibTransId="{25F4CA33-AA20-4932-8C50-61942EDE846C}"/>
    <dgm:cxn modelId="{BF5051D9-9BED-48ED-8CAB-5A87F74A1392}" srcId="{96C79CC8-B40A-4F3E-ABE4-929F0624D1DE}" destId="{AF64370F-FB89-437A-9B79-ED9DD75322F2}" srcOrd="6" destOrd="0" parTransId="{AB9A1807-DC2A-4107-B378-ACBE9846EAB4}" sibTransId="{C48ADC78-736A-43E8-8A94-CE97E96134AA}"/>
    <dgm:cxn modelId="{CE3B23E9-4C8D-4DBE-9F45-CF92521AF4A2}" srcId="{96C79CC8-B40A-4F3E-ABE4-929F0624D1DE}" destId="{35BD0206-9431-4F3C-9783-65D6D27A924C}" srcOrd="0" destOrd="0" parTransId="{569173A4-D380-4158-B4EB-9E92FD7B1ED4}" sibTransId="{3AF8692C-E9A8-430F-AEDE-E62B4CA22D15}"/>
    <dgm:cxn modelId="{DED0E3F0-7B23-A64E-AC6E-66F9EB15C7B8}" type="presOf" srcId="{AF64370F-FB89-437A-9B79-ED9DD75322F2}" destId="{2DA737AC-D435-4844-9D9C-9335C522EB2A}" srcOrd="0" destOrd="0" presId="urn:microsoft.com/office/officeart/2018/2/layout/IconVerticalSolidList"/>
    <dgm:cxn modelId="{F7672585-12A7-DE49-8CC6-112658986ED0}" type="presParOf" srcId="{672C1C27-7CC6-42F0-8CA4-0004FC64D338}" destId="{0D324944-C58F-4B87-8EFC-5AF1287F14C2}" srcOrd="0" destOrd="0" presId="urn:microsoft.com/office/officeart/2018/2/layout/IconVerticalSolidList"/>
    <dgm:cxn modelId="{797C0D55-471C-D142-A14E-4CFE5EAD3B49}" type="presParOf" srcId="{0D324944-C58F-4B87-8EFC-5AF1287F14C2}" destId="{C7607BB1-29D5-4DF0-9A3D-17A4672578F8}" srcOrd="0" destOrd="0" presId="urn:microsoft.com/office/officeart/2018/2/layout/IconVerticalSolidList"/>
    <dgm:cxn modelId="{157EFC5D-EF43-EC44-9C09-2355C77D86DE}" type="presParOf" srcId="{0D324944-C58F-4B87-8EFC-5AF1287F14C2}" destId="{33714002-D8BC-4B82-8265-FC41EB347BF2}" srcOrd="1" destOrd="0" presId="urn:microsoft.com/office/officeart/2018/2/layout/IconVerticalSolidList"/>
    <dgm:cxn modelId="{B7CE744D-C665-2A4C-AF58-1AFDD4884395}" type="presParOf" srcId="{0D324944-C58F-4B87-8EFC-5AF1287F14C2}" destId="{8DD435FF-7420-4238-A38E-6492ACE8431A}" srcOrd="2" destOrd="0" presId="urn:microsoft.com/office/officeart/2018/2/layout/IconVerticalSolidList"/>
    <dgm:cxn modelId="{2938F8C5-5E6C-FC4D-898C-DB32C0E9DDE9}" type="presParOf" srcId="{0D324944-C58F-4B87-8EFC-5AF1287F14C2}" destId="{23C6996B-5CB4-46BA-8E84-1DB1854D235A}" srcOrd="3" destOrd="0" presId="urn:microsoft.com/office/officeart/2018/2/layout/IconVerticalSolidList"/>
    <dgm:cxn modelId="{637358AB-73CD-0C48-B620-89AE2D0146D1}" type="presParOf" srcId="{672C1C27-7CC6-42F0-8CA4-0004FC64D338}" destId="{4AFAD690-3C79-4D12-9B99-A041641BC656}" srcOrd="1" destOrd="0" presId="urn:microsoft.com/office/officeart/2018/2/layout/IconVerticalSolidList"/>
    <dgm:cxn modelId="{5B50352E-32F2-F446-8861-E6EF305CB2DD}" type="presParOf" srcId="{672C1C27-7CC6-42F0-8CA4-0004FC64D338}" destId="{99FD26D3-820E-4FAB-97C1-77322B9EB13E}" srcOrd="2" destOrd="0" presId="urn:microsoft.com/office/officeart/2018/2/layout/IconVerticalSolidList"/>
    <dgm:cxn modelId="{46FC4542-0E47-CC45-8BAD-660ABDFDD499}" type="presParOf" srcId="{99FD26D3-820E-4FAB-97C1-77322B9EB13E}" destId="{4D537DFC-FBF3-439C-B890-A31A0AC8A697}" srcOrd="0" destOrd="0" presId="urn:microsoft.com/office/officeart/2018/2/layout/IconVerticalSolidList"/>
    <dgm:cxn modelId="{C901F08F-7B25-B743-866A-E20762AB193B}" type="presParOf" srcId="{99FD26D3-820E-4FAB-97C1-77322B9EB13E}" destId="{8ACD871C-3CD5-4089-A097-6F0CF6F377D2}" srcOrd="1" destOrd="0" presId="urn:microsoft.com/office/officeart/2018/2/layout/IconVerticalSolidList"/>
    <dgm:cxn modelId="{05B1D22A-90A3-9B42-AEA6-79510D8FC5D5}" type="presParOf" srcId="{99FD26D3-820E-4FAB-97C1-77322B9EB13E}" destId="{872A47EF-1D53-4991-9E9E-CECEB10A4BBC}" srcOrd="2" destOrd="0" presId="urn:microsoft.com/office/officeart/2018/2/layout/IconVerticalSolidList"/>
    <dgm:cxn modelId="{B2D11BE3-0606-2240-B99B-44F0D276865D}" type="presParOf" srcId="{99FD26D3-820E-4FAB-97C1-77322B9EB13E}" destId="{6F81388B-730F-4C9A-9F02-24A5A07ED1EF}" srcOrd="3" destOrd="0" presId="urn:microsoft.com/office/officeart/2018/2/layout/IconVerticalSolidList"/>
    <dgm:cxn modelId="{8F44363D-3A3A-BF4A-B86F-C6FB77ECBD27}" type="presParOf" srcId="{672C1C27-7CC6-42F0-8CA4-0004FC64D338}" destId="{DEA54728-3373-4834-9828-0D2BECA6C3CD}" srcOrd="3" destOrd="0" presId="urn:microsoft.com/office/officeart/2018/2/layout/IconVerticalSolidList"/>
    <dgm:cxn modelId="{80CF0D3B-8796-7F4E-B8C9-FD2A9FCFE62D}" type="presParOf" srcId="{672C1C27-7CC6-42F0-8CA4-0004FC64D338}" destId="{41D32E32-D849-484B-9037-E8BD66301722}" srcOrd="4" destOrd="0" presId="urn:microsoft.com/office/officeart/2018/2/layout/IconVerticalSolidList"/>
    <dgm:cxn modelId="{49C28C94-A13F-B846-801A-5530F1AE64BF}" type="presParOf" srcId="{41D32E32-D849-484B-9037-E8BD66301722}" destId="{470A69FC-248A-4D4C-B19F-8AC2FB89CDCB}" srcOrd="0" destOrd="0" presId="urn:microsoft.com/office/officeart/2018/2/layout/IconVerticalSolidList"/>
    <dgm:cxn modelId="{8E54A2CE-8CDC-394F-AE17-B0E38D2C60A0}" type="presParOf" srcId="{41D32E32-D849-484B-9037-E8BD66301722}" destId="{D8066B6E-1A1A-4B50-B428-3E700B6FF92C}" srcOrd="1" destOrd="0" presId="urn:microsoft.com/office/officeart/2018/2/layout/IconVerticalSolidList"/>
    <dgm:cxn modelId="{C7F6C5CE-9C37-614B-8636-AC66AA58095F}" type="presParOf" srcId="{41D32E32-D849-484B-9037-E8BD66301722}" destId="{BC243D70-7242-4C5F-B093-07976AD85848}" srcOrd="2" destOrd="0" presId="urn:microsoft.com/office/officeart/2018/2/layout/IconVerticalSolidList"/>
    <dgm:cxn modelId="{9801E78E-F551-5C4F-8C1D-B95806BBA50E}" type="presParOf" srcId="{41D32E32-D849-484B-9037-E8BD66301722}" destId="{FAB50CC6-3C86-447D-8758-C6C0C3C535EF}" srcOrd="3" destOrd="0" presId="urn:microsoft.com/office/officeart/2018/2/layout/IconVerticalSolidList"/>
    <dgm:cxn modelId="{4A995050-11C3-BA41-9DDE-CC01D26D49AA}" type="presParOf" srcId="{672C1C27-7CC6-42F0-8CA4-0004FC64D338}" destId="{281CE06C-48B2-4660-A572-FBE87FCFE1E6}" srcOrd="5" destOrd="0" presId="urn:microsoft.com/office/officeart/2018/2/layout/IconVerticalSolidList"/>
    <dgm:cxn modelId="{B3FAFF03-D284-DA4E-9452-81527470A31F}" type="presParOf" srcId="{672C1C27-7CC6-42F0-8CA4-0004FC64D338}" destId="{19D91ADD-EE75-47AB-A885-9266B8603715}" srcOrd="6" destOrd="0" presId="urn:microsoft.com/office/officeart/2018/2/layout/IconVerticalSolidList"/>
    <dgm:cxn modelId="{CB7A2574-DA9B-F642-85A2-4E1B0B73A49D}" type="presParOf" srcId="{19D91ADD-EE75-47AB-A885-9266B8603715}" destId="{69D1E28E-B4BF-411E-ABA9-D5E7BB45F000}" srcOrd="0" destOrd="0" presId="urn:microsoft.com/office/officeart/2018/2/layout/IconVerticalSolidList"/>
    <dgm:cxn modelId="{26694EC6-4BAA-E64D-B708-EB9D99FDC198}" type="presParOf" srcId="{19D91ADD-EE75-47AB-A885-9266B8603715}" destId="{50A4D188-D93D-41BE-A70F-29D5BEAB2A53}" srcOrd="1" destOrd="0" presId="urn:microsoft.com/office/officeart/2018/2/layout/IconVerticalSolidList"/>
    <dgm:cxn modelId="{663980C4-8475-2D4D-BE58-E39C471F5D44}" type="presParOf" srcId="{19D91ADD-EE75-47AB-A885-9266B8603715}" destId="{30B69AD6-901C-4910-91EE-80A86F96FFF1}" srcOrd="2" destOrd="0" presId="urn:microsoft.com/office/officeart/2018/2/layout/IconVerticalSolidList"/>
    <dgm:cxn modelId="{C6645B1F-6323-C843-811E-B22102622E14}" type="presParOf" srcId="{19D91ADD-EE75-47AB-A885-9266B8603715}" destId="{0395AB47-31CE-4CA3-86F9-C624913DBE22}" srcOrd="3" destOrd="0" presId="urn:microsoft.com/office/officeart/2018/2/layout/IconVerticalSolidList"/>
    <dgm:cxn modelId="{E423D58D-D942-4242-87B3-2054B01027D4}" type="presParOf" srcId="{672C1C27-7CC6-42F0-8CA4-0004FC64D338}" destId="{71681E32-A90F-4E88-9055-66B64A664D62}" srcOrd="7" destOrd="0" presId="urn:microsoft.com/office/officeart/2018/2/layout/IconVerticalSolidList"/>
    <dgm:cxn modelId="{E1068995-20CA-764A-8DB5-329A27C67E34}" type="presParOf" srcId="{672C1C27-7CC6-42F0-8CA4-0004FC64D338}" destId="{03336DBB-CAC3-4743-8AA9-2E56DA7C3219}" srcOrd="8" destOrd="0" presId="urn:microsoft.com/office/officeart/2018/2/layout/IconVerticalSolidList"/>
    <dgm:cxn modelId="{A57F0943-91D0-E549-9B36-E192B934F5D9}" type="presParOf" srcId="{03336DBB-CAC3-4743-8AA9-2E56DA7C3219}" destId="{91ABDD0E-A798-4D0E-8DFB-D38794CEBB3C}" srcOrd="0" destOrd="0" presId="urn:microsoft.com/office/officeart/2018/2/layout/IconVerticalSolidList"/>
    <dgm:cxn modelId="{3A12247D-007E-DE49-A7A2-E1AA5445F5A5}" type="presParOf" srcId="{03336DBB-CAC3-4743-8AA9-2E56DA7C3219}" destId="{BF64E961-F5D1-4CE7-BF8C-AAB4E6F8B974}" srcOrd="1" destOrd="0" presId="urn:microsoft.com/office/officeart/2018/2/layout/IconVerticalSolidList"/>
    <dgm:cxn modelId="{B45B5120-B99E-2D4F-AA4D-B0E2B8BB4975}" type="presParOf" srcId="{03336DBB-CAC3-4743-8AA9-2E56DA7C3219}" destId="{1AE9E8A3-02AD-4956-BA07-C5C8ED8514A1}" srcOrd="2" destOrd="0" presId="urn:microsoft.com/office/officeart/2018/2/layout/IconVerticalSolidList"/>
    <dgm:cxn modelId="{0C1687F2-05FD-0C48-90E9-170F7B03A48B}" type="presParOf" srcId="{03336DBB-CAC3-4743-8AA9-2E56DA7C3219}" destId="{0B1008F5-9030-4735-B28B-E4D691731DB8}" srcOrd="3" destOrd="0" presId="urn:microsoft.com/office/officeart/2018/2/layout/IconVerticalSolidList"/>
    <dgm:cxn modelId="{029F61E7-6344-6149-90CA-6694FB8EE9D0}" type="presParOf" srcId="{672C1C27-7CC6-42F0-8CA4-0004FC64D338}" destId="{3D18C6D2-1860-4FC8-9808-36B373C8C026}" srcOrd="9" destOrd="0" presId="urn:microsoft.com/office/officeart/2018/2/layout/IconVerticalSolidList"/>
    <dgm:cxn modelId="{CF6A3318-6C43-AF49-9DF1-2153354978B0}" type="presParOf" srcId="{672C1C27-7CC6-42F0-8CA4-0004FC64D338}" destId="{896FE40C-159F-4E41-8ADA-BEB52ECFF1DF}" srcOrd="10" destOrd="0" presId="urn:microsoft.com/office/officeart/2018/2/layout/IconVerticalSolidList"/>
    <dgm:cxn modelId="{487E36C2-F1FB-6545-BD7A-47A1D72320F5}" type="presParOf" srcId="{896FE40C-159F-4E41-8ADA-BEB52ECFF1DF}" destId="{D02F2E34-6BD8-4AFA-A116-281E866A7E62}" srcOrd="0" destOrd="0" presId="urn:microsoft.com/office/officeart/2018/2/layout/IconVerticalSolidList"/>
    <dgm:cxn modelId="{24EE2D43-B6F5-F247-A7AB-BC52BF8B2BE5}" type="presParOf" srcId="{896FE40C-159F-4E41-8ADA-BEB52ECFF1DF}" destId="{211869BE-4A98-4DF1-B0BE-8339AB38EB3E}" srcOrd="1" destOrd="0" presId="urn:microsoft.com/office/officeart/2018/2/layout/IconVerticalSolidList"/>
    <dgm:cxn modelId="{E9BA445A-FABF-644E-821D-821F051027AD}" type="presParOf" srcId="{896FE40C-159F-4E41-8ADA-BEB52ECFF1DF}" destId="{7B2B4DB1-AE41-4C59-B890-C5A2B9EB19A5}" srcOrd="2" destOrd="0" presId="urn:microsoft.com/office/officeart/2018/2/layout/IconVerticalSolidList"/>
    <dgm:cxn modelId="{B18F6E50-D822-2E48-9652-DAE79C4074F3}" type="presParOf" srcId="{896FE40C-159F-4E41-8ADA-BEB52ECFF1DF}" destId="{57991C6E-43EF-4987-9147-6AF8B7B32546}" srcOrd="3" destOrd="0" presId="urn:microsoft.com/office/officeart/2018/2/layout/IconVerticalSolidList"/>
    <dgm:cxn modelId="{D3F055E3-543B-4E44-A8F9-FEB3B808F235}" type="presParOf" srcId="{672C1C27-7CC6-42F0-8CA4-0004FC64D338}" destId="{1D8F03CE-0AEE-4476-BB32-FB4FDF1FF2FD}" srcOrd="11" destOrd="0" presId="urn:microsoft.com/office/officeart/2018/2/layout/IconVerticalSolidList"/>
    <dgm:cxn modelId="{33E3CC8F-C33C-354D-9117-20FFF62BBD64}" type="presParOf" srcId="{672C1C27-7CC6-42F0-8CA4-0004FC64D338}" destId="{38DFB025-5074-4D84-AA7B-BD6F191921F1}" srcOrd="12" destOrd="0" presId="urn:microsoft.com/office/officeart/2018/2/layout/IconVerticalSolidList"/>
    <dgm:cxn modelId="{FD687D70-12DA-ED4A-9FD5-62A37F6715A7}" type="presParOf" srcId="{38DFB025-5074-4D84-AA7B-BD6F191921F1}" destId="{753AEF9B-BAA9-43AE-ADFF-71F7678ED36C}" srcOrd="0" destOrd="0" presId="urn:microsoft.com/office/officeart/2018/2/layout/IconVerticalSolidList"/>
    <dgm:cxn modelId="{632FB71D-6607-0A4C-AA7E-D25B69A31573}" type="presParOf" srcId="{38DFB025-5074-4D84-AA7B-BD6F191921F1}" destId="{9001E34F-BE44-4F04-AA52-7757EC5F5943}" srcOrd="1" destOrd="0" presId="urn:microsoft.com/office/officeart/2018/2/layout/IconVerticalSolidList"/>
    <dgm:cxn modelId="{BFC553D5-CFE1-BA40-B8F6-DC4DBEC53A4A}" type="presParOf" srcId="{38DFB025-5074-4D84-AA7B-BD6F191921F1}" destId="{FC8B98CD-2032-4BE3-89B0-8DA85FB1D25C}" srcOrd="2" destOrd="0" presId="urn:microsoft.com/office/officeart/2018/2/layout/IconVerticalSolidList"/>
    <dgm:cxn modelId="{D445DA28-ACE5-5846-87B5-152F25969915}" type="presParOf" srcId="{38DFB025-5074-4D84-AA7B-BD6F191921F1}" destId="{2DA737AC-D435-4844-9D9C-9335C522EB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C63AC-B4FE-4E10-852A-3920DF1A94B4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35E4B6-3274-479F-A23C-15092FB336AC}">
      <dgm:prSet/>
      <dgm:spPr/>
      <dgm:t>
        <a:bodyPr/>
        <a:lstStyle/>
        <a:p>
          <a:r>
            <a:rPr lang="fr-FR"/>
            <a:t>Nous somme ?</a:t>
          </a:r>
          <a:endParaRPr lang="en-US"/>
        </a:p>
      </dgm:t>
    </dgm:pt>
    <dgm:pt modelId="{A111F66F-E873-41F6-B01A-AE723177BCB9}" type="parTrans" cxnId="{E94A216B-A80C-4471-9FF3-542B1AEC0EF5}">
      <dgm:prSet/>
      <dgm:spPr/>
      <dgm:t>
        <a:bodyPr/>
        <a:lstStyle/>
        <a:p>
          <a:endParaRPr lang="en-US"/>
        </a:p>
      </dgm:t>
    </dgm:pt>
    <dgm:pt modelId="{80CCE58D-8585-4F74-A415-595C887EC74F}" type="sibTrans" cxnId="{E94A216B-A80C-4471-9FF3-542B1AEC0EF5}">
      <dgm:prSet/>
      <dgm:spPr/>
      <dgm:t>
        <a:bodyPr/>
        <a:lstStyle/>
        <a:p>
          <a:endParaRPr lang="en-US"/>
        </a:p>
      </dgm:t>
    </dgm:pt>
    <dgm:pt modelId="{BFB3CF4E-BA6C-4A49-86DA-FFA9D6A19685}">
      <dgm:prSet/>
      <dgm:spPr/>
      <dgm:t>
        <a:bodyPr/>
        <a:lstStyle/>
        <a:p>
          <a:r>
            <a:rPr lang="fr-FR"/>
            <a:t>Que faisons nous ?</a:t>
          </a:r>
          <a:endParaRPr lang="en-US"/>
        </a:p>
      </dgm:t>
    </dgm:pt>
    <dgm:pt modelId="{6ED1AF12-E143-4201-97F3-592A1F1072E3}" type="parTrans" cxnId="{561F2E8D-0586-4C28-8B85-66C1C3BB0506}">
      <dgm:prSet/>
      <dgm:spPr/>
      <dgm:t>
        <a:bodyPr/>
        <a:lstStyle/>
        <a:p>
          <a:endParaRPr lang="en-US"/>
        </a:p>
      </dgm:t>
    </dgm:pt>
    <dgm:pt modelId="{FDDAC177-64CD-4F48-B6A9-CA856B7232C5}" type="sibTrans" cxnId="{561F2E8D-0586-4C28-8B85-66C1C3BB0506}">
      <dgm:prSet/>
      <dgm:spPr/>
      <dgm:t>
        <a:bodyPr/>
        <a:lstStyle/>
        <a:p>
          <a:endParaRPr lang="en-US"/>
        </a:p>
      </dgm:t>
    </dgm:pt>
    <dgm:pt modelId="{CC9D0A50-498C-F445-88B8-F397F6EEC2DB}" type="pres">
      <dgm:prSet presAssocID="{F8FC63AC-B4FE-4E10-852A-3920DF1A94B4}" presName="diagram" presStyleCnt="0">
        <dgm:presLayoutVars>
          <dgm:dir/>
          <dgm:resizeHandles val="exact"/>
        </dgm:presLayoutVars>
      </dgm:prSet>
      <dgm:spPr/>
    </dgm:pt>
    <dgm:pt modelId="{D7181E35-86E5-7346-95C9-0C80DFEAAF9F}" type="pres">
      <dgm:prSet presAssocID="{E335E4B6-3274-479F-A23C-15092FB336AC}" presName="node" presStyleLbl="node1" presStyleIdx="0" presStyleCnt="2">
        <dgm:presLayoutVars>
          <dgm:bulletEnabled val="1"/>
        </dgm:presLayoutVars>
      </dgm:prSet>
      <dgm:spPr/>
    </dgm:pt>
    <dgm:pt modelId="{85A24B1E-BAAA-1241-98C4-FEBD7D68B9E3}" type="pres">
      <dgm:prSet presAssocID="{80CCE58D-8585-4F74-A415-595C887EC74F}" presName="sibTrans" presStyleCnt="0"/>
      <dgm:spPr/>
    </dgm:pt>
    <dgm:pt modelId="{4D6D3EAC-419F-6C46-8079-34144B736D02}" type="pres">
      <dgm:prSet presAssocID="{BFB3CF4E-BA6C-4A49-86DA-FFA9D6A19685}" presName="node" presStyleLbl="node1" presStyleIdx="1" presStyleCnt="2">
        <dgm:presLayoutVars>
          <dgm:bulletEnabled val="1"/>
        </dgm:presLayoutVars>
      </dgm:prSet>
      <dgm:spPr/>
    </dgm:pt>
  </dgm:ptLst>
  <dgm:cxnLst>
    <dgm:cxn modelId="{313FAC5C-9423-1E4C-A55B-899EFC5C677C}" type="presOf" srcId="{F8FC63AC-B4FE-4E10-852A-3920DF1A94B4}" destId="{CC9D0A50-498C-F445-88B8-F397F6EEC2DB}" srcOrd="0" destOrd="0" presId="urn:microsoft.com/office/officeart/2005/8/layout/default"/>
    <dgm:cxn modelId="{E94A216B-A80C-4471-9FF3-542B1AEC0EF5}" srcId="{F8FC63AC-B4FE-4E10-852A-3920DF1A94B4}" destId="{E335E4B6-3274-479F-A23C-15092FB336AC}" srcOrd="0" destOrd="0" parTransId="{A111F66F-E873-41F6-B01A-AE723177BCB9}" sibTransId="{80CCE58D-8585-4F74-A415-595C887EC74F}"/>
    <dgm:cxn modelId="{CB08FC74-5D76-8F4B-B7E9-7D360E909EB6}" type="presOf" srcId="{BFB3CF4E-BA6C-4A49-86DA-FFA9D6A19685}" destId="{4D6D3EAC-419F-6C46-8079-34144B736D02}" srcOrd="0" destOrd="0" presId="urn:microsoft.com/office/officeart/2005/8/layout/default"/>
    <dgm:cxn modelId="{37C57285-9DCA-AD4B-A7F2-ECB71AB3D2B2}" type="presOf" srcId="{E335E4B6-3274-479F-A23C-15092FB336AC}" destId="{D7181E35-86E5-7346-95C9-0C80DFEAAF9F}" srcOrd="0" destOrd="0" presId="urn:microsoft.com/office/officeart/2005/8/layout/default"/>
    <dgm:cxn modelId="{561F2E8D-0586-4C28-8B85-66C1C3BB0506}" srcId="{F8FC63AC-B4FE-4E10-852A-3920DF1A94B4}" destId="{BFB3CF4E-BA6C-4A49-86DA-FFA9D6A19685}" srcOrd="1" destOrd="0" parTransId="{6ED1AF12-E143-4201-97F3-592A1F1072E3}" sibTransId="{FDDAC177-64CD-4F48-B6A9-CA856B7232C5}"/>
    <dgm:cxn modelId="{459C5F22-AEEE-D643-9A0C-C7F0D61277E2}" type="presParOf" srcId="{CC9D0A50-498C-F445-88B8-F397F6EEC2DB}" destId="{D7181E35-86E5-7346-95C9-0C80DFEAAF9F}" srcOrd="0" destOrd="0" presId="urn:microsoft.com/office/officeart/2005/8/layout/default"/>
    <dgm:cxn modelId="{DEE03AFD-E488-034F-8577-E9510CA8460C}" type="presParOf" srcId="{CC9D0A50-498C-F445-88B8-F397F6EEC2DB}" destId="{85A24B1E-BAAA-1241-98C4-FEBD7D68B9E3}" srcOrd="1" destOrd="0" presId="urn:microsoft.com/office/officeart/2005/8/layout/default"/>
    <dgm:cxn modelId="{BD326D65-FC59-914A-846A-22D64ED99AC0}" type="presParOf" srcId="{CC9D0A50-498C-F445-88B8-F397F6EEC2DB}" destId="{4D6D3EAC-419F-6C46-8079-34144B736D0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E2248-BC28-4091-9CC8-DDC3543604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4A2D9D-29F6-4ED8-8E7F-5B55CAF5DD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ORM</a:t>
          </a:r>
        </a:p>
      </dgm:t>
    </dgm:pt>
    <dgm:pt modelId="{4437EC7C-D40D-43F8-9D10-8208D2B67717}" type="parTrans" cxnId="{1BB6632A-33F9-466A-A26B-57C5240BE8FF}">
      <dgm:prSet/>
      <dgm:spPr/>
      <dgm:t>
        <a:bodyPr/>
        <a:lstStyle/>
        <a:p>
          <a:endParaRPr lang="en-US"/>
        </a:p>
      </dgm:t>
    </dgm:pt>
    <dgm:pt modelId="{D8D10B5A-FE12-4609-9F10-4D3FB05C5865}" type="sibTrans" cxnId="{1BB6632A-33F9-466A-A26B-57C5240BE8FF}">
      <dgm:prSet/>
      <dgm:spPr/>
      <dgm:t>
        <a:bodyPr/>
        <a:lstStyle/>
        <a:p>
          <a:endParaRPr lang="en-US"/>
        </a:p>
      </dgm:t>
    </dgm:pt>
    <dgm:pt modelId="{08CCBA8B-3429-4826-A0EF-677FE23F05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Python </a:t>
          </a:r>
          <a:endParaRPr lang="en-US"/>
        </a:p>
      </dgm:t>
    </dgm:pt>
    <dgm:pt modelId="{F1AA3A8E-AC12-4ECD-BE36-1ED8F944290D}" type="parTrans" cxnId="{F3509A5B-2AAF-4513-A64F-7B1C2672BE5C}">
      <dgm:prSet/>
      <dgm:spPr/>
      <dgm:t>
        <a:bodyPr/>
        <a:lstStyle/>
        <a:p>
          <a:endParaRPr lang="en-US"/>
        </a:p>
      </dgm:t>
    </dgm:pt>
    <dgm:pt modelId="{8268DDE6-0AB5-4ACE-A31B-407849CC7B56}" type="sibTrans" cxnId="{F3509A5B-2AAF-4513-A64F-7B1C2672BE5C}">
      <dgm:prSet/>
      <dgm:spPr/>
      <dgm:t>
        <a:bodyPr/>
        <a:lstStyle/>
        <a:p>
          <a:endParaRPr lang="en-US"/>
        </a:p>
      </dgm:t>
    </dgm:pt>
    <dgm:pt modelId="{A7C44CF8-B8C0-40C3-A3A5-ADC5D795C9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Document complète</a:t>
          </a:r>
          <a:endParaRPr lang="en-US"/>
        </a:p>
      </dgm:t>
    </dgm:pt>
    <dgm:pt modelId="{D85D51D4-F4B6-40B2-9F84-55196BB65CEB}" type="parTrans" cxnId="{F78ACA67-4CCF-4C2B-8008-16148E71743D}">
      <dgm:prSet/>
      <dgm:spPr/>
      <dgm:t>
        <a:bodyPr/>
        <a:lstStyle/>
        <a:p>
          <a:endParaRPr lang="en-US"/>
        </a:p>
      </dgm:t>
    </dgm:pt>
    <dgm:pt modelId="{A50260D4-447C-4C8C-A175-246F1DD01040}" type="sibTrans" cxnId="{F78ACA67-4CCF-4C2B-8008-16148E71743D}">
      <dgm:prSet/>
      <dgm:spPr/>
      <dgm:t>
        <a:bodyPr/>
        <a:lstStyle/>
        <a:p>
          <a:endParaRPr lang="en-US"/>
        </a:p>
      </dgm:t>
    </dgm:pt>
    <dgm:pt modelId="{7BBC3FA9-D203-4B4E-B303-7E52CD5E0B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Composant d'accès à la base de données puissant</a:t>
          </a:r>
          <a:endParaRPr lang="en-US"/>
        </a:p>
      </dgm:t>
    </dgm:pt>
    <dgm:pt modelId="{3AF5591F-B1C0-4940-B693-14CE0ED62E9A}" type="parTrans" cxnId="{3019E5E4-B663-46E3-A69A-EC3CBA100B87}">
      <dgm:prSet/>
      <dgm:spPr/>
      <dgm:t>
        <a:bodyPr/>
        <a:lstStyle/>
        <a:p>
          <a:endParaRPr lang="en-US"/>
        </a:p>
      </dgm:t>
    </dgm:pt>
    <dgm:pt modelId="{3A49D080-3865-41AD-87FC-4A6A84D578BF}" type="sibTrans" cxnId="{3019E5E4-B663-46E3-A69A-EC3CBA100B87}">
      <dgm:prSet/>
      <dgm:spPr/>
      <dgm:t>
        <a:bodyPr/>
        <a:lstStyle/>
        <a:p>
          <a:endParaRPr lang="en-US"/>
        </a:p>
      </dgm:t>
    </dgm:pt>
    <dgm:pt modelId="{062D372A-5188-455C-8975-84D1FCC6AA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Django </a:t>
          </a:r>
          <a:r>
            <a:rPr lang="fr-FR" err="1"/>
            <a:t>debug</a:t>
          </a:r>
          <a:r>
            <a:rPr lang="fr-FR"/>
            <a:t> -&gt;Facile à trouver où le code est erroné</a:t>
          </a:r>
          <a:endParaRPr lang="en-US"/>
        </a:p>
      </dgm:t>
    </dgm:pt>
    <dgm:pt modelId="{3E7B0E7A-42AD-4127-9C20-8DF131435FA9}" type="parTrans" cxnId="{035D4FD6-1C09-4A2A-8466-938ABA842EAA}">
      <dgm:prSet/>
      <dgm:spPr/>
      <dgm:t>
        <a:bodyPr/>
        <a:lstStyle/>
        <a:p>
          <a:endParaRPr lang="en-US"/>
        </a:p>
      </dgm:t>
    </dgm:pt>
    <dgm:pt modelId="{A1EF7B63-AB45-45DE-8353-8507B06D9089}" type="sibTrans" cxnId="{035D4FD6-1C09-4A2A-8466-938ABA842EAA}">
      <dgm:prSet/>
      <dgm:spPr/>
      <dgm:t>
        <a:bodyPr/>
        <a:lstStyle/>
        <a:p>
          <a:endParaRPr lang="en-US"/>
        </a:p>
      </dgm:t>
    </dgm:pt>
    <dgm:pt modelId="{ED109CFF-42D6-4955-96D1-63B943860546}" type="pres">
      <dgm:prSet presAssocID="{D64E2248-BC28-4091-9CC8-DDC35436041E}" presName="root" presStyleCnt="0">
        <dgm:presLayoutVars>
          <dgm:dir/>
          <dgm:resizeHandles val="exact"/>
        </dgm:presLayoutVars>
      </dgm:prSet>
      <dgm:spPr/>
    </dgm:pt>
    <dgm:pt modelId="{B983041F-BE90-40F9-8B4C-33835DAAE95C}" type="pres">
      <dgm:prSet presAssocID="{08CCBA8B-3429-4826-A0EF-677FE23F051E}" presName="compNode" presStyleCnt="0"/>
      <dgm:spPr/>
    </dgm:pt>
    <dgm:pt modelId="{3CC4789B-ED30-49BC-80CE-446D87CA747D}" type="pres">
      <dgm:prSet presAssocID="{08CCBA8B-3429-4826-A0EF-677FE23F051E}" presName="iconBgRect" presStyleLbl="bgShp" presStyleIdx="0" presStyleCnt="5"/>
      <dgm:spPr/>
    </dgm:pt>
    <dgm:pt modelId="{9419F056-8679-47DA-9B53-2E4DEE5F2D1B}" type="pres">
      <dgm:prSet presAssocID="{08CCBA8B-3429-4826-A0EF-677FE23F05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CF65B35B-4C4A-471E-9287-700A3459C135}" type="pres">
      <dgm:prSet presAssocID="{08CCBA8B-3429-4826-A0EF-677FE23F051E}" presName="spaceRect" presStyleCnt="0"/>
      <dgm:spPr/>
    </dgm:pt>
    <dgm:pt modelId="{CFB2AE5E-9693-43CD-B3E6-0D450FD2B7BE}" type="pres">
      <dgm:prSet presAssocID="{08CCBA8B-3429-4826-A0EF-677FE23F051E}" presName="textRect" presStyleLbl="revTx" presStyleIdx="0" presStyleCnt="5">
        <dgm:presLayoutVars>
          <dgm:chMax val="1"/>
          <dgm:chPref val="1"/>
        </dgm:presLayoutVars>
      </dgm:prSet>
      <dgm:spPr/>
    </dgm:pt>
    <dgm:pt modelId="{C56CDD5A-7D9F-4001-BF04-29BE4A3A77DE}" type="pres">
      <dgm:prSet presAssocID="{8268DDE6-0AB5-4ACE-A31B-407849CC7B56}" presName="sibTrans" presStyleCnt="0"/>
      <dgm:spPr/>
    </dgm:pt>
    <dgm:pt modelId="{7C27D4C2-FA23-4DB7-9A3B-58B498BAB72D}" type="pres">
      <dgm:prSet presAssocID="{A7C44CF8-B8C0-40C3-A3A5-ADC5D795C9C0}" presName="compNode" presStyleCnt="0"/>
      <dgm:spPr/>
    </dgm:pt>
    <dgm:pt modelId="{87D92AB5-FAD3-441E-8E48-4887E0132028}" type="pres">
      <dgm:prSet presAssocID="{A7C44CF8-B8C0-40C3-A3A5-ADC5D795C9C0}" presName="iconBgRect" presStyleLbl="bgShp" presStyleIdx="1" presStyleCnt="5"/>
      <dgm:spPr/>
    </dgm:pt>
    <dgm:pt modelId="{4EE9EAC9-0F4D-41E4-804A-D75AEB41AD91}" type="pres">
      <dgm:prSet presAssocID="{A7C44CF8-B8C0-40C3-A3A5-ADC5D795C9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档"/>
        </a:ext>
      </dgm:extLst>
    </dgm:pt>
    <dgm:pt modelId="{DF3E5C7F-C094-4A6C-8068-8DDE45BFD59B}" type="pres">
      <dgm:prSet presAssocID="{A7C44CF8-B8C0-40C3-A3A5-ADC5D795C9C0}" presName="spaceRect" presStyleCnt="0"/>
      <dgm:spPr/>
    </dgm:pt>
    <dgm:pt modelId="{9DEC3322-A948-458C-A8C9-5D57A1A3B660}" type="pres">
      <dgm:prSet presAssocID="{A7C44CF8-B8C0-40C3-A3A5-ADC5D795C9C0}" presName="textRect" presStyleLbl="revTx" presStyleIdx="1" presStyleCnt="5">
        <dgm:presLayoutVars>
          <dgm:chMax val="1"/>
          <dgm:chPref val="1"/>
        </dgm:presLayoutVars>
      </dgm:prSet>
      <dgm:spPr/>
    </dgm:pt>
    <dgm:pt modelId="{24E8FB78-42F8-4DD2-A477-545A9800F79E}" type="pres">
      <dgm:prSet presAssocID="{A50260D4-447C-4C8C-A175-246F1DD01040}" presName="sibTrans" presStyleCnt="0"/>
      <dgm:spPr/>
    </dgm:pt>
    <dgm:pt modelId="{23A402D0-81EF-42C4-A819-3813E70F3187}" type="pres">
      <dgm:prSet presAssocID="{7BBC3FA9-D203-4B4E-B303-7E52CD5E0B6B}" presName="compNode" presStyleCnt="0"/>
      <dgm:spPr/>
    </dgm:pt>
    <dgm:pt modelId="{3284AE5A-232D-4F03-ADC0-E3A2D8AEAF98}" type="pres">
      <dgm:prSet presAssocID="{7BBC3FA9-D203-4B4E-B303-7E52CD5E0B6B}" presName="iconBgRect" presStyleLbl="bgShp" presStyleIdx="2" presStyleCnt="5"/>
      <dgm:spPr/>
    </dgm:pt>
    <dgm:pt modelId="{CB72A862-4AD3-49F2-9982-EA20B47BE05A}" type="pres">
      <dgm:prSet presAssocID="{7BBC3FA9-D203-4B4E-B303-7E52CD5E0B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DD0E6E-AC94-4C6D-ADD6-767C3659030A}" type="pres">
      <dgm:prSet presAssocID="{7BBC3FA9-D203-4B4E-B303-7E52CD5E0B6B}" presName="spaceRect" presStyleCnt="0"/>
      <dgm:spPr/>
    </dgm:pt>
    <dgm:pt modelId="{D65AA872-1AEB-4686-B491-E861F93646CF}" type="pres">
      <dgm:prSet presAssocID="{7BBC3FA9-D203-4B4E-B303-7E52CD5E0B6B}" presName="textRect" presStyleLbl="revTx" presStyleIdx="2" presStyleCnt="5">
        <dgm:presLayoutVars>
          <dgm:chMax val="1"/>
          <dgm:chPref val="1"/>
        </dgm:presLayoutVars>
      </dgm:prSet>
      <dgm:spPr/>
    </dgm:pt>
    <dgm:pt modelId="{412976EC-1184-4D7B-9932-27A0672769DE}" type="pres">
      <dgm:prSet presAssocID="{3A49D080-3865-41AD-87FC-4A6A84D578BF}" presName="sibTrans" presStyleCnt="0"/>
      <dgm:spPr/>
    </dgm:pt>
    <dgm:pt modelId="{6EE9881F-1122-481D-BEE0-15F2D141A59B}" type="pres">
      <dgm:prSet presAssocID="{062D372A-5188-455C-8975-84D1FCC6AA79}" presName="compNode" presStyleCnt="0"/>
      <dgm:spPr/>
    </dgm:pt>
    <dgm:pt modelId="{F6E7A16F-F1F2-4544-B37B-125C0B954E18}" type="pres">
      <dgm:prSet presAssocID="{062D372A-5188-455C-8975-84D1FCC6AA79}" presName="iconBgRect" presStyleLbl="bgShp" presStyleIdx="3" presStyleCnt="5"/>
      <dgm:spPr/>
    </dgm:pt>
    <dgm:pt modelId="{DE97E3B0-B6A6-4ACA-B450-84AF0B80CD25}" type="pres">
      <dgm:prSet presAssocID="{062D372A-5188-455C-8975-84D1FCC6AA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关闭"/>
        </a:ext>
      </dgm:extLst>
    </dgm:pt>
    <dgm:pt modelId="{54B82490-10C7-4183-8079-EC123C96BF51}" type="pres">
      <dgm:prSet presAssocID="{062D372A-5188-455C-8975-84D1FCC6AA79}" presName="spaceRect" presStyleCnt="0"/>
      <dgm:spPr/>
    </dgm:pt>
    <dgm:pt modelId="{FCEF8575-C98C-4331-A311-64FDDFF566F0}" type="pres">
      <dgm:prSet presAssocID="{062D372A-5188-455C-8975-84D1FCC6AA79}" presName="textRect" presStyleLbl="revTx" presStyleIdx="3" presStyleCnt="5">
        <dgm:presLayoutVars>
          <dgm:chMax val="1"/>
          <dgm:chPref val="1"/>
        </dgm:presLayoutVars>
      </dgm:prSet>
      <dgm:spPr/>
    </dgm:pt>
    <dgm:pt modelId="{B8E86059-0082-9F42-9E7A-874ECE39DF1C}" type="pres">
      <dgm:prSet presAssocID="{A1EF7B63-AB45-45DE-8353-8507B06D9089}" presName="sibTrans" presStyleCnt="0"/>
      <dgm:spPr/>
    </dgm:pt>
    <dgm:pt modelId="{7F5ECAA7-6CAF-412B-A546-B0A47F076E3E}" type="pres">
      <dgm:prSet presAssocID="{7D4A2D9D-29F6-4ED8-8E7F-5B55CAF5DD8B}" presName="compNode" presStyleCnt="0"/>
      <dgm:spPr/>
    </dgm:pt>
    <dgm:pt modelId="{5DF53C56-147F-4F8B-9A24-EBD19CE9321F}" type="pres">
      <dgm:prSet presAssocID="{7D4A2D9D-29F6-4ED8-8E7F-5B55CAF5DD8B}" presName="iconBgRect" presStyleLbl="bgShp" presStyleIdx="4" presStyleCnt="5"/>
      <dgm:spPr/>
    </dgm:pt>
    <dgm:pt modelId="{D140A6A6-E3FA-4AF2-9B3D-5E36D043F389}" type="pres">
      <dgm:prSet presAssocID="{7D4A2D9D-29F6-4ED8-8E7F-5B55CAF5DD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9291FF9A-526C-41F0-981A-BF6C30CF9EED}" type="pres">
      <dgm:prSet presAssocID="{7D4A2D9D-29F6-4ED8-8E7F-5B55CAF5DD8B}" presName="spaceRect" presStyleCnt="0"/>
      <dgm:spPr/>
    </dgm:pt>
    <dgm:pt modelId="{30064BF2-F0A5-4C0A-80FD-EDABA12B78FD}" type="pres">
      <dgm:prSet presAssocID="{7D4A2D9D-29F6-4ED8-8E7F-5B55CAF5DD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1A1422-7755-1E40-A7FA-A05F2DFD55D1}" type="presOf" srcId="{A7C44CF8-B8C0-40C3-A3A5-ADC5D795C9C0}" destId="{9DEC3322-A948-458C-A8C9-5D57A1A3B660}" srcOrd="0" destOrd="0" presId="urn:microsoft.com/office/officeart/2018/5/layout/IconCircleLabelList"/>
    <dgm:cxn modelId="{1BB6632A-33F9-466A-A26B-57C5240BE8FF}" srcId="{D64E2248-BC28-4091-9CC8-DDC35436041E}" destId="{7D4A2D9D-29F6-4ED8-8E7F-5B55CAF5DD8B}" srcOrd="4" destOrd="0" parTransId="{4437EC7C-D40D-43F8-9D10-8208D2B67717}" sibTransId="{D8D10B5A-FE12-4609-9F10-4D3FB05C5865}"/>
    <dgm:cxn modelId="{38E0AC4A-A131-234B-9BB1-FA00A2F7B858}" type="presOf" srcId="{7D4A2D9D-29F6-4ED8-8E7F-5B55CAF5DD8B}" destId="{30064BF2-F0A5-4C0A-80FD-EDABA12B78FD}" srcOrd="0" destOrd="0" presId="urn:microsoft.com/office/officeart/2018/5/layout/IconCircleLabelList"/>
    <dgm:cxn modelId="{F3509A5B-2AAF-4513-A64F-7B1C2672BE5C}" srcId="{D64E2248-BC28-4091-9CC8-DDC35436041E}" destId="{08CCBA8B-3429-4826-A0EF-677FE23F051E}" srcOrd="0" destOrd="0" parTransId="{F1AA3A8E-AC12-4ECD-BE36-1ED8F944290D}" sibTransId="{8268DDE6-0AB5-4ACE-A31B-407849CC7B56}"/>
    <dgm:cxn modelId="{F78ACA67-4CCF-4C2B-8008-16148E71743D}" srcId="{D64E2248-BC28-4091-9CC8-DDC35436041E}" destId="{A7C44CF8-B8C0-40C3-A3A5-ADC5D795C9C0}" srcOrd="1" destOrd="0" parTransId="{D85D51D4-F4B6-40B2-9F84-55196BB65CEB}" sibTransId="{A50260D4-447C-4C8C-A175-246F1DD01040}"/>
    <dgm:cxn modelId="{5EEF549A-624D-264F-8BD4-688E62118F3A}" type="presOf" srcId="{D64E2248-BC28-4091-9CC8-DDC35436041E}" destId="{ED109CFF-42D6-4955-96D1-63B943860546}" srcOrd="0" destOrd="0" presId="urn:microsoft.com/office/officeart/2018/5/layout/IconCircleLabelList"/>
    <dgm:cxn modelId="{60D171B6-8195-1043-89F8-7E3222569409}" type="presOf" srcId="{7BBC3FA9-D203-4B4E-B303-7E52CD5E0B6B}" destId="{D65AA872-1AEB-4686-B491-E861F93646CF}" srcOrd="0" destOrd="0" presId="urn:microsoft.com/office/officeart/2018/5/layout/IconCircleLabelList"/>
    <dgm:cxn modelId="{5001CAB7-F3E7-064F-A6E1-48E7584C4B6B}" type="presOf" srcId="{08CCBA8B-3429-4826-A0EF-677FE23F051E}" destId="{CFB2AE5E-9693-43CD-B3E6-0D450FD2B7BE}" srcOrd="0" destOrd="0" presId="urn:microsoft.com/office/officeart/2018/5/layout/IconCircleLabelList"/>
    <dgm:cxn modelId="{CB7047D0-1412-E546-B8CF-309B0895921B}" type="presOf" srcId="{062D372A-5188-455C-8975-84D1FCC6AA79}" destId="{FCEF8575-C98C-4331-A311-64FDDFF566F0}" srcOrd="0" destOrd="0" presId="urn:microsoft.com/office/officeart/2018/5/layout/IconCircleLabelList"/>
    <dgm:cxn modelId="{035D4FD6-1C09-4A2A-8466-938ABA842EAA}" srcId="{D64E2248-BC28-4091-9CC8-DDC35436041E}" destId="{062D372A-5188-455C-8975-84D1FCC6AA79}" srcOrd="3" destOrd="0" parTransId="{3E7B0E7A-42AD-4127-9C20-8DF131435FA9}" sibTransId="{A1EF7B63-AB45-45DE-8353-8507B06D9089}"/>
    <dgm:cxn modelId="{3019E5E4-B663-46E3-A69A-EC3CBA100B87}" srcId="{D64E2248-BC28-4091-9CC8-DDC35436041E}" destId="{7BBC3FA9-D203-4B4E-B303-7E52CD5E0B6B}" srcOrd="2" destOrd="0" parTransId="{3AF5591F-B1C0-4940-B693-14CE0ED62E9A}" sibTransId="{3A49D080-3865-41AD-87FC-4A6A84D578BF}"/>
    <dgm:cxn modelId="{3F5CB9F0-BA43-6A46-8678-988C652B9BB9}" type="presParOf" srcId="{ED109CFF-42D6-4955-96D1-63B943860546}" destId="{B983041F-BE90-40F9-8B4C-33835DAAE95C}" srcOrd="0" destOrd="0" presId="urn:microsoft.com/office/officeart/2018/5/layout/IconCircleLabelList"/>
    <dgm:cxn modelId="{5354CBA6-6CF5-CD44-BE77-ED760C7D900D}" type="presParOf" srcId="{B983041F-BE90-40F9-8B4C-33835DAAE95C}" destId="{3CC4789B-ED30-49BC-80CE-446D87CA747D}" srcOrd="0" destOrd="0" presId="urn:microsoft.com/office/officeart/2018/5/layout/IconCircleLabelList"/>
    <dgm:cxn modelId="{5B10B9C4-84A4-3445-8761-1D6C2B73CC0F}" type="presParOf" srcId="{B983041F-BE90-40F9-8B4C-33835DAAE95C}" destId="{9419F056-8679-47DA-9B53-2E4DEE5F2D1B}" srcOrd="1" destOrd="0" presId="urn:microsoft.com/office/officeart/2018/5/layout/IconCircleLabelList"/>
    <dgm:cxn modelId="{1B20F7DF-2A3A-CF47-993A-7859C0244C2F}" type="presParOf" srcId="{B983041F-BE90-40F9-8B4C-33835DAAE95C}" destId="{CF65B35B-4C4A-471E-9287-700A3459C135}" srcOrd="2" destOrd="0" presId="urn:microsoft.com/office/officeart/2018/5/layout/IconCircleLabelList"/>
    <dgm:cxn modelId="{80299E39-3A2C-9E4E-B93B-B88D55A2150C}" type="presParOf" srcId="{B983041F-BE90-40F9-8B4C-33835DAAE95C}" destId="{CFB2AE5E-9693-43CD-B3E6-0D450FD2B7BE}" srcOrd="3" destOrd="0" presId="urn:microsoft.com/office/officeart/2018/5/layout/IconCircleLabelList"/>
    <dgm:cxn modelId="{D0FE9E9F-54E3-0740-B4FA-812FA706DF49}" type="presParOf" srcId="{ED109CFF-42D6-4955-96D1-63B943860546}" destId="{C56CDD5A-7D9F-4001-BF04-29BE4A3A77DE}" srcOrd="1" destOrd="0" presId="urn:microsoft.com/office/officeart/2018/5/layout/IconCircleLabelList"/>
    <dgm:cxn modelId="{885911F6-15A7-AD47-80D1-95D5406D51B4}" type="presParOf" srcId="{ED109CFF-42D6-4955-96D1-63B943860546}" destId="{7C27D4C2-FA23-4DB7-9A3B-58B498BAB72D}" srcOrd="2" destOrd="0" presId="urn:microsoft.com/office/officeart/2018/5/layout/IconCircleLabelList"/>
    <dgm:cxn modelId="{D6C85B8E-7E8A-6D4E-A73A-3961DFA750FE}" type="presParOf" srcId="{7C27D4C2-FA23-4DB7-9A3B-58B498BAB72D}" destId="{87D92AB5-FAD3-441E-8E48-4887E0132028}" srcOrd="0" destOrd="0" presId="urn:microsoft.com/office/officeart/2018/5/layout/IconCircleLabelList"/>
    <dgm:cxn modelId="{2E48E3D1-B5EF-774F-9232-AD0103F9BB84}" type="presParOf" srcId="{7C27D4C2-FA23-4DB7-9A3B-58B498BAB72D}" destId="{4EE9EAC9-0F4D-41E4-804A-D75AEB41AD91}" srcOrd="1" destOrd="0" presId="urn:microsoft.com/office/officeart/2018/5/layout/IconCircleLabelList"/>
    <dgm:cxn modelId="{2E353431-CE33-104B-90D9-667382E68BC5}" type="presParOf" srcId="{7C27D4C2-FA23-4DB7-9A3B-58B498BAB72D}" destId="{DF3E5C7F-C094-4A6C-8068-8DDE45BFD59B}" srcOrd="2" destOrd="0" presId="urn:microsoft.com/office/officeart/2018/5/layout/IconCircleLabelList"/>
    <dgm:cxn modelId="{B8DBDA87-3703-4E4F-BCD3-339B468E043C}" type="presParOf" srcId="{7C27D4C2-FA23-4DB7-9A3B-58B498BAB72D}" destId="{9DEC3322-A948-458C-A8C9-5D57A1A3B660}" srcOrd="3" destOrd="0" presId="urn:microsoft.com/office/officeart/2018/5/layout/IconCircleLabelList"/>
    <dgm:cxn modelId="{66A0BB66-98B0-DE4D-A951-69E5B8BFB7AE}" type="presParOf" srcId="{ED109CFF-42D6-4955-96D1-63B943860546}" destId="{24E8FB78-42F8-4DD2-A477-545A9800F79E}" srcOrd="3" destOrd="0" presId="urn:microsoft.com/office/officeart/2018/5/layout/IconCircleLabelList"/>
    <dgm:cxn modelId="{B3F15801-7394-C540-9F1B-8E80232D4DAE}" type="presParOf" srcId="{ED109CFF-42D6-4955-96D1-63B943860546}" destId="{23A402D0-81EF-42C4-A819-3813E70F3187}" srcOrd="4" destOrd="0" presId="urn:microsoft.com/office/officeart/2018/5/layout/IconCircleLabelList"/>
    <dgm:cxn modelId="{EAAC66F0-5A8F-3640-8BCB-F77BD4BBB9C4}" type="presParOf" srcId="{23A402D0-81EF-42C4-A819-3813E70F3187}" destId="{3284AE5A-232D-4F03-ADC0-E3A2D8AEAF98}" srcOrd="0" destOrd="0" presId="urn:microsoft.com/office/officeart/2018/5/layout/IconCircleLabelList"/>
    <dgm:cxn modelId="{DBA57AE3-5260-F643-8639-D227F4442986}" type="presParOf" srcId="{23A402D0-81EF-42C4-A819-3813E70F3187}" destId="{CB72A862-4AD3-49F2-9982-EA20B47BE05A}" srcOrd="1" destOrd="0" presId="urn:microsoft.com/office/officeart/2018/5/layout/IconCircleLabelList"/>
    <dgm:cxn modelId="{2C67E95B-0373-0B40-AE9E-02CEBFE06500}" type="presParOf" srcId="{23A402D0-81EF-42C4-A819-3813E70F3187}" destId="{4CDD0E6E-AC94-4C6D-ADD6-767C3659030A}" srcOrd="2" destOrd="0" presId="urn:microsoft.com/office/officeart/2018/5/layout/IconCircleLabelList"/>
    <dgm:cxn modelId="{BD4308F2-E0E6-0F4C-87AE-5DB79D69C362}" type="presParOf" srcId="{23A402D0-81EF-42C4-A819-3813E70F3187}" destId="{D65AA872-1AEB-4686-B491-E861F93646CF}" srcOrd="3" destOrd="0" presId="urn:microsoft.com/office/officeart/2018/5/layout/IconCircleLabelList"/>
    <dgm:cxn modelId="{B0E3E9FD-9A94-CB4C-937F-45BF663705DD}" type="presParOf" srcId="{ED109CFF-42D6-4955-96D1-63B943860546}" destId="{412976EC-1184-4D7B-9932-27A0672769DE}" srcOrd="5" destOrd="0" presId="urn:microsoft.com/office/officeart/2018/5/layout/IconCircleLabelList"/>
    <dgm:cxn modelId="{4850453B-EDFF-B74D-A83C-F13C972E5A3C}" type="presParOf" srcId="{ED109CFF-42D6-4955-96D1-63B943860546}" destId="{6EE9881F-1122-481D-BEE0-15F2D141A59B}" srcOrd="6" destOrd="0" presId="urn:microsoft.com/office/officeart/2018/5/layout/IconCircleLabelList"/>
    <dgm:cxn modelId="{64DE2A06-C67D-5C4F-8778-3FA94580141C}" type="presParOf" srcId="{6EE9881F-1122-481D-BEE0-15F2D141A59B}" destId="{F6E7A16F-F1F2-4544-B37B-125C0B954E18}" srcOrd="0" destOrd="0" presId="urn:microsoft.com/office/officeart/2018/5/layout/IconCircleLabelList"/>
    <dgm:cxn modelId="{E54987AC-A0D4-D947-9D19-F442977C4979}" type="presParOf" srcId="{6EE9881F-1122-481D-BEE0-15F2D141A59B}" destId="{DE97E3B0-B6A6-4ACA-B450-84AF0B80CD25}" srcOrd="1" destOrd="0" presId="urn:microsoft.com/office/officeart/2018/5/layout/IconCircleLabelList"/>
    <dgm:cxn modelId="{D302BF48-0533-6C40-9908-A462BB268CBA}" type="presParOf" srcId="{6EE9881F-1122-481D-BEE0-15F2D141A59B}" destId="{54B82490-10C7-4183-8079-EC123C96BF51}" srcOrd="2" destOrd="0" presId="urn:microsoft.com/office/officeart/2018/5/layout/IconCircleLabelList"/>
    <dgm:cxn modelId="{8A7DCAF9-49DA-8F47-843D-EAE7932F6D1F}" type="presParOf" srcId="{6EE9881F-1122-481D-BEE0-15F2D141A59B}" destId="{FCEF8575-C98C-4331-A311-64FDDFF566F0}" srcOrd="3" destOrd="0" presId="urn:microsoft.com/office/officeart/2018/5/layout/IconCircleLabelList"/>
    <dgm:cxn modelId="{D5E357B6-06E5-3E47-BFB3-BCA6F6D1C59F}" type="presParOf" srcId="{ED109CFF-42D6-4955-96D1-63B943860546}" destId="{B8E86059-0082-9F42-9E7A-874ECE39DF1C}" srcOrd="7" destOrd="0" presId="urn:microsoft.com/office/officeart/2018/5/layout/IconCircleLabelList"/>
    <dgm:cxn modelId="{3928C28B-98DD-EF49-BE08-AB26D806B48A}" type="presParOf" srcId="{ED109CFF-42D6-4955-96D1-63B943860546}" destId="{7F5ECAA7-6CAF-412B-A546-B0A47F076E3E}" srcOrd="8" destOrd="0" presId="urn:microsoft.com/office/officeart/2018/5/layout/IconCircleLabelList"/>
    <dgm:cxn modelId="{C1BE43D0-C5C4-AB4F-A70E-19BC793F717D}" type="presParOf" srcId="{7F5ECAA7-6CAF-412B-A546-B0A47F076E3E}" destId="{5DF53C56-147F-4F8B-9A24-EBD19CE9321F}" srcOrd="0" destOrd="0" presId="urn:microsoft.com/office/officeart/2018/5/layout/IconCircleLabelList"/>
    <dgm:cxn modelId="{73B16F5F-1E67-C54C-AB9A-C56C2F066A27}" type="presParOf" srcId="{7F5ECAA7-6CAF-412B-A546-B0A47F076E3E}" destId="{D140A6A6-E3FA-4AF2-9B3D-5E36D043F389}" srcOrd="1" destOrd="0" presId="urn:microsoft.com/office/officeart/2018/5/layout/IconCircleLabelList"/>
    <dgm:cxn modelId="{F3EC2D4C-5F2D-1544-B894-2652E0B7E869}" type="presParOf" srcId="{7F5ECAA7-6CAF-412B-A546-B0A47F076E3E}" destId="{9291FF9A-526C-41F0-981A-BF6C30CF9EED}" srcOrd="2" destOrd="0" presId="urn:microsoft.com/office/officeart/2018/5/layout/IconCircleLabelList"/>
    <dgm:cxn modelId="{438DD01D-1B37-0244-A295-13B539D9AEC4}" type="presParOf" srcId="{7F5ECAA7-6CAF-412B-A546-B0A47F076E3E}" destId="{30064BF2-F0A5-4C0A-80FD-EDABA12B78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BB4BB5-00C1-472F-BFAF-5C070E1B8F9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19D8B3-213F-4D4F-80D0-D2BD2A7CEAA4}">
      <dgm:prSet custT="1"/>
      <dgm:spPr/>
      <dgm:t>
        <a:bodyPr/>
        <a:lstStyle/>
        <a:p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SHI </a:t>
          </a:r>
          <a:r>
            <a:rPr lang="fr-FR" sz="2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Qianqiu</a:t>
          </a:r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:</a:t>
          </a:r>
          <a:r>
            <a:rPr 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Responsable de spécifications fonctionnelles </a:t>
          </a:r>
          <a:endParaRPr lang="en-US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0D65F-A090-4F8C-B017-3D0D687799EC}" type="parTrans" cxnId="{DE5568BB-C701-4063-9C87-B02C7F09FC57}">
      <dgm:prSet/>
      <dgm:spPr/>
      <dgm:t>
        <a:bodyPr/>
        <a:lstStyle/>
        <a:p>
          <a:endParaRPr lang="en-US"/>
        </a:p>
      </dgm:t>
    </dgm:pt>
    <dgm:pt modelId="{DA157FE8-360C-4C1E-9165-8F9C9B4A112C}" type="sibTrans" cxnId="{DE5568BB-C701-4063-9C87-B02C7F09FC57}">
      <dgm:prSet/>
      <dgm:spPr/>
      <dgm:t>
        <a:bodyPr/>
        <a:lstStyle/>
        <a:p>
          <a:endParaRPr lang="en-US"/>
        </a:p>
      </dgm:t>
    </dgm:pt>
    <dgm:pt modelId="{BE4B63C2-ED82-4AE3-B271-6D4E680146FF}">
      <dgm:prSet custT="1"/>
      <dgm:spPr/>
      <dgm:t>
        <a:bodyPr/>
        <a:lstStyle/>
        <a:p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XU </a:t>
          </a:r>
          <a:r>
            <a:rPr lang="fr-FR" sz="2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Qiyao</a:t>
          </a:r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:Responsable de la rédaction de programme et contrôle directement du projet </a:t>
          </a:r>
          <a:endParaRPr lang="en-US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FB3A35-2E22-4EF5-8634-190C2625075A}" type="parTrans" cxnId="{9FB642DB-534B-4A81-9C39-0B865ACB81EA}">
      <dgm:prSet/>
      <dgm:spPr/>
      <dgm:t>
        <a:bodyPr/>
        <a:lstStyle/>
        <a:p>
          <a:endParaRPr lang="en-US"/>
        </a:p>
      </dgm:t>
    </dgm:pt>
    <dgm:pt modelId="{67E7F5AA-7E92-4AEA-BE71-7D8C9C591713}" type="sibTrans" cxnId="{9FB642DB-534B-4A81-9C39-0B865ACB81EA}">
      <dgm:prSet/>
      <dgm:spPr/>
      <dgm:t>
        <a:bodyPr/>
        <a:lstStyle/>
        <a:p>
          <a:endParaRPr lang="en-US"/>
        </a:p>
      </dgm:t>
    </dgm:pt>
    <dgm:pt modelId="{D6132FCD-6D29-409C-A36C-FCB27D169203}">
      <dgm:prSet custT="1"/>
      <dgm:spPr/>
      <dgm:t>
        <a:bodyPr/>
        <a:lstStyle/>
        <a:p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ZHAI </a:t>
          </a:r>
          <a:r>
            <a:rPr lang="fr-FR" sz="2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Wenqi</a:t>
          </a:r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Responsable</a:t>
          </a:r>
          <a:r>
            <a:rPr lang="fr-FR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 Spécifications techniques</a:t>
          </a:r>
          <a:endParaRPr lang="en-US" sz="3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9B8C2B-1748-422B-8B7D-B772B41DC7D7}" type="parTrans" cxnId="{584D1821-FE50-4D9B-834B-A7D0E72F27D6}">
      <dgm:prSet/>
      <dgm:spPr/>
      <dgm:t>
        <a:bodyPr/>
        <a:lstStyle/>
        <a:p>
          <a:endParaRPr lang="en-US"/>
        </a:p>
      </dgm:t>
    </dgm:pt>
    <dgm:pt modelId="{ACF192B8-6224-4358-8097-482D2E6C8230}" type="sibTrans" cxnId="{584D1821-FE50-4D9B-834B-A7D0E72F27D6}">
      <dgm:prSet/>
      <dgm:spPr/>
      <dgm:t>
        <a:bodyPr/>
        <a:lstStyle/>
        <a:p>
          <a:endParaRPr lang="en-US"/>
        </a:p>
      </dgm:t>
    </dgm:pt>
    <dgm:pt modelId="{7E80869E-FA17-4EA8-A25D-B95B9F482B7A}">
      <dgm:prSet custT="1"/>
      <dgm:spPr/>
      <dgm:t>
        <a:bodyPr/>
        <a:lstStyle/>
        <a:p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ZHENG </a:t>
          </a:r>
          <a:r>
            <a:rPr lang="fr-FR" sz="2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Shuyuan</a:t>
          </a:r>
          <a:r>
            <a:rPr lang="fr-F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Responsable </a:t>
          </a:r>
          <a:r>
            <a:rPr lang="fr-FR" altLang="zh-CN" sz="2400">
              <a:solidFill>
                <a:schemeClr val="tx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rPr>
            <a:t>d'organisation les statuts du projet</a:t>
          </a:r>
          <a:endParaRPr lang="en-US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C2839E-253C-4A06-9C0C-328D749618D0}" type="parTrans" cxnId="{E2E9B270-6960-4A63-9552-BA8FA4D191BD}">
      <dgm:prSet/>
      <dgm:spPr/>
      <dgm:t>
        <a:bodyPr/>
        <a:lstStyle/>
        <a:p>
          <a:endParaRPr lang="en-US"/>
        </a:p>
      </dgm:t>
    </dgm:pt>
    <dgm:pt modelId="{5519F2B9-8677-40BE-A24A-EFCE9494CB97}" type="sibTrans" cxnId="{E2E9B270-6960-4A63-9552-BA8FA4D191BD}">
      <dgm:prSet/>
      <dgm:spPr/>
      <dgm:t>
        <a:bodyPr/>
        <a:lstStyle/>
        <a:p>
          <a:endParaRPr lang="en-US"/>
        </a:p>
      </dgm:t>
    </dgm:pt>
    <dgm:pt modelId="{12116554-D4C1-864D-A792-DF95D4657CEB}" type="pres">
      <dgm:prSet presAssocID="{3ABB4BB5-00C1-472F-BFAF-5C070E1B8F92}" presName="vert0" presStyleCnt="0">
        <dgm:presLayoutVars>
          <dgm:dir/>
          <dgm:animOne val="branch"/>
          <dgm:animLvl val="lvl"/>
        </dgm:presLayoutVars>
      </dgm:prSet>
      <dgm:spPr/>
    </dgm:pt>
    <dgm:pt modelId="{6F2DCD93-8D7A-0E4D-985B-8D44D94B0EF7}" type="pres">
      <dgm:prSet presAssocID="{1519D8B3-213F-4D4F-80D0-D2BD2A7CEAA4}" presName="thickLine" presStyleLbl="alignNode1" presStyleIdx="0" presStyleCnt="4"/>
      <dgm:spPr/>
    </dgm:pt>
    <dgm:pt modelId="{FF52384D-6EF9-F744-80B5-00D5586E5ABE}" type="pres">
      <dgm:prSet presAssocID="{1519D8B3-213F-4D4F-80D0-D2BD2A7CEAA4}" presName="horz1" presStyleCnt="0"/>
      <dgm:spPr/>
    </dgm:pt>
    <dgm:pt modelId="{C87A3EEC-8611-7349-A858-3B4627160800}" type="pres">
      <dgm:prSet presAssocID="{1519D8B3-213F-4D4F-80D0-D2BD2A7CEAA4}" presName="tx1" presStyleLbl="revTx" presStyleIdx="0" presStyleCnt="4"/>
      <dgm:spPr/>
    </dgm:pt>
    <dgm:pt modelId="{E443806D-23AD-9646-86AC-DBAA96F363C3}" type="pres">
      <dgm:prSet presAssocID="{1519D8B3-213F-4D4F-80D0-D2BD2A7CEAA4}" presName="vert1" presStyleCnt="0"/>
      <dgm:spPr/>
    </dgm:pt>
    <dgm:pt modelId="{631DE5C2-AE4D-6147-9A8F-9ECAA8FFF24A}" type="pres">
      <dgm:prSet presAssocID="{BE4B63C2-ED82-4AE3-B271-6D4E680146FF}" presName="thickLine" presStyleLbl="alignNode1" presStyleIdx="1" presStyleCnt="4"/>
      <dgm:spPr/>
    </dgm:pt>
    <dgm:pt modelId="{8DEB6656-41A6-344C-A722-7E1FA0CD7370}" type="pres">
      <dgm:prSet presAssocID="{BE4B63C2-ED82-4AE3-B271-6D4E680146FF}" presName="horz1" presStyleCnt="0"/>
      <dgm:spPr/>
    </dgm:pt>
    <dgm:pt modelId="{7D2EFCD0-ABA8-C343-81CF-515A59EB60AD}" type="pres">
      <dgm:prSet presAssocID="{BE4B63C2-ED82-4AE3-B271-6D4E680146FF}" presName="tx1" presStyleLbl="revTx" presStyleIdx="1" presStyleCnt="4"/>
      <dgm:spPr/>
    </dgm:pt>
    <dgm:pt modelId="{622BE189-218E-884A-A03C-6D3C5EB69291}" type="pres">
      <dgm:prSet presAssocID="{BE4B63C2-ED82-4AE3-B271-6D4E680146FF}" presName="vert1" presStyleCnt="0"/>
      <dgm:spPr/>
    </dgm:pt>
    <dgm:pt modelId="{5340BA00-6EB8-4246-91FA-DEA2A3B77393}" type="pres">
      <dgm:prSet presAssocID="{D6132FCD-6D29-409C-A36C-FCB27D169203}" presName="thickLine" presStyleLbl="alignNode1" presStyleIdx="2" presStyleCnt="4"/>
      <dgm:spPr/>
    </dgm:pt>
    <dgm:pt modelId="{788BF275-741F-3E47-8223-F39C3CB705B6}" type="pres">
      <dgm:prSet presAssocID="{D6132FCD-6D29-409C-A36C-FCB27D169203}" presName="horz1" presStyleCnt="0"/>
      <dgm:spPr/>
    </dgm:pt>
    <dgm:pt modelId="{EE55E83A-F58E-EA40-9D49-AB6698EE70C2}" type="pres">
      <dgm:prSet presAssocID="{D6132FCD-6D29-409C-A36C-FCB27D169203}" presName="tx1" presStyleLbl="revTx" presStyleIdx="2" presStyleCnt="4"/>
      <dgm:spPr/>
    </dgm:pt>
    <dgm:pt modelId="{62F10B19-4D96-4D47-9F07-B6534296D59A}" type="pres">
      <dgm:prSet presAssocID="{D6132FCD-6D29-409C-A36C-FCB27D169203}" presName="vert1" presStyleCnt="0"/>
      <dgm:spPr/>
    </dgm:pt>
    <dgm:pt modelId="{AC5AAA14-946B-414F-B2A5-AE2F5EE53DE5}" type="pres">
      <dgm:prSet presAssocID="{7E80869E-FA17-4EA8-A25D-B95B9F482B7A}" presName="thickLine" presStyleLbl="alignNode1" presStyleIdx="3" presStyleCnt="4"/>
      <dgm:spPr/>
    </dgm:pt>
    <dgm:pt modelId="{6D6066E8-F7A3-1848-B31F-7030DF272325}" type="pres">
      <dgm:prSet presAssocID="{7E80869E-FA17-4EA8-A25D-B95B9F482B7A}" presName="horz1" presStyleCnt="0"/>
      <dgm:spPr/>
    </dgm:pt>
    <dgm:pt modelId="{0FF41440-A907-8242-91B4-447957708DCB}" type="pres">
      <dgm:prSet presAssocID="{7E80869E-FA17-4EA8-A25D-B95B9F482B7A}" presName="tx1" presStyleLbl="revTx" presStyleIdx="3" presStyleCnt="4"/>
      <dgm:spPr/>
    </dgm:pt>
    <dgm:pt modelId="{96C4E878-C159-354C-9A3D-CBE9DF2441C3}" type="pres">
      <dgm:prSet presAssocID="{7E80869E-FA17-4EA8-A25D-B95B9F482B7A}" presName="vert1" presStyleCnt="0"/>
      <dgm:spPr/>
    </dgm:pt>
  </dgm:ptLst>
  <dgm:cxnLst>
    <dgm:cxn modelId="{584D1821-FE50-4D9B-834B-A7D0E72F27D6}" srcId="{3ABB4BB5-00C1-472F-BFAF-5C070E1B8F92}" destId="{D6132FCD-6D29-409C-A36C-FCB27D169203}" srcOrd="2" destOrd="0" parTransId="{809B8C2B-1748-422B-8B7D-B772B41DC7D7}" sibTransId="{ACF192B8-6224-4358-8097-482D2E6C8230}"/>
    <dgm:cxn modelId="{E2DF4F31-D282-2743-B562-4D2F6584C9E7}" type="presOf" srcId="{1519D8B3-213F-4D4F-80D0-D2BD2A7CEAA4}" destId="{C87A3EEC-8611-7349-A858-3B4627160800}" srcOrd="0" destOrd="0" presId="urn:microsoft.com/office/officeart/2008/layout/LinedList"/>
    <dgm:cxn modelId="{E2E9B270-6960-4A63-9552-BA8FA4D191BD}" srcId="{3ABB4BB5-00C1-472F-BFAF-5C070E1B8F92}" destId="{7E80869E-FA17-4EA8-A25D-B95B9F482B7A}" srcOrd="3" destOrd="0" parTransId="{A5C2839E-253C-4A06-9C0C-328D749618D0}" sibTransId="{5519F2B9-8677-40BE-A24A-EFCE9494CB97}"/>
    <dgm:cxn modelId="{B2303685-C15A-1444-9750-70FC5607124C}" type="presOf" srcId="{7E80869E-FA17-4EA8-A25D-B95B9F482B7A}" destId="{0FF41440-A907-8242-91B4-447957708DCB}" srcOrd="0" destOrd="0" presId="urn:microsoft.com/office/officeart/2008/layout/LinedList"/>
    <dgm:cxn modelId="{D9F6CE91-D55E-0040-BD19-F6A765D8E0EB}" type="presOf" srcId="{3ABB4BB5-00C1-472F-BFAF-5C070E1B8F92}" destId="{12116554-D4C1-864D-A792-DF95D4657CEB}" srcOrd="0" destOrd="0" presId="urn:microsoft.com/office/officeart/2008/layout/LinedList"/>
    <dgm:cxn modelId="{59648798-26EB-024E-BC8C-B4D61E5A83C8}" type="presOf" srcId="{D6132FCD-6D29-409C-A36C-FCB27D169203}" destId="{EE55E83A-F58E-EA40-9D49-AB6698EE70C2}" srcOrd="0" destOrd="0" presId="urn:microsoft.com/office/officeart/2008/layout/LinedList"/>
    <dgm:cxn modelId="{DE5568BB-C701-4063-9C87-B02C7F09FC57}" srcId="{3ABB4BB5-00C1-472F-BFAF-5C070E1B8F92}" destId="{1519D8B3-213F-4D4F-80D0-D2BD2A7CEAA4}" srcOrd="0" destOrd="0" parTransId="{3450D65F-A090-4F8C-B017-3D0D687799EC}" sibTransId="{DA157FE8-360C-4C1E-9165-8F9C9B4A112C}"/>
    <dgm:cxn modelId="{9FB642DB-534B-4A81-9C39-0B865ACB81EA}" srcId="{3ABB4BB5-00C1-472F-BFAF-5C070E1B8F92}" destId="{BE4B63C2-ED82-4AE3-B271-6D4E680146FF}" srcOrd="1" destOrd="0" parTransId="{0DFB3A35-2E22-4EF5-8634-190C2625075A}" sibTransId="{67E7F5AA-7E92-4AEA-BE71-7D8C9C591713}"/>
    <dgm:cxn modelId="{3469F7FE-0269-2843-8AFC-05CAA1EF5EE0}" type="presOf" srcId="{BE4B63C2-ED82-4AE3-B271-6D4E680146FF}" destId="{7D2EFCD0-ABA8-C343-81CF-515A59EB60AD}" srcOrd="0" destOrd="0" presId="urn:microsoft.com/office/officeart/2008/layout/LinedList"/>
    <dgm:cxn modelId="{D37E0D45-760E-1049-B17D-AAC523F8DDAF}" type="presParOf" srcId="{12116554-D4C1-864D-A792-DF95D4657CEB}" destId="{6F2DCD93-8D7A-0E4D-985B-8D44D94B0EF7}" srcOrd="0" destOrd="0" presId="urn:microsoft.com/office/officeart/2008/layout/LinedList"/>
    <dgm:cxn modelId="{6197E599-65F2-3C43-9361-235D96B7390D}" type="presParOf" srcId="{12116554-D4C1-864D-A792-DF95D4657CEB}" destId="{FF52384D-6EF9-F744-80B5-00D5586E5ABE}" srcOrd="1" destOrd="0" presId="urn:microsoft.com/office/officeart/2008/layout/LinedList"/>
    <dgm:cxn modelId="{530E8300-A684-A445-8883-F3921BA2D2BF}" type="presParOf" srcId="{FF52384D-6EF9-F744-80B5-00D5586E5ABE}" destId="{C87A3EEC-8611-7349-A858-3B4627160800}" srcOrd="0" destOrd="0" presId="urn:microsoft.com/office/officeart/2008/layout/LinedList"/>
    <dgm:cxn modelId="{E6E1B742-17D9-5341-94DF-184DE47B4868}" type="presParOf" srcId="{FF52384D-6EF9-F744-80B5-00D5586E5ABE}" destId="{E443806D-23AD-9646-86AC-DBAA96F363C3}" srcOrd="1" destOrd="0" presId="urn:microsoft.com/office/officeart/2008/layout/LinedList"/>
    <dgm:cxn modelId="{0BE965DB-55E5-424F-AC4D-C89C4310FAFF}" type="presParOf" srcId="{12116554-D4C1-864D-A792-DF95D4657CEB}" destId="{631DE5C2-AE4D-6147-9A8F-9ECAA8FFF24A}" srcOrd="2" destOrd="0" presId="urn:microsoft.com/office/officeart/2008/layout/LinedList"/>
    <dgm:cxn modelId="{390AF2F2-B58F-3E40-9BFB-73DF10F64CD9}" type="presParOf" srcId="{12116554-D4C1-864D-A792-DF95D4657CEB}" destId="{8DEB6656-41A6-344C-A722-7E1FA0CD7370}" srcOrd="3" destOrd="0" presId="urn:microsoft.com/office/officeart/2008/layout/LinedList"/>
    <dgm:cxn modelId="{6084D30F-B8CD-264A-86ED-29186BA20464}" type="presParOf" srcId="{8DEB6656-41A6-344C-A722-7E1FA0CD7370}" destId="{7D2EFCD0-ABA8-C343-81CF-515A59EB60AD}" srcOrd="0" destOrd="0" presId="urn:microsoft.com/office/officeart/2008/layout/LinedList"/>
    <dgm:cxn modelId="{567706F6-C4B9-B144-8F65-F6BB9D9AA680}" type="presParOf" srcId="{8DEB6656-41A6-344C-A722-7E1FA0CD7370}" destId="{622BE189-218E-884A-A03C-6D3C5EB69291}" srcOrd="1" destOrd="0" presId="urn:microsoft.com/office/officeart/2008/layout/LinedList"/>
    <dgm:cxn modelId="{599107BB-CDDA-EB49-B8D6-6B762CFAA408}" type="presParOf" srcId="{12116554-D4C1-864D-A792-DF95D4657CEB}" destId="{5340BA00-6EB8-4246-91FA-DEA2A3B77393}" srcOrd="4" destOrd="0" presId="urn:microsoft.com/office/officeart/2008/layout/LinedList"/>
    <dgm:cxn modelId="{E134F837-7798-6E41-8121-874F3EEB947E}" type="presParOf" srcId="{12116554-D4C1-864D-A792-DF95D4657CEB}" destId="{788BF275-741F-3E47-8223-F39C3CB705B6}" srcOrd="5" destOrd="0" presId="urn:microsoft.com/office/officeart/2008/layout/LinedList"/>
    <dgm:cxn modelId="{97260F3C-6C3B-9F4C-A2B3-071795E0213E}" type="presParOf" srcId="{788BF275-741F-3E47-8223-F39C3CB705B6}" destId="{EE55E83A-F58E-EA40-9D49-AB6698EE70C2}" srcOrd="0" destOrd="0" presId="urn:microsoft.com/office/officeart/2008/layout/LinedList"/>
    <dgm:cxn modelId="{E2423C4E-D641-5746-A517-EF2756055FD7}" type="presParOf" srcId="{788BF275-741F-3E47-8223-F39C3CB705B6}" destId="{62F10B19-4D96-4D47-9F07-B6534296D59A}" srcOrd="1" destOrd="0" presId="urn:microsoft.com/office/officeart/2008/layout/LinedList"/>
    <dgm:cxn modelId="{E1D8F514-EC11-0C45-88FE-B1EB8F394D68}" type="presParOf" srcId="{12116554-D4C1-864D-A792-DF95D4657CEB}" destId="{AC5AAA14-946B-414F-B2A5-AE2F5EE53DE5}" srcOrd="6" destOrd="0" presId="urn:microsoft.com/office/officeart/2008/layout/LinedList"/>
    <dgm:cxn modelId="{D3D03CA9-207D-324F-89D6-590B2518945D}" type="presParOf" srcId="{12116554-D4C1-864D-A792-DF95D4657CEB}" destId="{6D6066E8-F7A3-1848-B31F-7030DF272325}" srcOrd="7" destOrd="0" presId="urn:microsoft.com/office/officeart/2008/layout/LinedList"/>
    <dgm:cxn modelId="{314CB97B-1EDE-D449-8E89-9B78800C727B}" type="presParOf" srcId="{6D6066E8-F7A3-1848-B31F-7030DF272325}" destId="{0FF41440-A907-8242-91B4-447957708DCB}" srcOrd="0" destOrd="0" presId="urn:microsoft.com/office/officeart/2008/layout/LinedList"/>
    <dgm:cxn modelId="{E004BA89-7D41-0D47-9866-7CD5203FD3B3}" type="presParOf" srcId="{6D6066E8-F7A3-1848-B31F-7030DF272325}" destId="{96C4E878-C159-354C-9A3D-CBE9DF2441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85443E-3C3C-D249-A9F1-358118CB5E1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C4F4EF76-2D08-144B-95B3-20C02E742C5E}">
      <dgm:prSet/>
      <dgm:spPr/>
      <dgm:t>
        <a:bodyPr/>
        <a:lstStyle/>
        <a:p>
          <a:r>
            <a:rPr lang="fr-FR">
              <a:latin typeface="+mn-lt"/>
            </a:rPr>
            <a:t>Analyser le cahier des charges </a:t>
          </a:r>
          <a:endParaRPr lang="zh-CN">
            <a:latin typeface="+mn-lt"/>
          </a:endParaRPr>
        </a:p>
      </dgm:t>
    </dgm:pt>
    <dgm:pt modelId="{F33476D7-6C9C-E749-8738-03B1DB2B6A26}" type="parTrans" cxnId="{56A1C6F1-F8E6-EF4E-9EA4-5768D15268B0}">
      <dgm:prSet/>
      <dgm:spPr/>
      <dgm:t>
        <a:bodyPr/>
        <a:lstStyle/>
        <a:p>
          <a:endParaRPr lang="zh-CN" altLang="en-US"/>
        </a:p>
      </dgm:t>
    </dgm:pt>
    <dgm:pt modelId="{4BD7D616-987A-5F47-9DB4-4DB865100B48}" type="sibTrans" cxnId="{56A1C6F1-F8E6-EF4E-9EA4-5768D15268B0}">
      <dgm:prSet/>
      <dgm:spPr/>
      <dgm:t>
        <a:bodyPr/>
        <a:lstStyle/>
        <a:p>
          <a:endParaRPr lang="zh-CN" altLang="en-US"/>
        </a:p>
      </dgm:t>
    </dgm:pt>
    <dgm:pt modelId="{189FE7C2-FBC9-E044-B429-70565CC99D92}">
      <dgm:prSet/>
      <dgm:spPr/>
      <dgm:t>
        <a:bodyPr/>
        <a:lstStyle/>
        <a:p>
          <a:r>
            <a:rPr lang="fr-FR">
              <a:latin typeface="+mn-lt"/>
            </a:rPr>
            <a:t>Organiser nos idées</a:t>
          </a:r>
          <a:endParaRPr lang="zh-CN">
            <a:latin typeface="+mn-lt"/>
          </a:endParaRPr>
        </a:p>
      </dgm:t>
    </dgm:pt>
    <dgm:pt modelId="{5BDE0361-9D12-0D47-9769-E0CA6057DA65}" type="parTrans" cxnId="{1B8F3F6F-67E0-D04A-BA3E-45243C24FB50}">
      <dgm:prSet/>
      <dgm:spPr/>
      <dgm:t>
        <a:bodyPr/>
        <a:lstStyle/>
        <a:p>
          <a:endParaRPr lang="zh-CN" altLang="en-US"/>
        </a:p>
      </dgm:t>
    </dgm:pt>
    <dgm:pt modelId="{63B8482D-BABD-6546-9C7D-CFD72FFBE88F}" type="sibTrans" cxnId="{1B8F3F6F-67E0-D04A-BA3E-45243C24FB50}">
      <dgm:prSet/>
      <dgm:spPr/>
      <dgm:t>
        <a:bodyPr/>
        <a:lstStyle/>
        <a:p>
          <a:endParaRPr lang="zh-CN" altLang="en-US"/>
        </a:p>
      </dgm:t>
    </dgm:pt>
    <dgm:pt modelId="{D06AA884-462C-004A-B00E-225CD87757E3}">
      <dgm:prSet/>
      <dgm:spPr/>
      <dgm:t>
        <a:bodyPr/>
        <a:lstStyle/>
        <a:p>
          <a:r>
            <a:rPr lang="fr-FR">
              <a:latin typeface="+mn-lt"/>
            </a:rPr>
            <a:t>Séparer des tâches </a:t>
          </a:r>
          <a:endParaRPr lang="zh-CN">
            <a:latin typeface="+mn-lt"/>
          </a:endParaRPr>
        </a:p>
      </dgm:t>
    </dgm:pt>
    <dgm:pt modelId="{E7237459-C148-9C46-BD69-0BBF6AA0D220}" type="parTrans" cxnId="{1FBE91AD-C8EC-434C-996C-390E4BC1954A}">
      <dgm:prSet/>
      <dgm:spPr/>
      <dgm:t>
        <a:bodyPr/>
        <a:lstStyle/>
        <a:p>
          <a:endParaRPr lang="zh-CN" altLang="en-US"/>
        </a:p>
      </dgm:t>
    </dgm:pt>
    <dgm:pt modelId="{2DEF2DEB-5149-1548-A6D9-EFFCAECDD2C9}" type="sibTrans" cxnId="{1FBE91AD-C8EC-434C-996C-390E4BC1954A}">
      <dgm:prSet/>
      <dgm:spPr/>
      <dgm:t>
        <a:bodyPr/>
        <a:lstStyle/>
        <a:p>
          <a:endParaRPr lang="zh-CN" altLang="en-US"/>
        </a:p>
      </dgm:t>
    </dgm:pt>
    <dgm:pt modelId="{F8C48961-E832-9E40-ADEC-5E999C00F345}">
      <dgm:prSet/>
      <dgm:spPr/>
      <dgm:t>
        <a:bodyPr/>
        <a:lstStyle/>
        <a:p>
          <a:r>
            <a:rPr lang="fr-FR"/>
            <a:t>Établir les spécifications fonctionnelles et techniques </a:t>
          </a:r>
          <a:endParaRPr lang="zh-CN"/>
        </a:p>
      </dgm:t>
    </dgm:pt>
    <dgm:pt modelId="{8D0A82A8-3DA4-2B4A-888E-3191379A1D15}" type="parTrans" cxnId="{4CF37396-FD20-7B4A-B011-FA82B0AFEB89}">
      <dgm:prSet/>
      <dgm:spPr/>
      <dgm:t>
        <a:bodyPr/>
        <a:lstStyle/>
        <a:p>
          <a:endParaRPr lang="zh-CN" altLang="en-US"/>
        </a:p>
      </dgm:t>
    </dgm:pt>
    <dgm:pt modelId="{59EE8E13-0820-204B-B39D-2F31F2DD16AF}" type="sibTrans" cxnId="{4CF37396-FD20-7B4A-B011-FA82B0AFEB89}">
      <dgm:prSet/>
      <dgm:spPr/>
      <dgm:t>
        <a:bodyPr/>
        <a:lstStyle/>
        <a:p>
          <a:endParaRPr lang="zh-CN" altLang="en-US"/>
        </a:p>
      </dgm:t>
    </dgm:pt>
    <dgm:pt modelId="{4716B61F-18FB-2647-ACBD-2A4A5B71AC98}">
      <dgm:prSet/>
      <dgm:spPr/>
      <dgm:t>
        <a:bodyPr/>
        <a:lstStyle/>
        <a:p>
          <a:r>
            <a:rPr lang="fr-FR"/>
            <a:t>Programmation </a:t>
          </a:r>
          <a:endParaRPr lang="zh-CN"/>
        </a:p>
      </dgm:t>
    </dgm:pt>
    <dgm:pt modelId="{46E793D9-F912-674E-BFD7-B19F8681DB37}" type="parTrans" cxnId="{90BBC24F-96D6-F648-8433-288EC0660F24}">
      <dgm:prSet/>
      <dgm:spPr/>
      <dgm:t>
        <a:bodyPr/>
        <a:lstStyle/>
        <a:p>
          <a:endParaRPr lang="zh-CN" altLang="en-US"/>
        </a:p>
      </dgm:t>
    </dgm:pt>
    <dgm:pt modelId="{FA3DC5B7-7870-0F4F-8601-B0BEB6EC9584}" type="sibTrans" cxnId="{90BBC24F-96D6-F648-8433-288EC0660F24}">
      <dgm:prSet/>
      <dgm:spPr/>
      <dgm:t>
        <a:bodyPr/>
        <a:lstStyle/>
        <a:p>
          <a:endParaRPr lang="zh-CN" altLang="en-US"/>
        </a:p>
      </dgm:t>
    </dgm:pt>
    <dgm:pt modelId="{F7E0F6D5-6AC7-1148-9C2F-6FC79A56FAE5}">
      <dgm:prSet/>
      <dgm:spPr/>
      <dgm:t>
        <a:bodyPr/>
        <a:lstStyle/>
        <a:p>
          <a:r>
            <a:rPr lang="fr-FR"/>
            <a:t>Discuter et tester le programme</a:t>
          </a:r>
          <a:endParaRPr lang="zh-CN"/>
        </a:p>
      </dgm:t>
    </dgm:pt>
    <dgm:pt modelId="{46AFDEFA-2823-FC4A-932F-B783719490E3}" type="parTrans" cxnId="{5952E97A-A006-2748-B92D-52F1D8CF0348}">
      <dgm:prSet/>
      <dgm:spPr/>
      <dgm:t>
        <a:bodyPr/>
        <a:lstStyle/>
        <a:p>
          <a:endParaRPr lang="zh-CN" altLang="en-US"/>
        </a:p>
      </dgm:t>
    </dgm:pt>
    <dgm:pt modelId="{9D92505E-2E0C-8643-A9E4-938FEE18091D}" type="sibTrans" cxnId="{5952E97A-A006-2748-B92D-52F1D8CF0348}">
      <dgm:prSet/>
      <dgm:spPr/>
      <dgm:t>
        <a:bodyPr/>
        <a:lstStyle/>
        <a:p>
          <a:endParaRPr lang="zh-CN" altLang="en-US"/>
        </a:p>
      </dgm:t>
    </dgm:pt>
    <dgm:pt modelId="{F40D3D33-B715-8640-AD75-77C4110FBD15}">
      <dgm:prSet/>
      <dgm:spPr/>
      <dgm:t>
        <a:bodyPr/>
        <a:lstStyle/>
        <a:p>
          <a:r>
            <a:rPr lang="fr-FR"/>
            <a:t>Revoir et améliorer notre programme</a:t>
          </a:r>
          <a:endParaRPr lang="zh-CN"/>
        </a:p>
      </dgm:t>
    </dgm:pt>
    <dgm:pt modelId="{DCB154D2-1BAF-1543-8B77-D8D80429D786}" type="parTrans" cxnId="{37064CE2-E36A-CA40-891F-7088D7A5FA56}">
      <dgm:prSet/>
      <dgm:spPr/>
      <dgm:t>
        <a:bodyPr/>
        <a:lstStyle/>
        <a:p>
          <a:endParaRPr lang="zh-CN" altLang="en-US"/>
        </a:p>
      </dgm:t>
    </dgm:pt>
    <dgm:pt modelId="{DEC325DD-1F09-AD4B-9182-89A1501DAF9E}" type="sibTrans" cxnId="{37064CE2-E36A-CA40-891F-7088D7A5FA56}">
      <dgm:prSet/>
      <dgm:spPr/>
      <dgm:t>
        <a:bodyPr/>
        <a:lstStyle/>
        <a:p>
          <a:endParaRPr lang="zh-CN" altLang="en-US"/>
        </a:p>
      </dgm:t>
    </dgm:pt>
    <dgm:pt modelId="{B7553972-D851-448C-9A50-4A83693EBEDA}" type="pres">
      <dgm:prSet presAssocID="{C285443E-3C3C-D249-A9F1-358118CB5E15}" presName="diagram" presStyleCnt="0">
        <dgm:presLayoutVars>
          <dgm:dir/>
          <dgm:resizeHandles val="exact"/>
        </dgm:presLayoutVars>
      </dgm:prSet>
      <dgm:spPr/>
    </dgm:pt>
    <dgm:pt modelId="{99AFC81F-1059-4193-B366-3F5CEEEF8E52}" type="pres">
      <dgm:prSet presAssocID="{C4F4EF76-2D08-144B-95B3-20C02E742C5E}" presName="node" presStyleLbl="node1" presStyleIdx="0" presStyleCnt="7">
        <dgm:presLayoutVars>
          <dgm:bulletEnabled val="1"/>
        </dgm:presLayoutVars>
      </dgm:prSet>
      <dgm:spPr/>
    </dgm:pt>
    <dgm:pt modelId="{19671AE7-6F02-4191-95F0-ABE23921A9CE}" type="pres">
      <dgm:prSet presAssocID="{4BD7D616-987A-5F47-9DB4-4DB865100B48}" presName="sibTrans" presStyleCnt="0"/>
      <dgm:spPr/>
    </dgm:pt>
    <dgm:pt modelId="{1BF1C59B-1AAA-4D66-ACA5-12DB595BA151}" type="pres">
      <dgm:prSet presAssocID="{189FE7C2-FBC9-E044-B429-70565CC99D92}" presName="node" presStyleLbl="node1" presStyleIdx="1" presStyleCnt="7">
        <dgm:presLayoutVars>
          <dgm:bulletEnabled val="1"/>
        </dgm:presLayoutVars>
      </dgm:prSet>
      <dgm:spPr/>
    </dgm:pt>
    <dgm:pt modelId="{6549B7CD-61DA-4926-8A0B-D920A599EE83}" type="pres">
      <dgm:prSet presAssocID="{63B8482D-BABD-6546-9C7D-CFD72FFBE88F}" presName="sibTrans" presStyleCnt="0"/>
      <dgm:spPr/>
    </dgm:pt>
    <dgm:pt modelId="{6A47093E-CD2C-4D45-91B2-A0B1D084279F}" type="pres">
      <dgm:prSet presAssocID="{D06AA884-462C-004A-B00E-225CD87757E3}" presName="node" presStyleLbl="node1" presStyleIdx="2" presStyleCnt="7">
        <dgm:presLayoutVars>
          <dgm:bulletEnabled val="1"/>
        </dgm:presLayoutVars>
      </dgm:prSet>
      <dgm:spPr/>
    </dgm:pt>
    <dgm:pt modelId="{C2D0BE47-8363-44C1-8405-BF8570AA3BA7}" type="pres">
      <dgm:prSet presAssocID="{2DEF2DEB-5149-1548-A6D9-EFFCAECDD2C9}" presName="sibTrans" presStyleCnt="0"/>
      <dgm:spPr/>
    </dgm:pt>
    <dgm:pt modelId="{9C574218-624B-4DEA-AD18-7D009D53D204}" type="pres">
      <dgm:prSet presAssocID="{F8C48961-E832-9E40-ADEC-5E999C00F345}" presName="node" presStyleLbl="node1" presStyleIdx="3" presStyleCnt="7">
        <dgm:presLayoutVars>
          <dgm:bulletEnabled val="1"/>
        </dgm:presLayoutVars>
      </dgm:prSet>
      <dgm:spPr/>
    </dgm:pt>
    <dgm:pt modelId="{4FF8E0FE-2861-4B01-8D92-C3F1CAA69F97}" type="pres">
      <dgm:prSet presAssocID="{59EE8E13-0820-204B-B39D-2F31F2DD16AF}" presName="sibTrans" presStyleCnt="0"/>
      <dgm:spPr/>
    </dgm:pt>
    <dgm:pt modelId="{1AD67CCF-76F5-49B3-AA61-794ECF9F2B64}" type="pres">
      <dgm:prSet presAssocID="{4716B61F-18FB-2647-ACBD-2A4A5B71AC98}" presName="node" presStyleLbl="node1" presStyleIdx="4" presStyleCnt="7">
        <dgm:presLayoutVars>
          <dgm:bulletEnabled val="1"/>
        </dgm:presLayoutVars>
      </dgm:prSet>
      <dgm:spPr/>
    </dgm:pt>
    <dgm:pt modelId="{5C4C8B8F-0DCE-4656-8329-342806F3BA71}" type="pres">
      <dgm:prSet presAssocID="{FA3DC5B7-7870-0F4F-8601-B0BEB6EC9584}" presName="sibTrans" presStyleCnt="0"/>
      <dgm:spPr/>
    </dgm:pt>
    <dgm:pt modelId="{551378AE-2033-4A24-8C30-8E5E7A90A124}" type="pres">
      <dgm:prSet presAssocID="{F7E0F6D5-6AC7-1148-9C2F-6FC79A56FAE5}" presName="node" presStyleLbl="node1" presStyleIdx="5" presStyleCnt="7">
        <dgm:presLayoutVars>
          <dgm:bulletEnabled val="1"/>
        </dgm:presLayoutVars>
      </dgm:prSet>
      <dgm:spPr/>
    </dgm:pt>
    <dgm:pt modelId="{598CB04C-B481-42B9-B29C-3D51926C8706}" type="pres">
      <dgm:prSet presAssocID="{9D92505E-2E0C-8643-A9E4-938FEE18091D}" presName="sibTrans" presStyleCnt="0"/>
      <dgm:spPr/>
    </dgm:pt>
    <dgm:pt modelId="{5E6C7E59-A8C4-4038-B31C-EA30A5171416}" type="pres">
      <dgm:prSet presAssocID="{F40D3D33-B715-8640-AD75-77C4110FBD15}" presName="node" presStyleLbl="node1" presStyleIdx="6" presStyleCnt="7">
        <dgm:presLayoutVars>
          <dgm:bulletEnabled val="1"/>
        </dgm:presLayoutVars>
      </dgm:prSet>
      <dgm:spPr/>
    </dgm:pt>
  </dgm:ptLst>
  <dgm:cxnLst>
    <dgm:cxn modelId="{CCE81324-6573-4358-B1E7-FECCB777493A}" type="presOf" srcId="{F40D3D33-B715-8640-AD75-77C4110FBD15}" destId="{5E6C7E59-A8C4-4038-B31C-EA30A5171416}" srcOrd="0" destOrd="0" presId="urn:microsoft.com/office/officeart/2005/8/layout/default"/>
    <dgm:cxn modelId="{BA609049-60DD-40A8-916A-6B45AAFEE8E2}" type="presOf" srcId="{C285443E-3C3C-D249-A9F1-358118CB5E15}" destId="{B7553972-D851-448C-9A50-4A83693EBEDA}" srcOrd="0" destOrd="0" presId="urn:microsoft.com/office/officeart/2005/8/layout/default"/>
    <dgm:cxn modelId="{E1F05F4F-9C24-4CF0-9638-3A26B7D59EC6}" type="presOf" srcId="{4716B61F-18FB-2647-ACBD-2A4A5B71AC98}" destId="{1AD67CCF-76F5-49B3-AA61-794ECF9F2B64}" srcOrd="0" destOrd="0" presId="urn:microsoft.com/office/officeart/2005/8/layout/default"/>
    <dgm:cxn modelId="{90BBC24F-96D6-F648-8433-288EC0660F24}" srcId="{C285443E-3C3C-D249-A9F1-358118CB5E15}" destId="{4716B61F-18FB-2647-ACBD-2A4A5B71AC98}" srcOrd="4" destOrd="0" parTransId="{46E793D9-F912-674E-BFD7-B19F8681DB37}" sibTransId="{FA3DC5B7-7870-0F4F-8601-B0BEB6EC9584}"/>
    <dgm:cxn modelId="{1B8F3F6F-67E0-D04A-BA3E-45243C24FB50}" srcId="{C285443E-3C3C-D249-A9F1-358118CB5E15}" destId="{189FE7C2-FBC9-E044-B429-70565CC99D92}" srcOrd="1" destOrd="0" parTransId="{5BDE0361-9D12-0D47-9769-E0CA6057DA65}" sibTransId="{63B8482D-BABD-6546-9C7D-CFD72FFBE88F}"/>
    <dgm:cxn modelId="{D04A417A-1187-4DD2-9789-7EC646013E0B}" type="presOf" srcId="{F8C48961-E832-9E40-ADEC-5E999C00F345}" destId="{9C574218-624B-4DEA-AD18-7D009D53D204}" srcOrd="0" destOrd="0" presId="urn:microsoft.com/office/officeart/2005/8/layout/default"/>
    <dgm:cxn modelId="{5952E97A-A006-2748-B92D-52F1D8CF0348}" srcId="{C285443E-3C3C-D249-A9F1-358118CB5E15}" destId="{F7E0F6D5-6AC7-1148-9C2F-6FC79A56FAE5}" srcOrd="5" destOrd="0" parTransId="{46AFDEFA-2823-FC4A-932F-B783719490E3}" sibTransId="{9D92505E-2E0C-8643-A9E4-938FEE18091D}"/>
    <dgm:cxn modelId="{4CF37396-FD20-7B4A-B011-FA82B0AFEB89}" srcId="{C285443E-3C3C-D249-A9F1-358118CB5E15}" destId="{F8C48961-E832-9E40-ADEC-5E999C00F345}" srcOrd="3" destOrd="0" parTransId="{8D0A82A8-3DA4-2B4A-888E-3191379A1D15}" sibTransId="{59EE8E13-0820-204B-B39D-2F31F2DD16AF}"/>
    <dgm:cxn modelId="{E11190A0-7651-4BC1-B0F1-F8DD73EB9AF1}" type="presOf" srcId="{D06AA884-462C-004A-B00E-225CD87757E3}" destId="{6A47093E-CD2C-4D45-91B2-A0B1D084279F}" srcOrd="0" destOrd="0" presId="urn:microsoft.com/office/officeart/2005/8/layout/default"/>
    <dgm:cxn modelId="{1FBE91AD-C8EC-434C-996C-390E4BC1954A}" srcId="{C285443E-3C3C-D249-A9F1-358118CB5E15}" destId="{D06AA884-462C-004A-B00E-225CD87757E3}" srcOrd="2" destOrd="0" parTransId="{E7237459-C148-9C46-BD69-0BBF6AA0D220}" sibTransId="{2DEF2DEB-5149-1548-A6D9-EFFCAECDD2C9}"/>
    <dgm:cxn modelId="{7EB638E2-DFF1-4705-B5F4-1462BF5D5FA4}" type="presOf" srcId="{C4F4EF76-2D08-144B-95B3-20C02E742C5E}" destId="{99AFC81F-1059-4193-B366-3F5CEEEF8E52}" srcOrd="0" destOrd="0" presId="urn:microsoft.com/office/officeart/2005/8/layout/default"/>
    <dgm:cxn modelId="{37064CE2-E36A-CA40-891F-7088D7A5FA56}" srcId="{C285443E-3C3C-D249-A9F1-358118CB5E15}" destId="{F40D3D33-B715-8640-AD75-77C4110FBD15}" srcOrd="6" destOrd="0" parTransId="{DCB154D2-1BAF-1543-8B77-D8D80429D786}" sibTransId="{DEC325DD-1F09-AD4B-9182-89A1501DAF9E}"/>
    <dgm:cxn modelId="{6800EFEE-095F-4100-A917-6E0FA4D4805D}" type="presOf" srcId="{189FE7C2-FBC9-E044-B429-70565CC99D92}" destId="{1BF1C59B-1AAA-4D66-ACA5-12DB595BA151}" srcOrd="0" destOrd="0" presId="urn:microsoft.com/office/officeart/2005/8/layout/default"/>
    <dgm:cxn modelId="{56A1C6F1-F8E6-EF4E-9EA4-5768D15268B0}" srcId="{C285443E-3C3C-D249-A9F1-358118CB5E15}" destId="{C4F4EF76-2D08-144B-95B3-20C02E742C5E}" srcOrd="0" destOrd="0" parTransId="{F33476D7-6C9C-E749-8738-03B1DB2B6A26}" sibTransId="{4BD7D616-987A-5F47-9DB4-4DB865100B48}"/>
    <dgm:cxn modelId="{982988F2-135B-421E-91D3-B926404E9878}" type="presOf" srcId="{F7E0F6D5-6AC7-1148-9C2F-6FC79A56FAE5}" destId="{551378AE-2033-4A24-8C30-8E5E7A90A124}" srcOrd="0" destOrd="0" presId="urn:microsoft.com/office/officeart/2005/8/layout/default"/>
    <dgm:cxn modelId="{0CEC6037-966C-47FE-BD57-A6A0E68A8701}" type="presParOf" srcId="{B7553972-D851-448C-9A50-4A83693EBEDA}" destId="{99AFC81F-1059-4193-B366-3F5CEEEF8E52}" srcOrd="0" destOrd="0" presId="urn:microsoft.com/office/officeart/2005/8/layout/default"/>
    <dgm:cxn modelId="{F6199DAA-930A-464D-9823-90E452EC605E}" type="presParOf" srcId="{B7553972-D851-448C-9A50-4A83693EBEDA}" destId="{19671AE7-6F02-4191-95F0-ABE23921A9CE}" srcOrd="1" destOrd="0" presId="urn:microsoft.com/office/officeart/2005/8/layout/default"/>
    <dgm:cxn modelId="{B3F48730-AA41-4731-99B8-C01651E1093E}" type="presParOf" srcId="{B7553972-D851-448C-9A50-4A83693EBEDA}" destId="{1BF1C59B-1AAA-4D66-ACA5-12DB595BA151}" srcOrd="2" destOrd="0" presId="urn:microsoft.com/office/officeart/2005/8/layout/default"/>
    <dgm:cxn modelId="{3DDBF14C-13F0-443D-B0A5-12C431274EBB}" type="presParOf" srcId="{B7553972-D851-448C-9A50-4A83693EBEDA}" destId="{6549B7CD-61DA-4926-8A0B-D920A599EE83}" srcOrd="3" destOrd="0" presId="urn:microsoft.com/office/officeart/2005/8/layout/default"/>
    <dgm:cxn modelId="{0BFE162D-DADF-42ED-AAF9-8CEC7B723AAB}" type="presParOf" srcId="{B7553972-D851-448C-9A50-4A83693EBEDA}" destId="{6A47093E-CD2C-4D45-91B2-A0B1D084279F}" srcOrd="4" destOrd="0" presId="urn:microsoft.com/office/officeart/2005/8/layout/default"/>
    <dgm:cxn modelId="{AFBA9B1F-892E-45D4-9469-A573E431F8F7}" type="presParOf" srcId="{B7553972-D851-448C-9A50-4A83693EBEDA}" destId="{C2D0BE47-8363-44C1-8405-BF8570AA3BA7}" srcOrd="5" destOrd="0" presId="urn:microsoft.com/office/officeart/2005/8/layout/default"/>
    <dgm:cxn modelId="{6E8B07C3-DB6C-4B6A-934A-A4BC3EC91DB5}" type="presParOf" srcId="{B7553972-D851-448C-9A50-4A83693EBEDA}" destId="{9C574218-624B-4DEA-AD18-7D009D53D204}" srcOrd="6" destOrd="0" presId="urn:microsoft.com/office/officeart/2005/8/layout/default"/>
    <dgm:cxn modelId="{2FEEF84C-08F1-42BA-9FB4-2CB7C83CB3F4}" type="presParOf" srcId="{B7553972-D851-448C-9A50-4A83693EBEDA}" destId="{4FF8E0FE-2861-4B01-8D92-C3F1CAA69F97}" srcOrd="7" destOrd="0" presId="urn:microsoft.com/office/officeart/2005/8/layout/default"/>
    <dgm:cxn modelId="{B7DA8935-EBDE-46C0-A241-5277405D2E65}" type="presParOf" srcId="{B7553972-D851-448C-9A50-4A83693EBEDA}" destId="{1AD67CCF-76F5-49B3-AA61-794ECF9F2B64}" srcOrd="8" destOrd="0" presId="urn:microsoft.com/office/officeart/2005/8/layout/default"/>
    <dgm:cxn modelId="{7F535812-398A-4C1E-9F99-3CAC307BD374}" type="presParOf" srcId="{B7553972-D851-448C-9A50-4A83693EBEDA}" destId="{5C4C8B8F-0DCE-4656-8329-342806F3BA71}" srcOrd="9" destOrd="0" presId="urn:microsoft.com/office/officeart/2005/8/layout/default"/>
    <dgm:cxn modelId="{3ACD15D0-8BE9-49E3-A3BB-FDA009897BE9}" type="presParOf" srcId="{B7553972-D851-448C-9A50-4A83693EBEDA}" destId="{551378AE-2033-4A24-8C30-8E5E7A90A124}" srcOrd="10" destOrd="0" presId="urn:microsoft.com/office/officeart/2005/8/layout/default"/>
    <dgm:cxn modelId="{34F1CEBE-B3D5-4722-A296-BDC984E93640}" type="presParOf" srcId="{B7553972-D851-448C-9A50-4A83693EBEDA}" destId="{598CB04C-B481-42B9-B29C-3D51926C8706}" srcOrd="11" destOrd="0" presId="urn:microsoft.com/office/officeart/2005/8/layout/default"/>
    <dgm:cxn modelId="{204E5A96-E8DC-43CF-9963-43A6EA0C8317}" type="presParOf" srcId="{B7553972-D851-448C-9A50-4A83693EBEDA}" destId="{5E6C7E59-A8C4-4038-B31C-EA30A517141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07BB1-29D5-4DF0-9A3D-17A4672578F8}">
      <dsp:nvSpPr>
        <dsp:cNvPr id="0" name=""/>
        <dsp:cNvSpPr/>
      </dsp:nvSpPr>
      <dsp:spPr>
        <a:xfrm>
          <a:off x="0" y="403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14002-D8BC-4B82-8265-FC41EB347BF2}">
      <dsp:nvSpPr>
        <dsp:cNvPr id="0" name=""/>
        <dsp:cNvSpPr/>
      </dsp:nvSpPr>
      <dsp:spPr>
        <a:xfrm>
          <a:off x="168171" y="125489"/>
          <a:ext cx="305765" cy="305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6996B-5CB4-46BA-8E84-1DB1854D235A}">
      <dsp:nvSpPr>
        <dsp:cNvPr id="0" name=""/>
        <dsp:cNvSpPr/>
      </dsp:nvSpPr>
      <dsp:spPr>
        <a:xfrm>
          <a:off x="642107" y="403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Introduction </a:t>
          </a:r>
          <a:endParaRPr lang="en-US" sz="1600" kern="1200"/>
        </a:p>
      </dsp:txBody>
      <dsp:txXfrm>
        <a:off x="642107" y="403"/>
        <a:ext cx="5102577" cy="555937"/>
      </dsp:txXfrm>
    </dsp:sp>
    <dsp:sp modelId="{4D537DFC-FBF3-439C-B890-A31A0AC8A697}">
      <dsp:nvSpPr>
        <dsp:cNvPr id="0" name=""/>
        <dsp:cNvSpPr/>
      </dsp:nvSpPr>
      <dsp:spPr>
        <a:xfrm>
          <a:off x="0" y="695325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D871C-3CD5-4089-A097-6F0CF6F377D2}">
      <dsp:nvSpPr>
        <dsp:cNvPr id="0" name=""/>
        <dsp:cNvSpPr/>
      </dsp:nvSpPr>
      <dsp:spPr>
        <a:xfrm>
          <a:off x="168171" y="820411"/>
          <a:ext cx="305765" cy="305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1388B-730F-4C9A-9F02-24A5A07ED1EF}">
      <dsp:nvSpPr>
        <dsp:cNvPr id="0" name=""/>
        <dsp:cNvSpPr/>
      </dsp:nvSpPr>
      <dsp:spPr>
        <a:xfrm>
          <a:off x="642107" y="695325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Spécifications Fonctionnelles </a:t>
          </a:r>
          <a:endParaRPr lang="en-US" sz="1600" kern="1200"/>
        </a:p>
      </dsp:txBody>
      <dsp:txXfrm>
        <a:off x="642107" y="695325"/>
        <a:ext cx="5102577" cy="555937"/>
      </dsp:txXfrm>
    </dsp:sp>
    <dsp:sp modelId="{470A69FC-248A-4D4C-B19F-8AC2FB89CDCB}">
      <dsp:nvSpPr>
        <dsp:cNvPr id="0" name=""/>
        <dsp:cNvSpPr/>
      </dsp:nvSpPr>
      <dsp:spPr>
        <a:xfrm>
          <a:off x="0" y="1390247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66B6E-1A1A-4B50-B428-3E700B6FF92C}">
      <dsp:nvSpPr>
        <dsp:cNvPr id="0" name=""/>
        <dsp:cNvSpPr/>
      </dsp:nvSpPr>
      <dsp:spPr>
        <a:xfrm>
          <a:off x="168171" y="1515333"/>
          <a:ext cx="305765" cy="305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50CC6-3C86-447D-8758-C6C0C3C535EF}">
      <dsp:nvSpPr>
        <dsp:cNvPr id="0" name=""/>
        <dsp:cNvSpPr/>
      </dsp:nvSpPr>
      <dsp:spPr>
        <a:xfrm>
          <a:off x="642107" y="1390247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Spécifications Techniques</a:t>
          </a:r>
          <a:endParaRPr lang="en-US" sz="1600" kern="1200"/>
        </a:p>
      </dsp:txBody>
      <dsp:txXfrm>
        <a:off x="642107" y="1390247"/>
        <a:ext cx="5102577" cy="555937"/>
      </dsp:txXfrm>
    </dsp:sp>
    <dsp:sp modelId="{69D1E28E-B4BF-411E-ABA9-D5E7BB45F000}">
      <dsp:nvSpPr>
        <dsp:cNvPr id="0" name=""/>
        <dsp:cNvSpPr/>
      </dsp:nvSpPr>
      <dsp:spPr>
        <a:xfrm>
          <a:off x="0" y="2085169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4D188-D93D-41BE-A70F-29D5BEAB2A53}">
      <dsp:nvSpPr>
        <dsp:cNvPr id="0" name=""/>
        <dsp:cNvSpPr/>
      </dsp:nvSpPr>
      <dsp:spPr>
        <a:xfrm>
          <a:off x="168171" y="2210255"/>
          <a:ext cx="305765" cy="3057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AB47-31CE-4CA3-86F9-C624913DBE22}">
      <dsp:nvSpPr>
        <dsp:cNvPr id="0" name=""/>
        <dsp:cNvSpPr/>
      </dsp:nvSpPr>
      <dsp:spPr>
        <a:xfrm>
          <a:off x="642107" y="2085169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Gestion du projet</a:t>
          </a:r>
          <a:endParaRPr lang="en-US" sz="1600" kern="1200"/>
        </a:p>
      </dsp:txBody>
      <dsp:txXfrm>
        <a:off x="642107" y="2085169"/>
        <a:ext cx="5102577" cy="555937"/>
      </dsp:txXfrm>
    </dsp:sp>
    <dsp:sp modelId="{91ABDD0E-A798-4D0E-8DFB-D38794CEBB3C}">
      <dsp:nvSpPr>
        <dsp:cNvPr id="0" name=""/>
        <dsp:cNvSpPr/>
      </dsp:nvSpPr>
      <dsp:spPr>
        <a:xfrm>
          <a:off x="0" y="2780091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4E961-F5D1-4CE7-BF8C-AAB4E6F8B974}">
      <dsp:nvSpPr>
        <dsp:cNvPr id="0" name=""/>
        <dsp:cNvSpPr/>
      </dsp:nvSpPr>
      <dsp:spPr>
        <a:xfrm>
          <a:off x="168171" y="2905177"/>
          <a:ext cx="305765" cy="3057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008F5-9030-4735-B28B-E4D691731DB8}">
      <dsp:nvSpPr>
        <dsp:cNvPr id="0" name=""/>
        <dsp:cNvSpPr/>
      </dsp:nvSpPr>
      <dsp:spPr>
        <a:xfrm>
          <a:off x="642107" y="2780091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Statut du projet et couverture fonctionnelle</a:t>
          </a:r>
          <a:endParaRPr lang="en-US" sz="1600" kern="1200"/>
        </a:p>
      </dsp:txBody>
      <dsp:txXfrm>
        <a:off x="642107" y="2780091"/>
        <a:ext cx="5102577" cy="555937"/>
      </dsp:txXfrm>
    </dsp:sp>
    <dsp:sp modelId="{D02F2E34-6BD8-4AFA-A116-281E866A7E62}">
      <dsp:nvSpPr>
        <dsp:cNvPr id="0" name=""/>
        <dsp:cNvSpPr/>
      </dsp:nvSpPr>
      <dsp:spPr>
        <a:xfrm>
          <a:off x="0" y="3475012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869BE-4A98-4DF1-B0BE-8339AB38EB3E}">
      <dsp:nvSpPr>
        <dsp:cNvPr id="0" name=""/>
        <dsp:cNvSpPr/>
      </dsp:nvSpPr>
      <dsp:spPr>
        <a:xfrm>
          <a:off x="168171" y="3600098"/>
          <a:ext cx="305765" cy="3057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1C6E-43EF-4987-9147-6AF8B7B32546}">
      <dsp:nvSpPr>
        <dsp:cNvPr id="0" name=""/>
        <dsp:cNvSpPr/>
      </dsp:nvSpPr>
      <dsp:spPr>
        <a:xfrm>
          <a:off x="642107" y="3475012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zh-CN" sz="1600" kern="1200" noProof="0"/>
            <a:t>Difficultés principales</a:t>
          </a:r>
          <a:r>
            <a:rPr lang="en-US" altLang="zh-CN" sz="1600" kern="1200"/>
            <a:t> </a:t>
          </a:r>
          <a:endParaRPr lang="zh-CN" altLang="en-US" sz="1600" kern="1200"/>
        </a:p>
      </dsp:txBody>
      <dsp:txXfrm>
        <a:off x="642107" y="3475012"/>
        <a:ext cx="5102577" cy="555937"/>
      </dsp:txXfrm>
    </dsp:sp>
    <dsp:sp modelId="{753AEF9B-BAA9-43AE-ADFF-71F7678ED36C}">
      <dsp:nvSpPr>
        <dsp:cNvPr id="0" name=""/>
        <dsp:cNvSpPr/>
      </dsp:nvSpPr>
      <dsp:spPr>
        <a:xfrm>
          <a:off x="0" y="4169934"/>
          <a:ext cx="5744684" cy="5559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1E34F-BE44-4F04-AA52-7757EC5F5943}">
      <dsp:nvSpPr>
        <dsp:cNvPr id="0" name=""/>
        <dsp:cNvSpPr/>
      </dsp:nvSpPr>
      <dsp:spPr>
        <a:xfrm>
          <a:off x="168171" y="4295020"/>
          <a:ext cx="305765" cy="3057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737AC-D435-4844-9D9C-9335C522EB2A}">
      <dsp:nvSpPr>
        <dsp:cNvPr id="0" name=""/>
        <dsp:cNvSpPr/>
      </dsp:nvSpPr>
      <dsp:spPr>
        <a:xfrm>
          <a:off x="642107" y="4169934"/>
          <a:ext cx="5102577" cy="55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7" tIns="58837" rIns="58837" bIns="588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Conclusion </a:t>
          </a:r>
          <a:endParaRPr lang="en-US" sz="1600" kern="1200"/>
        </a:p>
      </dsp:txBody>
      <dsp:txXfrm>
        <a:off x="642107" y="4169934"/>
        <a:ext cx="5102577" cy="55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81E35-86E5-7346-95C9-0C80DFEAAF9F}">
      <dsp:nvSpPr>
        <dsp:cNvPr id="0" name=""/>
        <dsp:cNvSpPr/>
      </dsp:nvSpPr>
      <dsp:spPr>
        <a:xfrm>
          <a:off x="843" y="499099"/>
          <a:ext cx="3288189" cy="19729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Nous somme ?</a:t>
          </a:r>
          <a:endParaRPr lang="en-US" sz="4800" kern="1200"/>
        </a:p>
      </dsp:txBody>
      <dsp:txXfrm>
        <a:off x="843" y="499099"/>
        <a:ext cx="3288189" cy="1972913"/>
      </dsp:txXfrm>
    </dsp:sp>
    <dsp:sp modelId="{4D6D3EAC-419F-6C46-8079-34144B736D02}">
      <dsp:nvSpPr>
        <dsp:cNvPr id="0" name=""/>
        <dsp:cNvSpPr/>
      </dsp:nvSpPr>
      <dsp:spPr>
        <a:xfrm>
          <a:off x="3617851" y="499099"/>
          <a:ext cx="3288189" cy="19729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Que faisons nous ?</a:t>
          </a:r>
          <a:endParaRPr lang="en-US" sz="4800" kern="1200"/>
        </a:p>
      </dsp:txBody>
      <dsp:txXfrm>
        <a:off x="3617851" y="499099"/>
        <a:ext cx="3288189" cy="1972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89B-ED30-49BC-80CE-446D87CA747D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9F056-8679-47DA-9B53-2E4DEE5F2D1B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2AE5E-9693-43CD-B3E6-0D450FD2B7BE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Python </a:t>
          </a:r>
          <a:endParaRPr lang="en-US" sz="1400" kern="1200"/>
        </a:p>
      </dsp:txBody>
      <dsp:txXfrm>
        <a:off x="127800" y="2535669"/>
        <a:ext cx="1800000" cy="720000"/>
      </dsp:txXfrm>
    </dsp:sp>
    <dsp:sp modelId="{87D92AB5-FAD3-441E-8E48-4887E0132028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EAC9-0F4D-41E4-804A-D75AEB41AD91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C3322-A948-458C-A8C9-5D57A1A3B660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Document complète</a:t>
          </a:r>
          <a:endParaRPr lang="en-US" sz="1400" kern="1200"/>
        </a:p>
      </dsp:txBody>
      <dsp:txXfrm>
        <a:off x="2242800" y="2535669"/>
        <a:ext cx="1800000" cy="720000"/>
      </dsp:txXfrm>
    </dsp:sp>
    <dsp:sp modelId="{3284AE5A-232D-4F03-ADC0-E3A2D8AEAF98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2A862-4AD3-49F2-9982-EA20B47BE05A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AA872-1AEB-4686-B491-E861F93646CF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kern="1200"/>
            <a:t>Composant d'accès à la base de données puissant</a:t>
          </a:r>
          <a:endParaRPr lang="en-US" sz="1400" kern="1200"/>
        </a:p>
      </dsp:txBody>
      <dsp:txXfrm>
        <a:off x="4357800" y="2535669"/>
        <a:ext cx="1800000" cy="720000"/>
      </dsp:txXfrm>
    </dsp:sp>
    <dsp:sp modelId="{F6E7A16F-F1F2-4544-B37B-125C0B954E18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7E3B0-B6A6-4ACA-B450-84AF0B80CD25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F8575-C98C-4331-A311-64FDDFF566F0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Django </a:t>
          </a:r>
          <a:r>
            <a:rPr lang="fr-FR" sz="1400" kern="1200" err="1"/>
            <a:t>debug</a:t>
          </a:r>
          <a:r>
            <a:rPr lang="fr-FR" sz="1400" kern="1200"/>
            <a:t> -&gt;Facile à trouver où le code est erroné</a:t>
          </a:r>
          <a:endParaRPr lang="en-US" sz="1400" kern="1200"/>
        </a:p>
      </dsp:txBody>
      <dsp:txXfrm>
        <a:off x="6472800" y="2535669"/>
        <a:ext cx="1800000" cy="720000"/>
      </dsp:txXfrm>
    </dsp:sp>
    <dsp:sp modelId="{5DF53C56-147F-4F8B-9A24-EBD19CE9321F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0A6A6-E3FA-4AF2-9B3D-5E36D043F389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64BF2-F0A5-4C0A-80FD-EDABA12B78FD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ORM</a:t>
          </a:r>
        </a:p>
      </dsp:txBody>
      <dsp:txXfrm>
        <a:off x="8587800" y="2535669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DCD93-8D7A-0E4D-985B-8D44D94B0EF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7A3EEC-8611-7349-A858-3B462716080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SHI </a:t>
          </a:r>
          <a:r>
            <a:rPr lang="fr-FR" sz="2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Qianqiu</a:t>
          </a: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:</a:t>
          </a:r>
          <a:r>
            <a:rPr lang="zh-CN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Responsable de spécifications fonctionnelles </a:t>
          </a:r>
          <a:endParaRPr lang="en-US" sz="2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10515600" cy="1087834"/>
      </dsp:txXfrm>
    </dsp:sp>
    <dsp:sp modelId="{631DE5C2-AE4D-6147-9A8F-9ECAA8FFF24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2EFCD0-ABA8-C343-81CF-515A59EB60A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XU </a:t>
          </a:r>
          <a:r>
            <a:rPr lang="fr-FR" sz="2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Qiyao</a:t>
          </a: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:Responsable de la rédaction de programme et contrôle directement du projet </a:t>
          </a:r>
          <a:endParaRPr lang="en-US" sz="2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87834"/>
        <a:ext cx="10515600" cy="1087834"/>
      </dsp:txXfrm>
    </dsp:sp>
    <dsp:sp modelId="{5340BA00-6EB8-4246-91FA-DEA2A3B7739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55E83A-F58E-EA40-9D49-AB6698EE70C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ZHAI </a:t>
          </a:r>
          <a:r>
            <a:rPr lang="fr-FR" sz="2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Wenqi</a:t>
          </a: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Responsable</a:t>
          </a:r>
          <a:r>
            <a:rPr lang="fr-FR" sz="30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 Spécifications techniques</a:t>
          </a:r>
          <a:endParaRPr lang="en-US" sz="30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75669"/>
        <a:ext cx="10515600" cy="1087834"/>
      </dsp:txXfrm>
    </dsp:sp>
    <dsp:sp modelId="{AC5AAA14-946B-414F-B2A5-AE2F5EE53DE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F41440-A907-8242-91B4-447957708DCB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ZHENG </a:t>
          </a:r>
          <a:r>
            <a:rPr lang="fr-FR" sz="2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Shuyuan</a:t>
          </a:r>
          <a:r>
            <a:rPr lang="fr-FR" sz="2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Responsable </a:t>
          </a:r>
          <a:r>
            <a:rPr lang="fr-FR" altLang="zh-CN" sz="2400" kern="1200">
              <a:solidFill>
                <a:schemeClr val="tx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rPr>
            <a:t>d'organisation les statuts du projet</a:t>
          </a:r>
          <a:endParaRPr lang="en-US" sz="2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63503"/>
        <a:ext cx="10515600" cy="1087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FC81F-1059-4193-B366-3F5CEEEF8E52}">
      <dsp:nvSpPr>
        <dsp:cNvPr id="0" name=""/>
        <dsp:cNvSpPr/>
      </dsp:nvSpPr>
      <dsp:spPr>
        <a:xfrm>
          <a:off x="2760" y="433894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+mn-lt"/>
            </a:rPr>
            <a:t>Analyser le cahier des charges </a:t>
          </a:r>
          <a:endParaRPr lang="zh-CN" sz="2000" kern="1200">
            <a:latin typeface="+mn-lt"/>
          </a:endParaRPr>
        </a:p>
      </dsp:txBody>
      <dsp:txXfrm>
        <a:off x="2760" y="433894"/>
        <a:ext cx="2189895" cy="1313937"/>
      </dsp:txXfrm>
    </dsp:sp>
    <dsp:sp modelId="{1BF1C59B-1AAA-4D66-ACA5-12DB595BA151}">
      <dsp:nvSpPr>
        <dsp:cNvPr id="0" name=""/>
        <dsp:cNvSpPr/>
      </dsp:nvSpPr>
      <dsp:spPr>
        <a:xfrm>
          <a:off x="2411645" y="433894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+mn-lt"/>
            </a:rPr>
            <a:t>Organiser nos idées</a:t>
          </a:r>
          <a:endParaRPr lang="zh-CN" sz="2000" kern="1200">
            <a:latin typeface="+mn-lt"/>
          </a:endParaRPr>
        </a:p>
      </dsp:txBody>
      <dsp:txXfrm>
        <a:off x="2411645" y="433894"/>
        <a:ext cx="2189895" cy="1313937"/>
      </dsp:txXfrm>
    </dsp:sp>
    <dsp:sp modelId="{6A47093E-CD2C-4D45-91B2-A0B1D084279F}">
      <dsp:nvSpPr>
        <dsp:cNvPr id="0" name=""/>
        <dsp:cNvSpPr/>
      </dsp:nvSpPr>
      <dsp:spPr>
        <a:xfrm>
          <a:off x="4820529" y="433894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+mn-lt"/>
            </a:rPr>
            <a:t>Séparer des tâches </a:t>
          </a:r>
          <a:endParaRPr lang="zh-CN" sz="2000" kern="1200">
            <a:latin typeface="+mn-lt"/>
          </a:endParaRPr>
        </a:p>
      </dsp:txBody>
      <dsp:txXfrm>
        <a:off x="4820529" y="433894"/>
        <a:ext cx="2189895" cy="1313937"/>
      </dsp:txXfrm>
    </dsp:sp>
    <dsp:sp modelId="{9C574218-624B-4DEA-AD18-7D009D53D204}">
      <dsp:nvSpPr>
        <dsp:cNvPr id="0" name=""/>
        <dsp:cNvSpPr/>
      </dsp:nvSpPr>
      <dsp:spPr>
        <a:xfrm>
          <a:off x="7229414" y="433894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Établir les spécifications fonctionnelles et techniques </a:t>
          </a:r>
          <a:endParaRPr lang="zh-CN" sz="2000" kern="1200"/>
        </a:p>
      </dsp:txBody>
      <dsp:txXfrm>
        <a:off x="7229414" y="433894"/>
        <a:ext cx="2189895" cy="1313937"/>
      </dsp:txXfrm>
    </dsp:sp>
    <dsp:sp modelId="{1AD67CCF-76F5-49B3-AA61-794ECF9F2B64}">
      <dsp:nvSpPr>
        <dsp:cNvPr id="0" name=""/>
        <dsp:cNvSpPr/>
      </dsp:nvSpPr>
      <dsp:spPr>
        <a:xfrm>
          <a:off x="1207202" y="1966821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Programmation </a:t>
          </a:r>
          <a:endParaRPr lang="zh-CN" sz="2000" kern="1200"/>
        </a:p>
      </dsp:txBody>
      <dsp:txXfrm>
        <a:off x="1207202" y="1966821"/>
        <a:ext cx="2189895" cy="1313937"/>
      </dsp:txXfrm>
    </dsp:sp>
    <dsp:sp modelId="{551378AE-2033-4A24-8C30-8E5E7A90A124}">
      <dsp:nvSpPr>
        <dsp:cNvPr id="0" name=""/>
        <dsp:cNvSpPr/>
      </dsp:nvSpPr>
      <dsp:spPr>
        <a:xfrm>
          <a:off x="3616087" y="1966821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Discuter et tester le programme</a:t>
          </a:r>
          <a:endParaRPr lang="zh-CN" sz="2000" kern="1200"/>
        </a:p>
      </dsp:txBody>
      <dsp:txXfrm>
        <a:off x="3616087" y="1966821"/>
        <a:ext cx="2189895" cy="1313937"/>
      </dsp:txXfrm>
    </dsp:sp>
    <dsp:sp modelId="{5E6C7E59-A8C4-4038-B31C-EA30A5171416}">
      <dsp:nvSpPr>
        <dsp:cNvPr id="0" name=""/>
        <dsp:cNvSpPr/>
      </dsp:nvSpPr>
      <dsp:spPr>
        <a:xfrm>
          <a:off x="6024972" y="1966821"/>
          <a:ext cx="2189895" cy="13139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Revoir et améliorer notre programme</a:t>
          </a:r>
          <a:endParaRPr lang="zh-CN" sz="2000" kern="1200"/>
        </a:p>
      </dsp:txBody>
      <dsp:txXfrm>
        <a:off x="6024972" y="1966821"/>
        <a:ext cx="2189895" cy="131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B8A-0618-B24E-9A93-93D81317757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213F-B15D-DC43-8AE7-E486DF89F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A213F-B15D-DC43-8AE7-E486DF89F0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A213F-B15D-DC43-8AE7-E486DF89F0C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6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482D-8033-634F-940E-7203937F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838" y="707132"/>
            <a:ext cx="4652962" cy="17828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i="1" kern="1200" spc="100" baseline="0">
                <a:latin typeface="+mj-lt"/>
                <a:ea typeface="+mj-ea"/>
                <a:cs typeface="+mj-cs"/>
              </a:rPr>
              <a:t>Algo &amp; </a:t>
            </a:r>
            <a:r>
              <a:rPr lang="en-US" sz="3200" i="1" kern="1200" spc="100" baseline="0" err="1">
                <a:latin typeface="+mj-lt"/>
                <a:ea typeface="+mj-ea"/>
                <a:cs typeface="+mj-cs"/>
              </a:rPr>
              <a:t>programmation</a:t>
            </a:r>
            <a:r>
              <a:rPr lang="en-US" sz="3200" i="1" spc="100"/>
              <a:t> </a:t>
            </a:r>
            <a:endParaRPr lang="en-US" sz="3200" i="1" kern="1200" spc="100" baseline="0">
              <a:latin typeface="+mj-lt"/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4C97A-6E79-C946-8CBD-E4E91760A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2" y="3494783"/>
            <a:ext cx="3062286" cy="2201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000"/>
              <a:t>Groupe 2</a:t>
            </a:r>
            <a:endParaRPr lang="en-US" sz="2000">
              <a:cs typeface="Calibri"/>
            </a:endParaRPr>
          </a:p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000"/>
              <a:t>SHI Qianqiu</a:t>
            </a:r>
            <a:endParaRPr lang="en-US" sz="2000">
              <a:cs typeface="Calibri"/>
            </a:endParaRPr>
          </a:p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000"/>
              <a:t>XU Qiyao</a:t>
            </a:r>
            <a:endParaRPr lang="en-US" sz="2000">
              <a:cs typeface="Calibri"/>
            </a:endParaRPr>
          </a:p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000"/>
              <a:t>ZHAI </a:t>
            </a:r>
            <a:r>
              <a:rPr lang="en-US" sz="2000" err="1"/>
              <a:t>Wenqi</a:t>
            </a:r>
            <a:endParaRPr lang="en-US" sz="2000">
              <a:cs typeface="Calibri"/>
            </a:endParaRPr>
          </a:p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000"/>
              <a:t>ZHENG </a:t>
            </a:r>
            <a:r>
              <a:rPr lang="en-US" sz="2000" err="1"/>
              <a:t>Shuyuan</a:t>
            </a:r>
            <a:endParaRPr lang="en-US" sz="2000" err="1">
              <a:cs typeface="Calibr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D7665-3BE7-D441-9DAE-D40011B0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406" y="6356350"/>
            <a:ext cx="864394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Processeur avec des nombres binaires et un plan d'aménagement">
            <a:extLst>
              <a:ext uri="{FF2B5EF4-FFF2-40B4-BE49-F238E27FC236}">
                <a16:creationId xmlns:a16="http://schemas.microsoft.com/office/drawing/2014/main" id="{DBC6BC4D-01D2-49DE-AB32-BFCE66953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4" t="6484" r="1966" b="-1"/>
          <a:stretch/>
        </p:blipFill>
        <p:spPr>
          <a:xfrm>
            <a:off x="126206" y="989494"/>
            <a:ext cx="6167018" cy="48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C02AA2-93CC-1844-81A8-0F9D1C35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fr-FR" sz="4000"/>
              <a:t>ORM</a:t>
            </a:r>
            <a:br>
              <a:rPr lang="fr-FR" sz="4000"/>
            </a:br>
            <a:endParaRPr lang="fr-FR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AFBE3-78D4-AF4A-A9BC-917A6141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96" y="2466372"/>
            <a:ext cx="8740775" cy="3139356"/>
          </a:xfrm>
        </p:spPr>
        <p:txBody>
          <a:bodyPr>
            <a:normAutofit fontScale="92500" lnSpcReduction="10000"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ORM(Objet </a:t>
            </a:r>
            <a:r>
              <a:rPr lang="fr-FR" err="1">
                <a:solidFill>
                  <a:schemeClr val="tx1">
                    <a:alpha val="80000"/>
                  </a:schemeClr>
                </a:solidFill>
              </a:rPr>
              <a:t>Relational</a:t>
            </a:r>
            <a:r>
              <a:rPr lang="fr-FR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fr-FR" err="1">
                <a:solidFill>
                  <a:schemeClr val="tx1">
                    <a:alpha val="80000"/>
                  </a:schemeClr>
                </a:solidFill>
              </a:rPr>
              <a:t>Mapping</a:t>
            </a:r>
            <a:r>
              <a:rPr lang="fr-FR">
                <a:solidFill>
                  <a:schemeClr val="tx1">
                    <a:alpha val="80000"/>
                  </a:schemeClr>
                </a:solidFill>
              </a:rPr>
              <a:t> ) : Le </a:t>
            </a:r>
            <a:r>
              <a:rPr lang="fr-FR" err="1">
                <a:solidFill>
                  <a:schemeClr val="tx1">
                    <a:alpha val="80000"/>
                  </a:schemeClr>
                </a:solidFill>
              </a:rPr>
              <a:t>framework</a:t>
            </a:r>
            <a:r>
              <a:rPr lang="fr-FR">
                <a:solidFill>
                  <a:schemeClr val="tx1">
                    <a:alpha val="80000"/>
                  </a:schemeClr>
                </a:solidFill>
              </a:rPr>
              <a:t> ORM peut conserver des objets dans la base de données en se référant aux informations du fichier de mappage au moment de l'exécution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Pas besoin d’écrire  SQL natif, permet d’améliorer  l’efficacité du développement</a:t>
            </a:r>
          </a:p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 Réaliser le découplage du code et des données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fr-FR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4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6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1B333-0D36-E141-8D9B-366DD882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Spécifications Techniques - MQTT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FDA09-E442-8447-BF7C-25945AC1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29568"/>
            <a:ext cx="10313120" cy="41267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fournir des services de messagerie fiables et en temps réel</a:t>
            </a:r>
          </a:p>
          <a:p>
            <a:pPr>
              <a:buFont typeface="Wingdings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fiables pour connecter des appareils distants avec très peu de codes et une bande passante limitée </a:t>
            </a:r>
          </a:p>
          <a:p>
            <a:pPr>
              <a:buFont typeface="Wingdings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sz="2400">
                <a:solidFill>
                  <a:srgbClr val="FFFFFF"/>
                </a:solidFill>
              </a:rPr>
              <a:t>dispose d'un large éventail d'applications dans l'Internet des objets, les petits appareils et les applications mobiles.</a:t>
            </a:r>
          </a:p>
          <a:p>
            <a:pPr>
              <a:buFont typeface="Wingdings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240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2400">
              <a:solidFill>
                <a:srgbClr val="FFFFFF"/>
              </a:solidFill>
            </a:endParaRPr>
          </a:p>
          <a:p>
            <a:endParaRPr lang="fr-FR" sz="2400">
              <a:solidFill>
                <a:srgbClr val="FFFFFF"/>
              </a:solidFill>
            </a:endParaRPr>
          </a:p>
          <a:p>
            <a:endParaRPr lang="fr-FR" sz="2400">
              <a:solidFill>
                <a:srgbClr val="FFFFFF"/>
              </a:solidFill>
            </a:endParaRPr>
          </a:p>
          <a:p>
            <a:endParaRPr lang="fr-FR" sz="2400">
              <a:solidFill>
                <a:srgbClr val="FFFF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0317A-9F78-1D44-86DF-1433850D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8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6A3E-7E20-F740-AD8B-CB929AFA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Gestion du projet</a:t>
            </a:r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id="{3F26822E-BD2E-4270-AECD-D9FA88E1F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569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04595-CCCC-F24B-ACBA-A5AF23C8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343E2D-C983-D841-AFB2-131DA3FC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/>
              <a:t>Gestion du </a:t>
            </a:r>
            <a:r>
              <a:rPr lang="en-US" sz="5200" err="1"/>
              <a:t>projet</a:t>
            </a:r>
            <a:endParaRPr lang="en-US" sz="5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E341B-450D-0C48-8AFC-FAC3091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9E6812-DF0E-4B88-AFAA-EAC7168F54C0}" type="slidenum">
              <a:rPr lang="en-US"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>
              <a:latin typeface="Calibri" panose="020F0502020204030204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2C1E1A3-B9F3-734B-8923-332C9CA9D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00673"/>
              </p:ext>
            </p:extLst>
          </p:nvPr>
        </p:nvGraphicFramePr>
        <p:xfrm>
          <a:off x="1195754" y="1998246"/>
          <a:ext cx="9422070" cy="371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4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AF5F1-2B4D-EE44-A741-86B5AF95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Statut du projet et couverture fonctionnelle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77258-C4ED-AB43-90D6-505DEFB6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u="sng" dirty="0">
                <a:solidFill>
                  <a:srgbClr val="FFFFFF"/>
                </a:solidFill>
              </a:rPr>
              <a:t>Les fonctions peuvent réaliser:</a:t>
            </a:r>
          </a:p>
          <a:p>
            <a:pPr marL="0" indent="0">
              <a:buNone/>
            </a:pPr>
            <a:endParaRPr lang="fr-FR" sz="3600" u="sng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3600" u="sng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sz="2400" dirty="0">
                <a:solidFill>
                  <a:srgbClr val="FFFFFF"/>
                </a:solidFill>
              </a:rPr>
              <a:t>Inscrite  et se connecte  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>
                <a:solidFill>
                  <a:srgbClr val="FFFFFF"/>
                </a:solidFill>
              </a:rPr>
              <a:t>Les utilisateurs peuvent enregistrer leur donnée dans le </a:t>
            </a:r>
            <a:r>
              <a:rPr lang="fr-FR" sz="2400" dirty="0" err="1">
                <a:solidFill>
                  <a:srgbClr val="FFFFFF"/>
                </a:solidFill>
              </a:rPr>
              <a:t>database</a:t>
            </a:r>
            <a:r>
              <a:rPr lang="fr-FR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>
                <a:solidFill>
                  <a:srgbClr val="FFFFFF"/>
                </a:solidFill>
              </a:rPr>
              <a:t>Ajouter et chercher un animal pour trouver sa humidité adaptée.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>
                <a:solidFill>
                  <a:srgbClr val="FFFFFF"/>
                </a:solidFill>
              </a:rPr>
              <a:t>Afficher l’humidité adapté d’animal et contrôler la valve .</a:t>
            </a:r>
          </a:p>
          <a:p>
            <a:pPr>
              <a:buFont typeface="Wingdings" pitchFamily="2" charset="2"/>
              <a:buChar char="ü"/>
            </a:pPr>
            <a:endParaRPr lang="fr-FR" sz="2400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ü"/>
            </a:pPr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A2F40-43A4-3A4B-B402-969C1331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5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6876-E3B6-ED49-9EF4-FFEFE4FB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 altLang="zh-CN">
                <a:solidFill>
                  <a:srgbClr val="FFFFFF"/>
                </a:solidFill>
              </a:rPr>
              <a:t>Statut du projet et couverture fonctionnelle 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D223E-C739-4C46-957E-0DBC8901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fr-FR" sz="3600" u="sng" dirty="0">
                <a:solidFill>
                  <a:srgbClr val="FFFFFF"/>
                </a:solidFill>
              </a:rPr>
              <a:t>Nous allons continuer:</a:t>
            </a:r>
          </a:p>
          <a:p>
            <a:endParaRPr lang="fr-FR" sz="2400" dirty="0">
              <a:solidFill>
                <a:srgbClr val="FFFFFF"/>
              </a:solidFill>
            </a:endParaRPr>
          </a:p>
          <a:p>
            <a:endParaRPr lang="fr-FR" sz="2400" dirty="0">
              <a:solidFill>
                <a:srgbClr val="FFFFFF"/>
              </a:solidFill>
            </a:endParaRPr>
          </a:p>
          <a:p>
            <a:endParaRPr lang="fr-FR" sz="2400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fr-FR" sz="2400" dirty="0">
                <a:solidFill>
                  <a:srgbClr val="FFFFFF"/>
                </a:solidFill>
              </a:rPr>
              <a:t>Affichage le niveau de batterie de la valve  </a:t>
            </a:r>
          </a:p>
          <a:p>
            <a:pPr>
              <a:buFont typeface="Wingdings" pitchFamily="2" charset="2"/>
              <a:buChar char="p"/>
            </a:pPr>
            <a:r>
              <a:rPr lang="fr-FR" sz="2400" dirty="0">
                <a:solidFill>
                  <a:srgbClr val="FFFFFF"/>
                </a:solidFill>
              </a:rPr>
              <a:t>Ajoute les différentes fonctions comme l’affichage de concentration d’oxygène.</a:t>
            </a:r>
          </a:p>
          <a:p>
            <a:pPr>
              <a:buFont typeface="Wingdings" pitchFamily="2" charset="2"/>
              <a:buChar char="p"/>
            </a:pPr>
            <a:r>
              <a:rPr lang="fr-FR" sz="2400" dirty="0">
                <a:solidFill>
                  <a:srgbClr val="FFFFFF"/>
                </a:solidFill>
              </a:rPr>
              <a:t>Affichage les données  sous forme de tableau et graphique. </a:t>
            </a:r>
          </a:p>
          <a:p>
            <a:pPr>
              <a:buFont typeface="Wingdings" pitchFamily="2" charset="2"/>
              <a:buChar char="p"/>
            </a:pPr>
            <a:r>
              <a:rPr lang="fr-FR" sz="2400" dirty="0">
                <a:solidFill>
                  <a:srgbClr val="FFFFFF"/>
                </a:solidFill>
              </a:rPr>
              <a:t>Etc.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2F19E-747F-CE4E-A007-4A7A458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77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BD1D4-C9ED-EE4B-B3CE-9E2D0E73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Difficultés Principales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F4343-69E4-354B-8E31-9A0F9037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Utilise des logiciels différents , donc Il faut prendre beaucoup de temps pour les apprendre à utiliser.</a:t>
            </a:r>
          </a:p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En raison de non qualifiés,  trouver et corriger les «bug» est difficile et compliqué</a:t>
            </a:r>
          </a:p>
          <a:p>
            <a:endParaRPr lang="fr-FR" sz="3000">
              <a:ea typeface="+mn-lt"/>
              <a:cs typeface="+mn-lt"/>
            </a:endParaRPr>
          </a:p>
          <a:p>
            <a:pPr marL="0" indent="0">
              <a:buNone/>
            </a:pPr>
            <a:endParaRPr lang="fr-FR" sz="3000">
              <a:solidFill>
                <a:srgbClr val="FFFFFF"/>
              </a:solidFill>
              <a:cs typeface="Calibri" panose="020F0502020204030204"/>
            </a:endParaRPr>
          </a:p>
          <a:p>
            <a:endParaRPr lang="fr-FR" sz="32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717B8-A3BB-FE46-9087-2829ECE0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2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CCDF-B18B-49EB-92E8-EEB29D1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69" y="357309"/>
            <a:ext cx="4831330" cy="817564"/>
          </a:xfrm>
        </p:spPr>
        <p:txBody>
          <a:bodyPr anchor="b">
            <a:normAutofit/>
          </a:bodyPr>
          <a:lstStyle/>
          <a:p>
            <a:pPr algn="r"/>
            <a:r>
              <a:rPr lang="fr-CA" altLang="zh-CN"/>
              <a:t>Page administrateur</a:t>
            </a:r>
            <a:endParaRPr lang="zh-CN" altLang="en-US"/>
          </a:p>
        </p:txBody>
      </p:sp>
      <p:pic>
        <p:nvPicPr>
          <p:cNvPr id="11" name="图片 12">
            <a:extLst>
              <a:ext uri="{FF2B5EF4-FFF2-40B4-BE49-F238E27FC236}">
                <a16:creationId xmlns:a16="http://schemas.microsoft.com/office/drawing/2014/main" id="{BC9792D2-DBD0-4F97-B6EB-6671D408C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386" y="1171087"/>
            <a:ext cx="10585460" cy="533803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54B3A-4CB1-4DCA-81A7-4077244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8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CCDF-B18B-49EB-92E8-EEB29D1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69" y="357309"/>
            <a:ext cx="4831330" cy="817564"/>
          </a:xfrm>
        </p:spPr>
        <p:txBody>
          <a:bodyPr anchor="b">
            <a:normAutofit/>
          </a:bodyPr>
          <a:lstStyle/>
          <a:p>
            <a:pPr algn="r"/>
            <a:r>
              <a:rPr lang="fr-CA" altLang="zh-CN"/>
              <a:t>Page administrateur</a:t>
            </a:r>
            <a:endParaRPr lang="zh-CN" altLang="en-US"/>
          </a:p>
        </p:txBody>
      </p:sp>
      <p:pic>
        <p:nvPicPr>
          <p:cNvPr id="6" name="图片 6" descr="图形用户界面, 应用程序, 电子邮件&#10;&#10;已自动生成说明">
            <a:extLst>
              <a:ext uri="{FF2B5EF4-FFF2-40B4-BE49-F238E27FC236}">
                <a16:creationId xmlns:a16="http://schemas.microsoft.com/office/drawing/2014/main" id="{8ABFBBCF-7EA8-483D-8509-DB0FA8B05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31" y="1169603"/>
            <a:ext cx="10314353" cy="519445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54B3A-4CB1-4DCA-81A7-4077244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4C96-39C0-624F-B3E4-A69AF8DE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DDFAB-EAFE-2C43-8CAC-37C3595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>
                <a:solidFill>
                  <a:srgbClr val="FFFFFF"/>
                </a:solidFill>
              </a:rPr>
              <a:t>Les points forts: 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>
                <a:solidFill>
                  <a:srgbClr val="FFFFFF"/>
                </a:solidFill>
              </a:rPr>
              <a:t>Page administrateur peut corriger facilement des données</a:t>
            </a:r>
            <a:endParaRPr lang="fr-FR" sz="2400">
              <a:solidFill>
                <a:srgbClr val="FFFFFF"/>
              </a:solidFill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>
                <a:solidFill>
                  <a:srgbClr val="FFFFFF"/>
                </a:solidFill>
              </a:rPr>
              <a:t>Facile à  modifier les codes.</a:t>
            </a:r>
            <a:endParaRPr lang="fr-FR" sz="2400">
              <a:solidFill>
                <a:srgbClr val="FFFFFF"/>
              </a:solidFill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>
                <a:solidFill>
                  <a:srgbClr val="FFFFFF"/>
                </a:solidFill>
                <a:cs typeface="Calibri"/>
              </a:rPr>
              <a:t>Facile à utiliser</a:t>
            </a:r>
          </a:p>
          <a:p>
            <a:pPr marL="0" indent="0">
              <a:buNone/>
            </a:pPr>
            <a:endParaRPr lang="fr-FR"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rgbClr val="FFFFFF"/>
                </a:solidFill>
              </a:rPr>
              <a:t>Les axes d’amélioration: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>
                <a:solidFill>
                  <a:srgbClr val="FFFFFF"/>
                </a:solidFill>
              </a:rPr>
              <a:t>Le fond d’écrans pourrait être plus joli</a:t>
            </a:r>
            <a:endParaRPr lang="fr-FR" sz="2400">
              <a:solidFill>
                <a:srgbClr val="FFFFFF"/>
              </a:solidFill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>
                <a:solidFill>
                  <a:srgbClr val="FFFFFF"/>
                </a:solidFill>
              </a:rPr>
              <a:t>Ajouter plus de fonctions  </a:t>
            </a:r>
          </a:p>
          <a:p>
            <a:pPr marL="457200" indent="-457200">
              <a:buFont typeface="+mj-lt"/>
              <a:buAutoNum type="arabicPeriod"/>
            </a:pPr>
            <a:endParaRPr lang="fr-FR" sz="2400">
              <a:solidFill>
                <a:srgbClr val="FFFFFF"/>
              </a:solidFill>
            </a:endParaRPr>
          </a:p>
          <a:p>
            <a:endParaRPr lang="fr-FR" sz="2400">
              <a:solidFill>
                <a:srgbClr val="FFFF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A82EC-E06B-6B43-9628-5CD9161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1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图片包含 动物, 游戏机&#10;&#10;描述已自动生成">
            <a:extLst>
              <a:ext uri="{FF2B5EF4-FFF2-40B4-BE49-F238E27FC236}">
                <a16:creationId xmlns:a16="http://schemas.microsoft.com/office/drawing/2014/main" id="{E1A868D3-9C8D-4EC5-9867-AADBCD55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47AB86-23B2-7E47-98E4-32BE83F4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latin typeface="Abadi MT Condensed Light" panose="020B0306030101010103" pitchFamily="34" charset="0"/>
              </a:rPr>
              <a:t>Sommaire 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4E4BF7A-F3CF-48A3-A174-8024C4E9B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4415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16D97-C039-B645-9AD3-9CAC1E8A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70ECAF-ADB6-1A4E-A00F-A58D85B987EB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7200" b="1" kern="1200" cap="none" spc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altLang="zh-CN" sz="7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BDE8-1E16-E643-88BA-E5E9BDF4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E09678-DA1F-E64D-96F4-3DF180CEC1CA}"/>
              </a:ext>
            </a:extLst>
          </p:cNvPr>
          <p:cNvSpPr/>
          <p:nvPr/>
        </p:nvSpPr>
        <p:spPr>
          <a:xfrm>
            <a:off x="2743200" y="2372552"/>
            <a:ext cx="6705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</a:t>
            </a:r>
            <a:endParaRPr lang="zh-CN" altLang="en-US" sz="9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86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CC0403-70FC-41CF-837E-27FBCDE63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50" b="4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E3CFE-576A-474C-A05E-A0363235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badi MT Condensed Light" panose="020B0306030101010103" pitchFamily="34" charset="0"/>
              </a:rPr>
              <a:t>Introduction 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4891510-CEA2-4545-994D-FB0B57354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5638"/>
              </p:ext>
            </p:extLst>
          </p:nvPr>
        </p:nvGraphicFramePr>
        <p:xfrm>
          <a:off x="2448463" y="2070040"/>
          <a:ext cx="6906884" cy="297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A25F3-1F1E-3648-9BB0-027AEA49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3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4F6970-B789-F64D-958A-5ED1847B9A53}"/>
              </a:ext>
            </a:extLst>
          </p:cNvPr>
          <p:cNvSpPr txBox="1"/>
          <p:nvPr/>
        </p:nvSpPr>
        <p:spPr>
          <a:xfrm>
            <a:off x="649519" y="694817"/>
            <a:ext cx="10515593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Spécifications</a:t>
            </a:r>
            <a:r>
              <a:rPr lang="fr-FR" sz="4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fr-FR" sz="4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Fonctionnelles</a:t>
            </a:r>
            <a:r>
              <a:rPr lang="fr-FR" sz="4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latin typeface="+mj-lt"/>
              <a:ea typeface="+mj-ea"/>
              <a:cs typeface="+mj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53A477-92C2-7141-BEEF-2EEBE60F42E5}"/>
              </a:ext>
            </a:extLst>
          </p:cNvPr>
          <p:cNvSpPr txBox="1"/>
          <p:nvPr/>
        </p:nvSpPr>
        <p:spPr>
          <a:xfrm>
            <a:off x="7345937" y="1812200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457200" defTabSz="9144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fr-FR" altLang="zh-CN" sz="2800">
                <a:latin typeface="Bradley Hand"/>
                <a:ea typeface="等线"/>
              </a:rPr>
              <a:t>Identification pour des utilisateurs</a:t>
            </a:r>
            <a:endParaRPr lang="zh-CN" altLang="en-US">
              <a:cs typeface="Calibri" panose="020F0502020204030204"/>
            </a:endParaRP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ü"/>
            </a:pPr>
            <a:endParaRPr lang="fr-FR" altLang="zh-CN" sz="2000">
              <a:ea typeface="等线"/>
            </a:endParaRP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ü"/>
            </a:pPr>
            <a:r>
              <a:rPr lang="fr-FR" altLang="zh-CN" sz="2000">
                <a:ea typeface="等线"/>
              </a:rPr>
              <a:t>L’utilisateur inscrit sur cette page. </a:t>
            </a:r>
            <a:r>
              <a:rPr lang="fr-FR" sz="2000">
                <a:ea typeface="+mn-lt"/>
                <a:cs typeface="+mn-lt"/>
              </a:rPr>
              <a:t>Chaque utilisateur aura son propre compte et mot de passe</a:t>
            </a:r>
            <a:r>
              <a:rPr lang="en-US" sz="2000">
                <a:ea typeface="+mn-lt"/>
                <a:cs typeface="+mn-lt"/>
              </a:rPr>
              <a:t>. </a:t>
            </a:r>
            <a:endParaRPr lang="fr-FR" sz="2000">
              <a:ea typeface="+mn-lt"/>
              <a:cs typeface="+mn-lt"/>
            </a:endParaRP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ü"/>
            </a:pPr>
            <a:r>
              <a:rPr lang="fr-FR" altLang="zh-CN" sz="2000">
                <a:ea typeface="等线"/>
              </a:rPr>
              <a:t>Se connecte</a:t>
            </a:r>
            <a:r>
              <a:rPr lang="en-US" altLang="zh-CN" sz="2000">
                <a:ea typeface="等线"/>
              </a:rPr>
              <a:t> </a:t>
            </a:r>
            <a:r>
              <a:rPr lang="fr-FR" altLang="zh-CN" sz="2000">
                <a:ea typeface="等线"/>
              </a:rPr>
              <a:t> sur la page suivante, puis peut accéder à la page pour d’autres opérations.  </a:t>
            </a:r>
            <a:endParaRPr lang="fr-FR" altLang="zh-CN" sz="2000">
              <a:ea typeface="等线"/>
              <a:cs typeface="Calibri"/>
            </a:endParaRPr>
          </a:p>
          <a:p>
            <a:pPr marL="114300" indent="-3429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altLang="zh-CN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图片 6" descr="条形图&#10;&#10;已自动生成说明">
            <a:extLst>
              <a:ext uri="{FF2B5EF4-FFF2-40B4-BE49-F238E27FC236}">
                <a16:creationId xmlns:a16="http://schemas.microsoft.com/office/drawing/2014/main" id="{92C69C03-4FE1-4BA1-9CC3-57BB3C72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68" y="3892244"/>
            <a:ext cx="4943475" cy="16859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17DB3-DBFF-B841-B6A3-D896D6B9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0313" y="6355080"/>
            <a:ext cx="12365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9E6812-DF0E-4B88-AFAA-EAC7168F54C0}" type="slidenum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pic>
        <p:nvPicPr>
          <p:cNvPr id="7" name="图片 7" descr="条形图&#10;&#10;已自动生成说明">
            <a:extLst>
              <a:ext uri="{FF2B5EF4-FFF2-40B4-BE49-F238E27FC236}">
                <a16:creationId xmlns:a16="http://schemas.microsoft.com/office/drawing/2014/main" id="{217F8529-8EB2-4B4A-8AC7-9C05F111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31" y="1854638"/>
            <a:ext cx="4999892" cy="16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4F6970-B789-F64D-958A-5ED1847B9A53}"/>
              </a:ext>
            </a:extLst>
          </p:cNvPr>
          <p:cNvSpPr txBox="1"/>
          <p:nvPr/>
        </p:nvSpPr>
        <p:spPr>
          <a:xfrm>
            <a:off x="649519" y="694817"/>
            <a:ext cx="10515593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Spécifications</a:t>
            </a:r>
            <a:r>
              <a:rPr lang="fr-FR" sz="4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fr-FR" sz="4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Fonctionnelles</a:t>
            </a:r>
            <a:r>
              <a:rPr lang="fr-FR" sz="4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latin typeface="+mj-lt"/>
              <a:ea typeface="+mj-ea"/>
              <a:cs typeface="+mj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53A477-92C2-7141-BEEF-2EEBE60F42E5}"/>
              </a:ext>
            </a:extLst>
          </p:cNvPr>
          <p:cNvSpPr txBox="1"/>
          <p:nvPr/>
        </p:nvSpPr>
        <p:spPr>
          <a:xfrm>
            <a:off x="6758822" y="1896579"/>
            <a:ext cx="3823525" cy="467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71500" defTabSz="9144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fr-FR" altLang="zh-CN" sz="3600" dirty="0" err="1">
                <a:latin typeface="Bradley Hand" pitchFamily="2" charset="0"/>
              </a:rPr>
              <a:t>Homepage</a:t>
            </a:r>
            <a:endParaRPr lang="fr-FR" altLang="zh-CN" sz="3600" dirty="0">
              <a:latin typeface="Bradley Hand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altLang="zh-CN" sz="2400" dirty="0">
              <a:latin typeface="+mj-lt"/>
            </a:endParaRP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ü"/>
            </a:pPr>
            <a:r>
              <a:rPr lang="fr-FR" altLang="zh-CN" sz="2400" dirty="0">
                <a:latin typeface="+mj-lt"/>
                <a:ea typeface="等线"/>
              </a:rPr>
              <a:t>Si l’utilisateur a déjà inscrit et s’est connecté (figure 1 )</a:t>
            </a:r>
            <a:endParaRPr lang="fr-FR" altLang="zh-CN" sz="2400" dirty="0">
              <a:latin typeface="+mj-lt"/>
              <a:ea typeface="等线"/>
              <a:cs typeface="Calibri Light" panose="020F0302020204030204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altLang="zh-CN" sz="2400" dirty="0">
              <a:latin typeface="+mj-lt"/>
            </a:endParaRP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ü"/>
            </a:pPr>
            <a:r>
              <a:rPr lang="fr-FR" altLang="zh-CN" sz="2400" dirty="0">
                <a:latin typeface="+mj-lt"/>
                <a:ea typeface="等线"/>
              </a:rPr>
              <a:t>Si l’utilisateur taper directement l’adresse, il affichera figure 2 </a:t>
            </a:r>
            <a:endParaRPr lang="fr-FR" altLang="zh-CN" sz="2400" dirty="0">
              <a:latin typeface="+mj-lt"/>
              <a:cs typeface="Calibri Light" panose="020F0302020204030204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altLang="zh-CN" sz="2800" dirty="0">
              <a:latin typeface="Bradley Hand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altLang="zh-CN" sz="2800" dirty="0">
              <a:latin typeface="Bradley Hand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0DF63606-DC41-4C19-BA33-19841D3C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95" y="2597730"/>
            <a:ext cx="4581525" cy="7606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17DB3-DBFF-B841-B6A3-D896D6B9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0313" y="6355080"/>
            <a:ext cx="12365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9E6812-DF0E-4B88-AFAA-EAC7168F54C0}" type="slidenum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pic>
        <p:nvPicPr>
          <p:cNvPr id="9" name="图片 9">
            <a:extLst>
              <a:ext uri="{FF2B5EF4-FFF2-40B4-BE49-F238E27FC236}">
                <a16:creationId xmlns:a16="http://schemas.microsoft.com/office/drawing/2014/main" id="{DE85216A-3A0D-468B-A293-682168D1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14" y="4063474"/>
            <a:ext cx="4687887" cy="6237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6B2CB7-6B23-BE41-9E83-3364DBA94617}"/>
              </a:ext>
            </a:extLst>
          </p:cNvPr>
          <p:cNvSpPr txBox="1"/>
          <p:nvPr/>
        </p:nvSpPr>
        <p:spPr>
          <a:xfrm>
            <a:off x="2597659" y="3388964"/>
            <a:ext cx="23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Figure 1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17481-C40C-644C-91E3-848CD394F8ED}"/>
              </a:ext>
            </a:extLst>
          </p:cNvPr>
          <p:cNvSpPr txBox="1"/>
          <p:nvPr/>
        </p:nvSpPr>
        <p:spPr>
          <a:xfrm>
            <a:off x="2597659" y="4882886"/>
            <a:ext cx="218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Figure 2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967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5FEF0-D3D1-C141-98C2-3F7CB7E4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Spécifications</a:t>
            </a:r>
            <a:r>
              <a:rPr lang="fr-FR" sz="4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Fonctionnelles</a:t>
            </a:r>
            <a:r>
              <a:rPr lang="fr-FR" sz="4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4B096-62D1-6143-886F-58B4BE2A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0313" y="6355080"/>
            <a:ext cx="12365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DCA6E-049A-9C48-94EE-45FBE5D9C440}"/>
              </a:ext>
            </a:extLst>
          </p:cNvPr>
          <p:cNvSpPr txBox="1"/>
          <p:nvPr/>
        </p:nvSpPr>
        <p:spPr>
          <a:xfrm>
            <a:off x="7610168" y="2146156"/>
            <a:ext cx="374667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400"/>
              <a:t>Ajouter les animaux </a:t>
            </a:r>
            <a:endParaRPr lang="fr-FR" sz="2400">
              <a:cs typeface="Calibri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2400">
              <a:ea typeface="等线"/>
            </a:endParaRPr>
          </a:p>
          <a:p>
            <a:pPr marL="342900" indent="-342900">
              <a:buFont typeface="Wingdings"/>
              <a:buChar char="ü"/>
            </a:pPr>
            <a:r>
              <a:rPr lang="fr-FR" altLang="zh-CN" sz="2400">
                <a:ea typeface="等线"/>
              </a:rPr>
              <a:t>L’utilisateur peut  ajouter les données pour des animal </a:t>
            </a:r>
            <a:endParaRPr lang="fr-FR" altLang="zh-CN" sz="2400">
              <a:ea typeface="等线"/>
              <a:cs typeface="Calibri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2400">
              <a:cs typeface="Calibri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2400">
              <a:cs typeface="Calibri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2400">
              <a:cs typeface="Calibri"/>
            </a:endParaRPr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55380A5D-B348-4A95-81A2-9B9CD0EF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671790"/>
            <a:ext cx="6616699" cy="32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6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8068E-4678-5A46-9D70-A1100C50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Spécifications Fonctionnelles</a:t>
            </a:r>
          </a:p>
        </p:txBody>
      </p:sp>
      <p:pic>
        <p:nvPicPr>
          <p:cNvPr id="5" name="图片 6" descr="图形用户界面, 文本, 应用程序&#10;&#10;已自动生成说明">
            <a:extLst>
              <a:ext uri="{FF2B5EF4-FFF2-40B4-BE49-F238E27FC236}">
                <a16:creationId xmlns:a16="http://schemas.microsoft.com/office/drawing/2014/main" id="{19A5870B-18DB-4CFE-AE95-A69A8C319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4234656"/>
            <a:ext cx="2476500" cy="22955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873B3-5ABF-5D4C-A2EF-1D20F859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AB35E-23C2-9944-AF5E-5BEDE013F8CC}"/>
              </a:ext>
            </a:extLst>
          </p:cNvPr>
          <p:cNvSpPr txBox="1"/>
          <p:nvPr/>
        </p:nvSpPr>
        <p:spPr>
          <a:xfrm>
            <a:off x="6980930" y="1751455"/>
            <a:ext cx="3960640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,Sans-Serif" panose="020B0604020202020204" pitchFamily="34" charset="0"/>
              <a:buChar char="ü"/>
            </a:pPr>
            <a:endParaRPr lang="fr-FR" sz="24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>
                <a:latin typeface="Bradley Hand"/>
              </a:rPr>
              <a:t>V</a:t>
            </a:r>
            <a:r>
              <a:rPr lang="fr-FR" sz="2400" err="1">
                <a:latin typeface="Bradley Hand"/>
              </a:rPr>
              <a:t>alve</a:t>
            </a:r>
            <a:r>
              <a:rPr lang="fr-FR" sz="2400">
                <a:latin typeface="Bradley Hand"/>
              </a:rPr>
              <a:t> d'humidification </a:t>
            </a:r>
            <a:endParaRPr lang="fr-FR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/>
          </a:p>
          <a:p>
            <a:pPr marL="285750" indent="-285750">
              <a:buFont typeface="Wingdings"/>
              <a:buChar char="ü"/>
            </a:pPr>
            <a:r>
              <a:rPr lang="fr-FR">
                <a:cs typeface="Calibri"/>
              </a:rPr>
              <a:t>L’affichage des données de l'humidité de l'air correspondantes</a:t>
            </a:r>
            <a:endParaRPr lang="fr-FR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fr-FR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fr-FR"/>
          </a:p>
          <a:p>
            <a:pPr marL="285750" indent="-285750">
              <a:buFont typeface="Wingdings"/>
              <a:buChar char="ü"/>
            </a:pPr>
            <a:r>
              <a:rPr lang="fr-FR"/>
              <a:t>L’humidité d’air est supérieure que l’intervalles souhaitées -&gt;fermée   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1600">
              <a:cs typeface="Calibri" panose="020F0502020204030204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fr-FR" sz="1600">
              <a:cs typeface="Calibri" panose="020F0502020204030204"/>
            </a:endParaRPr>
          </a:p>
          <a:p>
            <a:pPr marL="285750" indent="-285750">
              <a:buFont typeface="Wingdings"/>
              <a:buChar char="ü"/>
            </a:pPr>
            <a:r>
              <a:rPr lang="fr-FR" altLang="zh-CN">
                <a:ea typeface="等线"/>
              </a:rPr>
              <a:t>L'humidité ou est inférieure que l’intervalle désireuse</a:t>
            </a:r>
            <a:r>
              <a:rPr lang="zh-CN" altLang="zh-CN">
                <a:ea typeface="等线"/>
              </a:rPr>
              <a:t> </a:t>
            </a:r>
            <a:r>
              <a:rPr lang="en-US" altLang="zh-CN">
                <a:ea typeface="等线"/>
              </a:rPr>
              <a:t>-&gt; ouverte</a:t>
            </a:r>
            <a:endParaRPr lang="fr-FR">
              <a:ea typeface="等线"/>
              <a:cs typeface="Calibri" panose="020F0502020204030204"/>
            </a:endParaRPr>
          </a:p>
          <a:p>
            <a:r>
              <a:rPr lang="fr-FR" sz="1600"/>
              <a:t>	 </a:t>
            </a:r>
            <a:endParaRPr lang="fr-FR" sz="1600">
              <a:cs typeface="Calibri"/>
            </a:endParaRPr>
          </a:p>
        </p:txBody>
      </p:sp>
      <p:pic>
        <p:nvPicPr>
          <p:cNvPr id="3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0E66AEBD-D263-4FCC-90FF-1AD491D0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44" y="1740331"/>
            <a:ext cx="2476500" cy="2343150"/>
          </a:xfrm>
          <a:prstGeom prst="rect">
            <a:avLst/>
          </a:prstGeom>
        </p:spPr>
      </p:pic>
      <p:pic>
        <p:nvPicPr>
          <p:cNvPr id="7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91B1A954-A15B-4C4D-ADE5-E4F2BE11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787" y="1746250"/>
            <a:ext cx="2400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305B-5918-B84B-81CC-1228BF85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Spécifications Techniques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fr-FR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7A87F-31BE-C643-8D06-991FC061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MySQL est un système de gestion de base de données relationnelle. Les bases de données relationnelles stockent les données dans différentes tables</a:t>
            </a:r>
          </a:p>
          <a:p>
            <a:endParaRPr lang="fr-FR"/>
          </a:p>
          <a:p>
            <a:r>
              <a:rPr lang="fr-FR" u="sng"/>
              <a:t>Les avantages de MySQL:</a:t>
            </a:r>
          </a:p>
          <a:p>
            <a:pPr marL="514350" indent="-514350">
              <a:buFont typeface="+mj-lt"/>
              <a:buAutoNum type="alphaLcParenR"/>
            </a:pPr>
            <a:r>
              <a:rPr lang="fr-FR"/>
              <a:t>Petite taille et </a:t>
            </a:r>
            <a:r>
              <a:rPr lang="fr-FR" altLang="zh-CN"/>
              <a:t>vitesse rapide </a:t>
            </a:r>
          </a:p>
          <a:p>
            <a:pPr marL="514350" indent="-514350">
              <a:buFont typeface="+mj-lt"/>
              <a:buAutoNum type="alphaLcParenR"/>
            </a:pPr>
            <a:r>
              <a:rPr lang="fr-FR"/>
              <a:t>Facile à utiliser</a:t>
            </a:r>
          </a:p>
          <a:p>
            <a:pPr marL="514350" indent="-514350">
              <a:buFont typeface="+mj-lt"/>
              <a:buAutoNum type="alphaLcParenR"/>
            </a:pPr>
            <a:r>
              <a:rPr lang="fr-FR"/>
              <a:t>Son code open source. </a:t>
            </a:r>
          </a:p>
          <a:p>
            <a:pPr marL="514350" indent="-514350">
              <a:buFont typeface="+mj-lt"/>
              <a:buAutoNum type="alphaLcParenR"/>
            </a:pPr>
            <a:r>
              <a:rPr lang="fr-FR"/>
              <a:t>Son large gamme d’application  </a:t>
            </a:r>
          </a:p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D73C7-471E-F74D-A4DE-E8A0B324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图片 4" descr="文本&#10;&#10;已自动生成说明">
            <a:extLst>
              <a:ext uri="{FF2B5EF4-FFF2-40B4-BE49-F238E27FC236}">
                <a16:creationId xmlns:a16="http://schemas.microsoft.com/office/drawing/2014/main" id="{82954B0E-242F-469B-B4C7-4269AD6E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49" y="2596334"/>
            <a:ext cx="6002825" cy="37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3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桌子上有一本书&#10;&#10;低可信度描述已自动生成">
            <a:extLst>
              <a:ext uri="{FF2B5EF4-FFF2-40B4-BE49-F238E27FC236}">
                <a16:creationId xmlns:a16="http://schemas.microsoft.com/office/drawing/2014/main" id="{0BFCC6C2-341E-4824-B847-8E58B676A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4" b="15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C74042-5569-E54F-B1BB-35903F8B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Spécifications Techniques - Django</a:t>
            </a:r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id="{E914415A-F8DB-4171-B903-B5239C9B4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43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B73BDB-2EA2-C449-AEC1-02EB1975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588</Words>
  <Application>Microsoft Macintosh PowerPoint</Application>
  <PresentationFormat>宽屏</PresentationFormat>
  <Paragraphs>155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Wingdings,Sans-Serif</vt:lpstr>
      <vt:lpstr>Abadi MT Condensed Light</vt:lpstr>
      <vt:lpstr>Arial</vt:lpstr>
      <vt:lpstr>Bradley Hand</vt:lpstr>
      <vt:lpstr>Calibri</vt:lpstr>
      <vt:lpstr>Calibri Light</vt:lpstr>
      <vt:lpstr>Wingdings</vt:lpstr>
      <vt:lpstr>Office Theme</vt:lpstr>
      <vt:lpstr>Algo &amp; programmation </vt:lpstr>
      <vt:lpstr>Sommaire </vt:lpstr>
      <vt:lpstr>Introduction </vt:lpstr>
      <vt:lpstr>PowerPoint 演示文稿</vt:lpstr>
      <vt:lpstr>PowerPoint 演示文稿</vt:lpstr>
      <vt:lpstr>Spécifications Fonctionnelles </vt:lpstr>
      <vt:lpstr>Spécifications Fonctionnelles</vt:lpstr>
      <vt:lpstr>Spécifications Techniques - MySQL</vt:lpstr>
      <vt:lpstr>Spécifications Techniques - Django</vt:lpstr>
      <vt:lpstr>ORM </vt:lpstr>
      <vt:lpstr>Spécifications Techniques - MQTT</vt:lpstr>
      <vt:lpstr>Gestion du projet</vt:lpstr>
      <vt:lpstr>Gestion du projet</vt:lpstr>
      <vt:lpstr>Statut du projet et couverture fonctionnelle </vt:lpstr>
      <vt:lpstr>Statut du projet et couverture fonctionnelle </vt:lpstr>
      <vt:lpstr>Difficultés Principales </vt:lpstr>
      <vt:lpstr>Page administrateur</vt:lpstr>
      <vt:lpstr>Page administrateur</vt:lpstr>
      <vt:lpstr>Conclusion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&amp; programmation </dc:title>
  <dc:creator>Shuyuan ZHENG</dc:creator>
  <cp:lastModifiedBy>Shuyuan ZHENG</cp:lastModifiedBy>
  <cp:revision>1</cp:revision>
  <dcterms:created xsi:type="dcterms:W3CDTF">2021-04-21T16:50:22Z</dcterms:created>
  <dcterms:modified xsi:type="dcterms:W3CDTF">2021-05-05T05:47:56Z</dcterms:modified>
</cp:coreProperties>
</file>