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4"/>
  </p:notesMasterIdLst>
  <p:sldIdLst>
    <p:sldId id="773" r:id="rId2"/>
    <p:sldId id="774" r:id="rId3"/>
    <p:sldId id="568" r:id="rId4"/>
    <p:sldId id="986" r:id="rId5"/>
    <p:sldId id="1010" r:id="rId6"/>
    <p:sldId id="1011" r:id="rId7"/>
    <p:sldId id="988" r:id="rId8"/>
    <p:sldId id="987" r:id="rId9"/>
    <p:sldId id="989" r:id="rId10"/>
    <p:sldId id="991" r:id="rId11"/>
    <p:sldId id="994" r:id="rId12"/>
    <p:sldId id="996" r:id="rId13"/>
    <p:sldId id="995" r:id="rId14"/>
    <p:sldId id="993" r:id="rId15"/>
    <p:sldId id="1012" r:id="rId16"/>
    <p:sldId id="1014" r:id="rId17"/>
    <p:sldId id="1013" r:id="rId18"/>
    <p:sldId id="1015" r:id="rId19"/>
    <p:sldId id="997" r:id="rId20"/>
    <p:sldId id="999" r:id="rId21"/>
    <p:sldId id="1001" r:id="rId22"/>
    <p:sldId id="100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D8E8DE-A959-49AB-8002-3046DA20945F}" v="8" dt="2022-02-10T00:18:01.04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69" autoAdjust="0"/>
  </p:normalViewPr>
  <p:slideViewPr>
    <p:cSldViewPr snapToGrid="0">
      <p:cViewPr varScale="1">
        <p:scale>
          <a:sx n="101" d="100"/>
          <a:sy n="101" d="100"/>
        </p:scale>
        <p:origin x="9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Yolin" userId="b2feb37b8f3e1687" providerId="LiveId" clId="{78D8E8DE-A959-49AB-8002-3046DA20945F}"/>
    <pc:docChg chg="undo custSel addSld delSld modSld sldOrd">
      <pc:chgData name="Dominique Yolin" userId="b2feb37b8f3e1687" providerId="LiveId" clId="{78D8E8DE-A959-49AB-8002-3046DA20945F}" dt="2022-02-10T01:10:50.869" v="4442" actId="313"/>
      <pc:docMkLst>
        <pc:docMk/>
      </pc:docMkLst>
      <pc:sldChg chg="modSp mod">
        <pc:chgData name="Dominique Yolin" userId="b2feb37b8f3e1687" providerId="LiveId" clId="{78D8E8DE-A959-49AB-8002-3046DA20945F}" dt="2022-02-10T00:10:27.056" v="16" actId="20577"/>
        <pc:sldMkLst>
          <pc:docMk/>
          <pc:sldMk cId="1369673982" sldId="568"/>
        </pc:sldMkLst>
        <pc:spChg chg="mod">
          <ac:chgData name="Dominique Yolin" userId="b2feb37b8f3e1687" providerId="LiveId" clId="{78D8E8DE-A959-49AB-8002-3046DA20945F}" dt="2022-02-10T00:10:27.056" v="16" actId="20577"/>
          <ac:spMkLst>
            <pc:docMk/>
            <pc:sldMk cId="1369673982" sldId="568"/>
            <ac:spMk id="2" creationId="{C987C917-A0B5-4E36-B5F8-509C702378EF}"/>
          </ac:spMkLst>
        </pc:spChg>
      </pc:sldChg>
      <pc:sldChg chg="modSp mod">
        <pc:chgData name="Dominique Yolin" userId="b2feb37b8f3e1687" providerId="LiveId" clId="{78D8E8DE-A959-49AB-8002-3046DA20945F}" dt="2022-02-10T00:10:09.727" v="8" actId="20577"/>
        <pc:sldMkLst>
          <pc:docMk/>
          <pc:sldMk cId="3688724407" sldId="773"/>
        </pc:sldMkLst>
        <pc:spChg chg="mod">
          <ac:chgData name="Dominique Yolin" userId="b2feb37b8f3e1687" providerId="LiveId" clId="{78D8E8DE-A959-49AB-8002-3046DA20945F}" dt="2022-02-10T00:10:09.727" v="8" actId="20577"/>
          <ac:spMkLst>
            <pc:docMk/>
            <pc:sldMk cId="3688724407" sldId="773"/>
            <ac:spMk id="3" creationId="{F51ECFCD-27BA-440F-ABB8-F9F63F6732C5}"/>
          </ac:spMkLst>
        </pc:spChg>
        <pc:spChg chg="mod">
          <ac:chgData name="Dominique Yolin" userId="b2feb37b8f3e1687" providerId="LiveId" clId="{78D8E8DE-A959-49AB-8002-3046DA20945F}" dt="2022-02-10T00:10:03.250" v="0" actId="1076"/>
          <ac:spMkLst>
            <pc:docMk/>
            <pc:sldMk cId="3688724407" sldId="773"/>
            <ac:spMk id="17" creationId="{00000000-0000-0000-0000-000000000000}"/>
          </ac:spMkLst>
        </pc:spChg>
      </pc:sldChg>
      <pc:sldChg chg="addSp delSp modSp mod">
        <pc:chgData name="Dominique Yolin" userId="b2feb37b8f3e1687" providerId="LiveId" clId="{78D8E8DE-A959-49AB-8002-3046DA20945F}" dt="2022-02-10T00:15:52.363" v="301"/>
        <pc:sldMkLst>
          <pc:docMk/>
          <pc:sldMk cId="2573845299" sldId="986"/>
        </pc:sldMkLst>
        <pc:spChg chg="mod">
          <ac:chgData name="Dominique Yolin" userId="b2feb37b8f3e1687" providerId="LiveId" clId="{78D8E8DE-A959-49AB-8002-3046DA20945F}" dt="2022-02-10T00:15:12.781" v="296" actId="27636"/>
          <ac:spMkLst>
            <pc:docMk/>
            <pc:sldMk cId="2573845299" sldId="986"/>
            <ac:spMk id="2" creationId="{ABE76820-74CE-477C-AFB9-BB9C7E610ED3}"/>
          </ac:spMkLst>
        </pc:spChg>
        <pc:spChg chg="add del mod">
          <ac:chgData name="Dominique Yolin" userId="b2feb37b8f3e1687" providerId="LiveId" clId="{78D8E8DE-A959-49AB-8002-3046DA20945F}" dt="2022-02-10T00:15:49.002" v="299"/>
          <ac:spMkLst>
            <pc:docMk/>
            <pc:sldMk cId="2573845299" sldId="986"/>
            <ac:spMk id="4" creationId="{A35C95F8-019E-461D-8B1E-E1169DA1180F}"/>
          </ac:spMkLst>
        </pc:spChg>
        <pc:spChg chg="add del mod">
          <ac:chgData name="Dominique Yolin" userId="b2feb37b8f3e1687" providerId="LiveId" clId="{78D8E8DE-A959-49AB-8002-3046DA20945F}" dt="2022-02-10T00:15:52.363" v="301"/>
          <ac:spMkLst>
            <pc:docMk/>
            <pc:sldMk cId="2573845299" sldId="986"/>
            <ac:spMk id="5" creationId="{D4EDADA3-BA41-4EFE-A629-CBDB24DE356A}"/>
          </ac:spMkLst>
        </pc:spChg>
      </pc:sldChg>
      <pc:sldChg chg="modSp del mod">
        <pc:chgData name="Dominique Yolin" userId="b2feb37b8f3e1687" providerId="LiveId" clId="{78D8E8DE-A959-49AB-8002-3046DA20945F}" dt="2022-02-10T00:28:45.227" v="1171" actId="47"/>
        <pc:sldMkLst>
          <pc:docMk/>
          <pc:sldMk cId="3252161319" sldId="990"/>
        </pc:sldMkLst>
        <pc:spChg chg="mod">
          <ac:chgData name="Dominique Yolin" userId="b2feb37b8f3e1687" providerId="LiveId" clId="{78D8E8DE-A959-49AB-8002-3046DA20945F}" dt="2022-02-10T00:28:07.867" v="1170" actId="20577"/>
          <ac:spMkLst>
            <pc:docMk/>
            <pc:sldMk cId="3252161319" sldId="990"/>
            <ac:spMk id="2" creationId="{20470280-5E94-4041-99EE-DD9C709B2B1A}"/>
          </ac:spMkLst>
        </pc:spChg>
      </pc:sldChg>
      <pc:sldChg chg="modSp mod">
        <pc:chgData name="Dominique Yolin" userId="b2feb37b8f3e1687" providerId="LiveId" clId="{78D8E8DE-A959-49AB-8002-3046DA20945F}" dt="2022-02-10T00:23:40.881" v="627" actId="20577"/>
        <pc:sldMkLst>
          <pc:docMk/>
          <pc:sldMk cId="948389828" sldId="991"/>
        </pc:sldMkLst>
        <pc:spChg chg="mod">
          <ac:chgData name="Dominique Yolin" userId="b2feb37b8f3e1687" providerId="LiveId" clId="{78D8E8DE-A959-49AB-8002-3046DA20945F}" dt="2022-02-10T00:23:40.881" v="627" actId="20577"/>
          <ac:spMkLst>
            <pc:docMk/>
            <pc:sldMk cId="948389828" sldId="991"/>
            <ac:spMk id="2" creationId="{74422364-A19D-4092-9C7A-7632F529030F}"/>
          </ac:spMkLst>
        </pc:spChg>
      </pc:sldChg>
      <pc:sldChg chg="del">
        <pc:chgData name="Dominique Yolin" userId="b2feb37b8f3e1687" providerId="LiveId" clId="{78D8E8DE-A959-49AB-8002-3046DA20945F}" dt="2022-02-10T00:15:41.305" v="297" actId="47"/>
        <pc:sldMkLst>
          <pc:docMk/>
          <pc:sldMk cId="3254455869" sldId="992"/>
        </pc:sldMkLst>
      </pc:sldChg>
      <pc:sldChg chg="modSp mod">
        <pc:chgData name="Dominique Yolin" userId="b2feb37b8f3e1687" providerId="LiveId" clId="{78D8E8DE-A959-49AB-8002-3046DA20945F}" dt="2022-02-10T00:37:59.402" v="2215" actId="20577"/>
        <pc:sldMkLst>
          <pc:docMk/>
          <pc:sldMk cId="1682155796" sldId="993"/>
        </pc:sldMkLst>
        <pc:spChg chg="mod">
          <ac:chgData name="Dominique Yolin" userId="b2feb37b8f3e1687" providerId="LiveId" clId="{78D8E8DE-A959-49AB-8002-3046DA20945F}" dt="2022-02-10T00:37:59.402" v="2215" actId="20577"/>
          <ac:spMkLst>
            <pc:docMk/>
            <pc:sldMk cId="1682155796" sldId="993"/>
            <ac:spMk id="2" creationId="{74422364-A19D-4092-9C7A-7632F529030F}"/>
          </ac:spMkLst>
        </pc:spChg>
      </pc:sldChg>
      <pc:sldChg chg="modSp mod ord">
        <pc:chgData name="Dominique Yolin" userId="b2feb37b8f3e1687" providerId="LiveId" clId="{78D8E8DE-A959-49AB-8002-3046DA20945F}" dt="2022-02-10T00:21:51.791" v="488" actId="20577"/>
        <pc:sldMkLst>
          <pc:docMk/>
          <pc:sldMk cId="3830738101" sldId="995"/>
        </pc:sldMkLst>
        <pc:spChg chg="mod">
          <ac:chgData name="Dominique Yolin" userId="b2feb37b8f3e1687" providerId="LiveId" clId="{78D8E8DE-A959-49AB-8002-3046DA20945F}" dt="2022-02-10T00:21:51.791" v="488" actId="20577"/>
          <ac:spMkLst>
            <pc:docMk/>
            <pc:sldMk cId="3830738101" sldId="995"/>
            <ac:spMk id="3" creationId="{EEA5AA4A-D3FB-45B7-BEC1-A19113F2BA8B}"/>
          </ac:spMkLst>
        </pc:spChg>
      </pc:sldChg>
      <pc:sldChg chg="modSp mod">
        <pc:chgData name="Dominique Yolin" userId="b2feb37b8f3e1687" providerId="LiveId" clId="{78D8E8DE-A959-49AB-8002-3046DA20945F}" dt="2022-02-10T00:56:33.178" v="3539" actId="20577"/>
        <pc:sldMkLst>
          <pc:docMk/>
          <pc:sldMk cId="760342884" sldId="996"/>
        </pc:sldMkLst>
        <pc:spChg chg="mod">
          <ac:chgData name="Dominique Yolin" userId="b2feb37b8f3e1687" providerId="LiveId" clId="{78D8E8DE-A959-49AB-8002-3046DA20945F}" dt="2022-02-10T00:56:33.178" v="3539" actId="20577"/>
          <ac:spMkLst>
            <pc:docMk/>
            <pc:sldMk cId="760342884" sldId="996"/>
            <ac:spMk id="2" creationId="{74422364-A19D-4092-9C7A-7632F529030F}"/>
          </ac:spMkLst>
        </pc:spChg>
      </pc:sldChg>
      <pc:sldChg chg="modSp mod">
        <pc:chgData name="Dominique Yolin" userId="b2feb37b8f3e1687" providerId="LiveId" clId="{78D8E8DE-A959-49AB-8002-3046DA20945F}" dt="2022-02-10T01:09:31.959" v="4413" actId="20577"/>
        <pc:sldMkLst>
          <pc:docMk/>
          <pc:sldMk cId="2029980363" sldId="997"/>
        </pc:sldMkLst>
        <pc:spChg chg="mod">
          <ac:chgData name="Dominique Yolin" userId="b2feb37b8f3e1687" providerId="LiveId" clId="{78D8E8DE-A959-49AB-8002-3046DA20945F}" dt="2022-02-10T00:31:11.385" v="1567" actId="6549"/>
          <ac:spMkLst>
            <pc:docMk/>
            <pc:sldMk cId="2029980363" sldId="997"/>
            <ac:spMk id="2" creationId="{74422364-A19D-4092-9C7A-7632F529030F}"/>
          </ac:spMkLst>
        </pc:spChg>
        <pc:spChg chg="mod">
          <ac:chgData name="Dominique Yolin" userId="b2feb37b8f3e1687" providerId="LiveId" clId="{78D8E8DE-A959-49AB-8002-3046DA20945F}" dt="2022-02-10T01:09:31.959" v="4413" actId="20577"/>
          <ac:spMkLst>
            <pc:docMk/>
            <pc:sldMk cId="2029980363" sldId="997"/>
            <ac:spMk id="3" creationId="{F93B9600-A712-4A19-8B5C-A03D116C0101}"/>
          </ac:spMkLst>
        </pc:spChg>
      </pc:sldChg>
      <pc:sldChg chg="del">
        <pc:chgData name="Dominique Yolin" userId="b2feb37b8f3e1687" providerId="LiveId" clId="{78D8E8DE-A959-49AB-8002-3046DA20945F}" dt="2022-02-10T00:31:24.346" v="1568" actId="47"/>
        <pc:sldMkLst>
          <pc:docMk/>
          <pc:sldMk cId="4281116778" sldId="998"/>
        </pc:sldMkLst>
      </pc:sldChg>
      <pc:sldChg chg="modSp mod">
        <pc:chgData name="Dominique Yolin" userId="b2feb37b8f3e1687" providerId="LiveId" clId="{78D8E8DE-A959-49AB-8002-3046DA20945F}" dt="2022-02-10T01:09:35.810" v="4415" actId="20577"/>
        <pc:sldMkLst>
          <pc:docMk/>
          <pc:sldMk cId="3953697981" sldId="999"/>
        </pc:sldMkLst>
        <pc:spChg chg="mod">
          <ac:chgData name="Dominique Yolin" userId="b2feb37b8f3e1687" providerId="LiveId" clId="{78D8E8DE-A959-49AB-8002-3046DA20945F}" dt="2022-02-10T00:32:09.754" v="1664" actId="20577"/>
          <ac:spMkLst>
            <pc:docMk/>
            <pc:sldMk cId="3953697981" sldId="999"/>
            <ac:spMk id="2" creationId="{74422364-A19D-4092-9C7A-7632F529030F}"/>
          </ac:spMkLst>
        </pc:spChg>
        <pc:spChg chg="mod">
          <ac:chgData name="Dominique Yolin" userId="b2feb37b8f3e1687" providerId="LiveId" clId="{78D8E8DE-A959-49AB-8002-3046DA20945F}" dt="2022-02-10T01:09:35.810" v="4415" actId="20577"/>
          <ac:spMkLst>
            <pc:docMk/>
            <pc:sldMk cId="3953697981" sldId="999"/>
            <ac:spMk id="3" creationId="{F93B9600-A712-4A19-8B5C-A03D116C0101}"/>
          </ac:spMkLst>
        </pc:spChg>
      </pc:sldChg>
      <pc:sldChg chg="modSp mod">
        <pc:chgData name="Dominique Yolin" userId="b2feb37b8f3e1687" providerId="LiveId" clId="{78D8E8DE-A959-49AB-8002-3046DA20945F}" dt="2022-02-10T01:10:50.869" v="4442" actId="313"/>
        <pc:sldMkLst>
          <pc:docMk/>
          <pc:sldMk cId="3494792052" sldId="1001"/>
        </pc:sldMkLst>
        <pc:spChg chg="mod">
          <ac:chgData name="Dominique Yolin" userId="b2feb37b8f3e1687" providerId="LiveId" clId="{78D8E8DE-A959-49AB-8002-3046DA20945F}" dt="2022-02-10T01:10:50.869" v="4442" actId="313"/>
          <ac:spMkLst>
            <pc:docMk/>
            <pc:sldMk cId="3494792052" sldId="1001"/>
            <ac:spMk id="2" creationId="{74422364-A19D-4092-9C7A-7632F529030F}"/>
          </ac:spMkLst>
        </pc:spChg>
        <pc:spChg chg="mod">
          <ac:chgData name="Dominique Yolin" userId="b2feb37b8f3e1687" providerId="LiveId" clId="{78D8E8DE-A959-49AB-8002-3046DA20945F}" dt="2022-02-10T01:09:55.114" v="4420" actId="20577"/>
          <ac:spMkLst>
            <pc:docMk/>
            <pc:sldMk cId="3494792052" sldId="1001"/>
            <ac:spMk id="3" creationId="{F93B9600-A712-4A19-8B5C-A03D116C0101}"/>
          </ac:spMkLst>
        </pc:spChg>
      </pc:sldChg>
      <pc:sldChg chg="del">
        <pc:chgData name="Dominique Yolin" userId="b2feb37b8f3e1687" providerId="LiveId" clId="{78D8E8DE-A959-49AB-8002-3046DA20945F}" dt="2022-02-10T00:52:21.584" v="3105" actId="47"/>
        <pc:sldMkLst>
          <pc:docMk/>
          <pc:sldMk cId="944515616" sldId="1004"/>
        </pc:sldMkLst>
      </pc:sldChg>
      <pc:sldChg chg="del">
        <pc:chgData name="Dominique Yolin" userId="b2feb37b8f3e1687" providerId="LiveId" clId="{78D8E8DE-A959-49AB-8002-3046DA20945F}" dt="2022-02-10T00:52:05.835" v="3104" actId="47"/>
        <pc:sldMkLst>
          <pc:docMk/>
          <pc:sldMk cId="513194532" sldId="1006"/>
        </pc:sldMkLst>
      </pc:sldChg>
      <pc:sldChg chg="modSp del mod">
        <pc:chgData name="Dominique Yolin" userId="b2feb37b8f3e1687" providerId="LiveId" clId="{78D8E8DE-A959-49AB-8002-3046DA20945F}" dt="2022-02-10T01:09:49.626" v="4418" actId="47"/>
        <pc:sldMkLst>
          <pc:docMk/>
          <pc:sldMk cId="3579014170" sldId="1008"/>
        </pc:sldMkLst>
        <pc:spChg chg="mod">
          <ac:chgData name="Dominique Yolin" userId="b2feb37b8f3e1687" providerId="LiveId" clId="{78D8E8DE-A959-49AB-8002-3046DA20945F}" dt="2022-02-10T01:09:42.595" v="4417" actId="20577"/>
          <ac:spMkLst>
            <pc:docMk/>
            <pc:sldMk cId="3579014170" sldId="1008"/>
            <ac:spMk id="3" creationId="{F93B9600-A712-4A19-8B5C-A03D116C0101}"/>
          </ac:spMkLst>
        </pc:spChg>
      </pc:sldChg>
      <pc:sldChg chg="addSp delSp modSp new del">
        <pc:chgData name="Dominique Yolin" userId="b2feb37b8f3e1687" providerId="LiveId" clId="{78D8E8DE-A959-49AB-8002-3046DA20945F}" dt="2022-02-10T00:18:29.712" v="485" actId="47"/>
        <pc:sldMkLst>
          <pc:docMk/>
          <pc:sldMk cId="2885988923" sldId="1009"/>
        </pc:sldMkLst>
        <pc:spChg chg="add del mod">
          <ac:chgData name="Dominique Yolin" userId="b2feb37b8f3e1687" providerId="LiveId" clId="{78D8E8DE-A959-49AB-8002-3046DA20945F}" dt="2022-02-10T00:15:55.906" v="304"/>
          <ac:spMkLst>
            <pc:docMk/>
            <pc:sldMk cId="2885988923" sldId="1009"/>
            <ac:spMk id="4" creationId="{FB077167-EC74-4FA0-9A51-1DB265C1445C}"/>
          </ac:spMkLst>
        </pc:spChg>
      </pc:sldChg>
      <pc:sldChg chg="modSp add mod">
        <pc:chgData name="Dominique Yolin" userId="b2feb37b8f3e1687" providerId="LiveId" clId="{78D8E8DE-A959-49AB-8002-3046DA20945F}" dt="2022-02-10T00:17:50.388" v="483" actId="20577"/>
        <pc:sldMkLst>
          <pc:docMk/>
          <pc:sldMk cId="1736664953" sldId="1010"/>
        </pc:sldMkLst>
        <pc:spChg chg="mod">
          <ac:chgData name="Dominique Yolin" userId="b2feb37b8f3e1687" providerId="LiveId" clId="{78D8E8DE-A959-49AB-8002-3046DA20945F}" dt="2022-02-10T00:17:50.388" v="483" actId="20577"/>
          <ac:spMkLst>
            <pc:docMk/>
            <pc:sldMk cId="1736664953" sldId="1010"/>
            <ac:spMk id="2" creationId="{EC03F51A-AB10-4043-A03E-8A1822C715E1}"/>
          </ac:spMkLst>
        </pc:spChg>
        <pc:spChg chg="mod">
          <ac:chgData name="Dominique Yolin" userId="b2feb37b8f3e1687" providerId="LiveId" clId="{78D8E8DE-A959-49AB-8002-3046DA20945F}" dt="2022-02-10T00:16:11.788" v="324" actId="20577"/>
          <ac:spMkLst>
            <pc:docMk/>
            <pc:sldMk cId="1736664953" sldId="1010"/>
            <ac:spMk id="3" creationId="{219FEF74-BB5F-4ADD-9FC4-4FA8BBADD617}"/>
          </ac:spMkLst>
        </pc:spChg>
      </pc:sldChg>
      <pc:sldChg chg="add">
        <pc:chgData name="Dominique Yolin" userId="b2feb37b8f3e1687" providerId="LiveId" clId="{78D8E8DE-A959-49AB-8002-3046DA20945F}" dt="2022-02-10T00:18:01.045" v="484"/>
        <pc:sldMkLst>
          <pc:docMk/>
          <pc:sldMk cId="2904820211" sldId="1011"/>
        </pc:sldMkLst>
      </pc:sldChg>
      <pc:sldChg chg="modSp add mod">
        <pc:chgData name="Dominique Yolin" userId="b2feb37b8f3e1687" providerId="LiveId" clId="{78D8E8DE-A959-49AB-8002-3046DA20945F}" dt="2022-02-10T00:57:04.243" v="3565" actId="20577"/>
        <pc:sldMkLst>
          <pc:docMk/>
          <pc:sldMk cId="1785881240" sldId="1012"/>
        </pc:sldMkLst>
        <pc:spChg chg="mod">
          <ac:chgData name="Dominique Yolin" userId="b2feb37b8f3e1687" providerId="LiveId" clId="{78D8E8DE-A959-49AB-8002-3046DA20945F}" dt="2022-02-10T00:57:04.243" v="3565" actId="20577"/>
          <ac:spMkLst>
            <pc:docMk/>
            <pc:sldMk cId="1785881240" sldId="1012"/>
            <ac:spMk id="2" creationId="{74422364-A19D-4092-9C7A-7632F529030F}"/>
          </ac:spMkLst>
        </pc:spChg>
        <pc:spChg chg="mod">
          <ac:chgData name="Dominique Yolin" userId="b2feb37b8f3e1687" providerId="LiveId" clId="{78D8E8DE-A959-49AB-8002-3046DA20945F}" dt="2022-02-10T00:38:04.057" v="2216" actId="20577"/>
          <ac:spMkLst>
            <pc:docMk/>
            <pc:sldMk cId="1785881240" sldId="1012"/>
            <ac:spMk id="3" creationId="{F93B9600-A712-4A19-8B5C-A03D116C0101}"/>
          </ac:spMkLst>
        </pc:spChg>
      </pc:sldChg>
      <pc:sldChg chg="modSp add mod">
        <pc:chgData name="Dominique Yolin" userId="b2feb37b8f3e1687" providerId="LiveId" clId="{78D8E8DE-A959-49AB-8002-3046DA20945F}" dt="2022-02-10T01:01:25.327" v="3616" actId="20577"/>
        <pc:sldMkLst>
          <pc:docMk/>
          <pc:sldMk cId="1695701221" sldId="1013"/>
        </pc:sldMkLst>
        <pc:spChg chg="mod">
          <ac:chgData name="Dominique Yolin" userId="b2feb37b8f3e1687" providerId="LiveId" clId="{78D8E8DE-A959-49AB-8002-3046DA20945F}" dt="2022-02-10T00:58:35.502" v="3567" actId="20577"/>
          <ac:spMkLst>
            <pc:docMk/>
            <pc:sldMk cId="1695701221" sldId="1013"/>
            <ac:spMk id="2" creationId="{74422364-A19D-4092-9C7A-7632F529030F}"/>
          </ac:spMkLst>
        </pc:spChg>
        <pc:spChg chg="mod">
          <ac:chgData name="Dominique Yolin" userId="b2feb37b8f3e1687" providerId="LiveId" clId="{78D8E8DE-A959-49AB-8002-3046DA20945F}" dt="2022-02-10T01:01:25.327" v="3616" actId="20577"/>
          <ac:spMkLst>
            <pc:docMk/>
            <pc:sldMk cId="1695701221" sldId="1013"/>
            <ac:spMk id="3" creationId="{F93B9600-A712-4A19-8B5C-A03D116C0101}"/>
          </ac:spMkLst>
        </pc:spChg>
      </pc:sldChg>
      <pc:sldChg chg="modSp add mod ord">
        <pc:chgData name="Dominique Yolin" userId="b2feb37b8f3e1687" providerId="LiveId" clId="{78D8E8DE-A959-49AB-8002-3046DA20945F}" dt="2022-02-10T01:00:59.306" v="3615" actId="20577"/>
        <pc:sldMkLst>
          <pc:docMk/>
          <pc:sldMk cId="4226597015" sldId="1014"/>
        </pc:sldMkLst>
        <pc:spChg chg="mod">
          <ac:chgData name="Dominique Yolin" userId="b2feb37b8f3e1687" providerId="LiveId" clId="{78D8E8DE-A959-49AB-8002-3046DA20945F}" dt="2022-02-10T01:00:59.306" v="3615" actId="20577"/>
          <ac:spMkLst>
            <pc:docMk/>
            <pc:sldMk cId="4226597015" sldId="1014"/>
            <ac:spMk id="2" creationId="{74422364-A19D-4092-9C7A-7632F529030F}"/>
          </ac:spMkLst>
        </pc:spChg>
        <pc:spChg chg="mod">
          <ac:chgData name="Dominique Yolin" userId="b2feb37b8f3e1687" providerId="LiveId" clId="{78D8E8DE-A959-49AB-8002-3046DA20945F}" dt="2022-02-10T01:00:12.455" v="3576" actId="20577"/>
          <ac:spMkLst>
            <pc:docMk/>
            <pc:sldMk cId="4226597015" sldId="1014"/>
            <ac:spMk id="3" creationId="{F93B9600-A712-4A19-8B5C-A03D116C0101}"/>
          </ac:spMkLst>
        </pc:spChg>
      </pc:sldChg>
      <pc:sldChg chg="modSp add mod">
        <pc:chgData name="Dominique Yolin" userId="b2feb37b8f3e1687" providerId="LiveId" clId="{78D8E8DE-A959-49AB-8002-3046DA20945F}" dt="2022-02-10T01:08:45.203" v="4412" actId="20577"/>
        <pc:sldMkLst>
          <pc:docMk/>
          <pc:sldMk cId="3909018105" sldId="1015"/>
        </pc:sldMkLst>
        <pc:spChg chg="mod">
          <ac:chgData name="Dominique Yolin" userId="b2feb37b8f3e1687" providerId="LiveId" clId="{78D8E8DE-A959-49AB-8002-3046DA20945F}" dt="2022-02-10T01:08:45.203" v="4412" actId="20577"/>
          <ac:spMkLst>
            <pc:docMk/>
            <pc:sldMk cId="3909018105" sldId="1015"/>
            <ac:spMk id="2" creationId="{74422364-A19D-4092-9C7A-7632F529030F}"/>
          </ac:spMkLst>
        </pc:spChg>
        <pc:spChg chg="mod">
          <ac:chgData name="Dominique Yolin" userId="b2feb37b8f3e1687" providerId="LiveId" clId="{78D8E8DE-A959-49AB-8002-3046DA20945F}" dt="2022-02-10T01:02:01.040" v="3619" actId="20577"/>
          <ac:spMkLst>
            <pc:docMk/>
            <pc:sldMk cId="3909018105" sldId="1015"/>
            <ac:spMk id="3" creationId="{F93B9600-A712-4A19-8B5C-A03D116C01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A9382-9E46-4303-9C3E-B7BF696E7171}" type="datetimeFigureOut">
              <a:rPr lang="fr-FR" smtClean="0"/>
              <a:t>10/02/2022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8408F-416E-4411-AA23-5261D3CD8A94}" type="slidenum">
              <a:rPr lang="fr-FR" smtClean="0"/>
              <a:t>‹N°›</a:t>
            </a:fld>
            <a:endParaRPr lang="fr-FR"/>
          </a:p>
        </p:txBody>
      </p:sp>
    </p:spTree>
    <p:extLst>
      <p:ext uri="{BB962C8B-B14F-4D97-AF65-F5344CB8AC3E}">
        <p14:creationId xmlns:p14="http://schemas.microsoft.com/office/powerpoint/2010/main" val="3041035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8A03FD-669F-475F-B08E-D2CB64605A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535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CDF721-37DF-414E-892A-A7C55BF069C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F83DCAA-DADA-4B4F-9C86-0CC789D5212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27D41AC-FB70-40F0-BC8C-C4BC4FFB761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17A465-AB6A-4530-B27D-7160D697A0E9}" type="datetimeFigureOut">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10/02/2022</a:t>
            </a:fld>
            <a:endParaRPr kumimoji="0" lang="fr-F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Espace réservé du pied de page 4">
            <a:extLst>
              <a:ext uri="{FF2B5EF4-FFF2-40B4-BE49-F238E27FC236}">
                <a16:creationId xmlns:a16="http://schemas.microsoft.com/office/drawing/2014/main" id="{1A3666B2-6813-4EC6-8A2A-59D71A8D573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Espace réservé du numéro de diapositive 5">
            <a:extLst>
              <a:ext uri="{FF2B5EF4-FFF2-40B4-BE49-F238E27FC236}">
                <a16:creationId xmlns:a16="http://schemas.microsoft.com/office/drawing/2014/main" id="{1F7FAC88-C9F6-4241-BEF0-FCF568D1FA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C26676-BB7A-4698-B479-1FCD1E6AA033}" type="slidenum">
              <a:rPr kumimoji="0" lang="fr-F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6976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reak_S">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07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16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574363"/>
            <a:ext cx="10548000" cy="4809334"/>
          </a:xfrm>
        </p:spPr>
        <p:txBody>
          <a:bodyPr vert="horz" lIns="91440" tIns="45720" rIns="91440" bIns="45720" rtlCol="0">
            <a:normAutofit/>
          </a:bodyPr>
          <a:lstStyle>
            <a:lvl1pPr>
              <a:defRPr lang="en-US" dirty="0" smtClean="0"/>
            </a:lvl1pPr>
            <a:lvl2pPr>
              <a:defRPr lang="en-US" dirty="0"/>
            </a:lvl2pPr>
            <a:lvl3pPr>
              <a:defRPr lang="en-US" dirty="0"/>
            </a:lvl3pPr>
            <a:lvl4pPr>
              <a:defRPr lang="en-US" dirty="0"/>
            </a:lvl4pPr>
            <a:lvl5pPr>
              <a:defRPr lang="en-US" dirty="0"/>
            </a:lvl5pPr>
          </a:lstStyle>
          <a:p>
            <a:pPr lvl="0">
              <a:buClr>
                <a:srgbClr val="FF0000"/>
              </a:buClr>
            </a:pPr>
            <a:r>
              <a:rPr lang="en-US" dirty="0"/>
              <a:t>Click to edit Master text styles</a:t>
            </a:r>
          </a:p>
          <a:p>
            <a:pPr lvl="1">
              <a:buClr>
                <a:srgbClr val="FF0000"/>
              </a:buClr>
            </a:pPr>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a:extLst>
              <a:ext uri="{FF2B5EF4-FFF2-40B4-BE49-F238E27FC236}">
                <a16:creationId xmlns:a16="http://schemas.microsoft.com/office/drawing/2014/main" id="{0A5C668C-76E4-4E1F-BA9C-52318ED5C708}"/>
              </a:ext>
            </a:extLst>
          </p:cNvPr>
          <p:cNvSpPr>
            <a:spLocks noGrp="1"/>
          </p:cNvSpPr>
          <p:nvPr>
            <p:ph type="title"/>
          </p:nvPr>
        </p:nvSpPr>
        <p:spPr>
          <a:xfrm>
            <a:off x="1320000" y="-75600"/>
            <a:ext cx="10872000" cy="1112784"/>
          </a:xfrm>
          <a:prstGeom prst="rect">
            <a:avLst/>
          </a:prstGeom>
        </p:spPr>
        <p:txBody>
          <a:bodyPr vert="horz" lIns="91440" tIns="45720" rIns="91440" bIns="45720" rtlCol="0" anchor="ctr">
            <a:normAutofit/>
          </a:bodyPr>
          <a:lstStyle>
            <a:lvl1pPr>
              <a:defRPr dirty="0">
                <a:solidFill>
                  <a:schemeClr val="bg1"/>
                </a:solidFill>
              </a:defRPr>
            </a:lvl1pPr>
          </a:lstStyle>
          <a:p>
            <a:pPr lvl="0"/>
            <a:r>
              <a:rPr lang="fr-FR" dirty="0"/>
              <a:t>Modifiez le style du titre</a:t>
            </a:r>
            <a:endParaRPr dirty="0"/>
          </a:p>
        </p:txBody>
      </p:sp>
      <p:cxnSp>
        <p:nvCxnSpPr>
          <p:cNvPr id="9" name="Connecteur droit 8">
            <a:extLst>
              <a:ext uri="{FF2B5EF4-FFF2-40B4-BE49-F238E27FC236}">
                <a16:creationId xmlns:a16="http://schemas.microsoft.com/office/drawing/2014/main" id="{74B301F9-5FF3-4A5D-BF2C-0FE1691E13FB}"/>
              </a:ext>
            </a:extLst>
          </p:cNvPr>
          <p:cNvCxnSpPr/>
          <p:nvPr userDrawn="1"/>
        </p:nvCxnSpPr>
        <p:spPr>
          <a:xfrm>
            <a:off x="0" y="1049284"/>
            <a:ext cx="12192000" cy="0"/>
          </a:xfrm>
          <a:prstGeom prst="line">
            <a:avLst/>
          </a:prstGeom>
          <a:ln w="28575" cmpd="sng">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1003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9050AFD-8BDF-4993-8613-40BB641A756C}" type="slidenum">
              <a:rPr lang="es-ES"/>
              <a:pPr>
                <a:defRPr/>
              </a:pPr>
              <a:t>‹N°›</a:t>
            </a:fld>
            <a:endParaRPr lang="es-ES"/>
          </a:p>
        </p:txBody>
      </p:sp>
    </p:spTree>
    <p:extLst>
      <p:ext uri="{BB962C8B-B14F-4D97-AF65-F5344CB8AC3E}">
        <p14:creationId xmlns:p14="http://schemas.microsoft.com/office/powerpoint/2010/main" val="43011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t="-10000" b="-10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E97B8A-D3D6-4287-BE61-63C47D51FB84}"/>
              </a:ext>
            </a:extLst>
          </p:cNvPr>
          <p:cNvSpPr/>
          <p:nvPr userDrawn="1"/>
        </p:nvSpPr>
        <p:spPr>
          <a:xfrm>
            <a:off x="1194" y="0"/>
            <a:ext cx="12192000" cy="6858000"/>
          </a:xfrm>
          <a:prstGeom prst="rect">
            <a:avLst/>
          </a:prstGeom>
          <a:solidFill>
            <a:schemeClr val="tx1">
              <a:alpha val="85000"/>
            </a:schemeClr>
          </a:solidFill>
          <a:ln>
            <a:noFill/>
          </a:ln>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4" name="Espace réservé de la date 3">
            <a:extLst>
              <a:ext uri="{FF2B5EF4-FFF2-40B4-BE49-F238E27FC236}">
                <a16:creationId xmlns:a16="http://schemas.microsoft.com/office/drawing/2014/main" id="{9E161BB6-4F2D-4E4D-8852-2345B4794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7A465-AB6A-4530-B27D-7160D697A0E9}" type="datetimeFigureOut">
              <a:rPr lang="fr-FR" smtClean="0"/>
              <a:t>10/02/2022</a:t>
            </a:fld>
            <a:endParaRPr lang="fr-FR"/>
          </a:p>
        </p:txBody>
      </p:sp>
      <p:sp>
        <p:nvSpPr>
          <p:cNvPr id="5" name="Espace réservé du pied de page 4">
            <a:extLst>
              <a:ext uri="{FF2B5EF4-FFF2-40B4-BE49-F238E27FC236}">
                <a16:creationId xmlns:a16="http://schemas.microsoft.com/office/drawing/2014/main" id="{659A8221-660C-431B-99D5-6E84A9710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23A2A1D-8C10-4191-92E1-1BEEE5FA6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26676-BB7A-4698-B479-1FCD1E6AA033}" type="slidenum">
              <a:rPr lang="fr-FR" smtClean="0"/>
              <a:t>‹N°›</a:t>
            </a:fld>
            <a:endParaRPr lang="fr-FR"/>
          </a:p>
        </p:txBody>
      </p:sp>
      <p:sp>
        <p:nvSpPr>
          <p:cNvPr id="2" name="Espace réservé du titre 1">
            <a:extLst>
              <a:ext uri="{FF2B5EF4-FFF2-40B4-BE49-F238E27FC236}">
                <a16:creationId xmlns:a16="http://schemas.microsoft.com/office/drawing/2014/main" id="{95B007BF-1BAD-4048-96C8-5238C9A46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2A84DD18-977F-4A1B-864B-ECDAD31F6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86942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7" r:id="rId3"/>
    <p:sldLayoutId id="2147483668" r:id="rId4"/>
    <p:sldLayoutId id="2147483672" r:id="rId5"/>
  </p:sldLayoutIdLst>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8"/>
        </a:buBlip>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Calibri" panose="020F050202020403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Courier New" panose="02070309020205020404" pitchFamily="49" charset="0"/>
        <a:buChar char="o"/>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6" name="Rounded Rectangle 9">
            <a:extLst>
              <a:ext uri="{FF2B5EF4-FFF2-40B4-BE49-F238E27FC236}">
                <a16:creationId xmlns:a16="http://schemas.microsoft.com/office/drawing/2014/main" id="{4E92F78F-EC33-4AC3-AE02-CC3DF83986DA}"/>
              </a:ext>
            </a:extLst>
          </p:cNvPr>
          <p:cNvSpPr/>
          <p:nvPr/>
        </p:nvSpPr>
        <p:spPr>
          <a:xfrm>
            <a:off x="0" y="4758431"/>
            <a:ext cx="12192000" cy="2099569"/>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5" name="Group 4"/>
          <p:cNvGrpSpPr/>
          <p:nvPr/>
        </p:nvGrpSpPr>
        <p:grpSpPr>
          <a:xfrm>
            <a:off x="415469" y="637711"/>
            <a:ext cx="4675004" cy="612769"/>
            <a:chOff x="6359857" y="5881913"/>
            <a:chExt cx="4504874" cy="307777"/>
          </a:xfrm>
        </p:grpSpPr>
        <p:sp>
          <p:nvSpPr>
            <p:cNvPr id="18" name="Rounded Rectangle 9"/>
            <p:cNvSpPr/>
            <p:nvPr/>
          </p:nvSpPr>
          <p:spPr>
            <a:xfrm>
              <a:off x="6359857" y="5881913"/>
              <a:ext cx="4504874" cy="307777"/>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TextBox 16">
              <a:hlinkClick r:id="rId3"/>
            </p:cNvPr>
            <p:cNvSpPr txBox="1"/>
            <p:nvPr/>
          </p:nvSpPr>
          <p:spPr>
            <a:xfrm>
              <a:off x="6686643" y="5956962"/>
              <a:ext cx="2767190" cy="154588"/>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lumMod val="75000"/>
                    </a:prstClr>
                  </a:solidFill>
                  <a:effectLst/>
                  <a:uLnTx/>
                  <a:uFillTx/>
                  <a:latin typeface="Calibri Light"/>
                  <a:ea typeface="+mn-ea"/>
                  <a:cs typeface="Estrangelo Edessa" panose="03080600000000000000" pitchFamily="66" charset="0"/>
                </a:rPr>
                <a:t>Dominique Yolin</a:t>
              </a:r>
            </a:p>
          </p:txBody>
        </p:sp>
      </p:grpSp>
      <p:pic>
        <p:nvPicPr>
          <p:cNvPr id="8" name="Image 7" descr="Une image contenant personne, homme, debout, extérieur&#10;&#10;Description générée avec un niveau de confiance très élevé">
            <a:extLst>
              <a:ext uri="{FF2B5EF4-FFF2-40B4-BE49-F238E27FC236}">
                <a16:creationId xmlns:a16="http://schemas.microsoft.com/office/drawing/2014/main" id="{B3D910A7-2A1B-4766-88C3-4A3895EECAB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778" t="2612" r="7709" b="34328"/>
          <a:stretch/>
        </p:blipFill>
        <p:spPr>
          <a:xfrm>
            <a:off x="3509444" y="202625"/>
            <a:ext cx="1581029" cy="14767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2">
            <a:extLst>
              <a:ext uri="{FF2B5EF4-FFF2-40B4-BE49-F238E27FC236}">
                <a16:creationId xmlns:a16="http://schemas.microsoft.com/office/drawing/2014/main" id="{F51ECFCD-27BA-440F-ABB8-F9F63F6732C5}"/>
              </a:ext>
            </a:extLst>
          </p:cNvPr>
          <p:cNvSpPr txBox="1"/>
          <p:nvPr/>
        </p:nvSpPr>
        <p:spPr>
          <a:xfrm>
            <a:off x="0" y="5084940"/>
            <a:ext cx="121920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400" b="0" i="0" u="none" strike="noStrike" kern="1200" cap="none" spc="0" normalizeH="0" baseline="0" noProof="0" dirty="0">
                <a:ln>
                  <a:noFill/>
                </a:ln>
                <a:solidFill>
                  <a:prstClr val="white"/>
                </a:solidFill>
                <a:effectLst/>
                <a:uLnTx/>
                <a:uFillTx/>
                <a:latin typeface="Calibri"/>
                <a:ea typeface="+mn-ea"/>
                <a:cs typeface="+mn-cs"/>
              </a:rPr>
              <a:t>Démineur</a:t>
            </a:r>
          </a:p>
        </p:txBody>
      </p:sp>
    </p:spTree>
    <p:extLst>
      <p:ext uri="{BB962C8B-B14F-4D97-AF65-F5344CB8AC3E}">
        <p14:creationId xmlns:p14="http://schemas.microsoft.com/office/powerpoint/2010/main" val="368872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8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p:txBody>
          <a:bodyPr>
            <a:normAutofit fontScale="92500" lnSpcReduction="10000"/>
          </a:bodyPr>
          <a:lstStyle/>
          <a:p>
            <a:r>
              <a:rPr lang="fr-FR" dirty="0">
                <a:solidFill>
                  <a:srgbClr val="FFC000"/>
                </a:solidFill>
              </a:rPr>
              <a:t>EN TANT QUE </a:t>
            </a:r>
            <a:r>
              <a:rPr lang="fr-FR" dirty="0"/>
              <a:t>utilisateur</a:t>
            </a:r>
          </a:p>
          <a:p>
            <a:endParaRPr lang="fr-FR" dirty="0"/>
          </a:p>
          <a:p>
            <a:r>
              <a:rPr lang="fr-FR" dirty="0">
                <a:solidFill>
                  <a:srgbClr val="FFC000"/>
                </a:solidFill>
              </a:rPr>
              <a:t>JE VEUX </a:t>
            </a:r>
            <a:r>
              <a:rPr lang="fr-FR" dirty="0"/>
              <a:t>avoir la possibilité de régler la difficulté de mon jeu</a:t>
            </a:r>
          </a:p>
          <a:p>
            <a:endParaRPr lang="fr-FR" dirty="0"/>
          </a:p>
          <a:p>
            <a:r>
              <a:rPr lang="fr-FR" dirty="0">
                <a:solidFill>
                  <a:srgbClr val="FFC000"/>
                </a:solidFill>
              </a:rPr>
              <a:t>AFIN DE </a:t>
            </a:r>
            <a:r>
              <a:rPr lang="fr-FR" dirty="0"/>
              <a:t>pouvoir jouer avec un niveau qui me corresponde</a:t>
            </a: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Avant de commencer la partie un menu propose de choisir la difficulté du jeu</a:t>
            </a:r>
          </a:p>
          <a:p>
            <a:pPr lvl="2"/>
            <a:r>
              <a:rPr lang="fr-FR" dirty="0" err="1"/>
              <a:t>Easy</a:t>
            </a:r>
            <a:r>
              <a:rPr lang="fr-FR" dirty="0"/>
              <a:t> : Grille de 9x9 avec 10 mines</a:t>
            </a:r>
          </a:p>
          <a:p>
            <a:pPr lvl="2"/>
            <a:r>
              <a:rPr lang="fr-FR" dirty="0"/>
              <a:t>Medium : Grille de 16x16 avec 40 mines</a:t>
            </a:r>
          </a:p>
          <a:p>
            <a:pPr lvl="2"/>
            <a:r>
              <a:rPr lang="fr-FR" dirty="0"/>
              <a:t>Hard : Grille de 30x16 avec 99 mines</a:t>
            </a:r>
          </a:p>
          <a:p>
            <a:pPr lvl="1"/>
            <a:r>
              <a:rPr lang="fr-FR" dirty="0"/>
              <a:t>Après avoir choisi la difficulté, le plateau s’affiche et la partie commence</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2</a:t>
            </a:r>
          </a:p>
        </p:txBody>
      </p:sp>
    </p:spTree>
    <p:extLst>
      <p:ext uri="{BB962C8B-B14F-4D97-AF65-F5344CB8AC3E}">
        <p14:creationId xmlns:p14="http://schemas.microsoft.com/office/powerpoint/2010/main" val="9483898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B7EDD7-3525-4AAE-B152-46997DF16B36}"/>
              </a:ext>
            </a:extLst>
          </p:cNvPr>
          <p:cNvSpPr>
            <a:spLocks noGrp="1"/>
          </p:cNvSpPr>
          <p:nvPr>
            <p:ph idx="1"/>
          </p:nvPr>
        </p:nvSpPr>
        <p:spPr/>
        <p:txBody>
          <a:bodyPr>
            <a:normAutofit fontScale="92500" lnSpcReduction="10000"/>
          </a:bodyPr>
          <a:lstStyle/>
          <a:p>
            <a:r>
              <a:rPr lang="fr-FR" dirty="0"/>
              <a:t>Séparer les logiques et les IHM</a:t>
            </a:r>
          </a:p>
          <a:p>
            <a:pPr lvl="1"/>
            <a:r>
              <a:rPr lang="fr-FR" dirty="0"/>
              <a:t>Créer des fichiers python séparés</a:t>
            </a:r>
          </a:p>
          <a:p>
            <a:endParaRPr lang="fr-FR" dirty="0"/>
          </a:p>
          <a:p>
            <a:r>
              <a:rPr lang="fr-FR" dirty="0"/>
              <a:t>Au sein de chaque fichier il y aura encore matière à séparer les logiques en fonctionnalité</a:t>
            </a:r>
          </a:p>
          <a:p>
            <a:endParaRPr lang="fr-FR" dirty="0"/>
          </a:p>
          <a:p>
            <a:r>
              <a:rPr lang="fr-FR" dirty="0"/>
              <a:t>Par exemple </a:t>
            </a:r>
          </a:p>
          <a:p>
            <a:pPr lvl="1"/>
            <a:r>
              <a:rPr lang="fr-FR" dirty="0"/>
              <a:t>la logique de jeu =&gt; fichier Game.py</a:t>
            </a:r>
          </a:p>
          <a:p>
            <a:pPr lvl="1"/>
            <a:r>
              <a:rPr lang="fr-FR" dirty="0"/>
              <a:t>Démarrer le jeu =&gt; </a:t>
            </a:r>
            <a:r>
              <a:rPr lang="fr-FR" dirty="0" err="1"/>
              <a:t>start_game</a:t>
            </a:r>
            <a:r>
              <a:rPr lang="fr-FR" dirty="0"/>
              <a:t>()</a:t>
            </a:r>
          </a:p>
          <a:p>
            <a:pPr lvl="1"/>
            <a:r>
              <a:rPr lang="fr-FR" dirty="0"/>
              <a:t>Fin du jeu =&gt; </a:t>
            </a:r>
            <a:r>
              <a:rPr lang="fr-FR" dirty="0" err="1"/>
              <a:t>game_over</a:t>
            </a:r>
            <a:r>
              <a:rPr lang="fr-FR" dirty="0"/>
              <a:t>()</a:t>
            </a:r>
          </a:p>
          <a:p>
            <a:pPr lvl="1"/>
            <a:r>
              <a:rPr lang="fr-FR" dirty="0"/>
              <a:t>Récupérer les entrées utilisateur =&gt; </a:t>
            </a:r>
            <a:r>
              <a:rPr lang="fr-FR" dirty="0" err="1"/>
              <a:t>get_player_input</a:t>
            </a:r>
            <a:r>
              <a:rPr lang="fr-FR" dirty="0"/>
              <a:t>()</a:t>
            </a:r>
          </a:p>
          <a:p>
            <a:pPr lvl="1"/>
            <a:r>
              <a:rPr lang="fr-FR" dirty="0"/>
              <a:t>….</a:t>
            </a:r>
          </a:p>
        </p:txBody>
      </p:sp>
      <p:sp>
        <p:nvSpPr>
          <p:cNvPr id="3" name="Title 2">
            <a:extLst>
              <a:ext uri="{FF2B5EF4-FFF2-40B4-BE49-F238E27FC236}">
                <a16:creationId xmlns:a16="http://schemas.microsoft.com/office/drawing/2014/main" id="{496857E5-A3E2-4533-BF0E-EB8AAC5CB4D7}"/>
              </a:ext>
            </a:extLst>
          </p:cNvPr>
          <p:cNvSpPr>
            <a:spLocks noGrp="1"/>
          </p:cNvSpPr>
          <p:nvPr>
            <p:ph type="title"/>
          </p:nvPr>
        </p:nvSpPr>
        <p:spPr/>
        <p:txBody>
          <a:bodyPr/>
          <a:lstStyle/>
          <a:p>
            <a:r>
              <a:rPr lang="fr-FR" dirty="0"/>
              <a:t>Remarque</a:t>
            </a:r>
          </a:p>
        </p:txBody>
      </p:sp>
    </p:spTree>
    <p:extLst>
      <p:ext uri="{BB962C8B-B14F-4D97-AF65-F5344CB8AC3E}">
        <p14:creationId xmlns:p14="http://schemas.microsoft.com/office/powerpoint/2010/main" val="15256949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p:txBody>
          <a:bodyPr>
            <a:normAutofit fontScale="92500" lnSpcReduction="10000"/>
          </a:bodyPr>
          <a:lstStyle/>
          <a:p>
            <a:r>
              <a:rPr lang="fr-FR" dirty="0">
                <a:solidFill>
                  <a:srgbClr val="FFC000"/>
                </a:solidFill>
              </a:rPr>
              <a:t>EN TANT QUE </a:t>
            </a:r>
            <a:r>
              <a:rPr lang="fr-FR" dirty="0"/>
              <a:t>développeur</a:t>
            </a:r>
          </a:p>
          <a:p>
            <a:endParaRPr lang="fr-FR" dirty="0"/>
          </a:p>
          <a:p>
            <a:r>
              <a:rPr lang="fr-FR" dirty="0">
                <a:solidFill>
                  <a:srgbClr val="FFC000"/>
                </a:solidFill>
              </a:rPr>
              <a:t>JE VEUX </a:t>
            </a:r>
            <a:r>
              <a:rPr lang="fr-FR" dirty="0"/>
              <a:t>générer une grille en mémoire contenant le nombre de mines définie par la difficulté réparties aléatoirement parmi les cases de ma grille (sans que les mines ne se superposent évidemment: une seule mine par case)</a:t>
            </a:r>
          </a:p>
          <a:p>
            <a:endParaRPr lang="fr-FR" dirty="0"/>
          </a:p>
          <a:p>
            <a:r>
              <a:rPr lang="fr-FR" dirty="0">
                <a:solidFill>
                  <a:srgbClr val="FFC000"/>
                </a:solidFill>
              </a:rPr>
              <a:t>AFIN DE </a:t>
            </a:r>
            <a:r>
              <a:rPr lang="fr-FR" dirty="0"/>
              <a:t>préparer le tableau du jeu en cours</a:t>
            </a:r>
            <a:endParaRPr lang="fr-FR" dirty="0">
              <a:solidFill>
                <a:srgbClr val="FFC000"/>
              </a:solidFill>
            </a:endParaRP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Lorsque j’appelle cette fonction, mes mines sont réparties aléatoirement dans la grille</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3</a:t>
            </a:r>
          </a:p>
        </p:txBody>
      </p:sp>
    </p:spTree>
    <p:extLst>
      <p:ext uri="{BB962C8B-B14F-4D97-AF65-F5344CB8AC3E}">
        <p14:creationId xmlns:p14="http://schemas.microsoft.com/office/powerpoint/2010/main" val="7603428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C19D6A-6234-4EB7-9590-9D2CA07EBF0C}"/>
              </a:ext>
            </a:extLst>
          </p:cNvPr>
          <p:cNvSpPr>
            <a:spLocks noGrp="1"/>
          </p:cNvSpPr>
          <p:nvPr>
            <p:ph idx="1"/>
          </p:nvPr>
        </p:nvSpPr>
        <p:spPr>
          <a:xfrm>
            <a:off x="838200" y="1796716"/>
            <a:ext cx="10548000" cy="4586981"/>
          </a:xfrm>
        </p:spPr>
        <p:txBody>
          <a:bodyPr/>
          <a:lstStyle/>
          <a:p>
            <a:r>
              <a:rPr lang="fr-FR" dirty="0"/>
              <a:t>Il ne faut pas hésiter à faire des fonctions qui restent vides pour le moment ou qui renvoie des valeurs en dur</a:t>
            </a:r>
          </a:p>
          <a:p>
            <a:pPr lvl="1"/>
            <a:endParaRPr lang="fr-FR" dirty="0"/>
          </a:p>
          <a:p>
            <a:r>
              <a:rPr lang="fr-FR" dirty="0"/>
              <a:t>Avec des </a:t>
            </a:r>
            <a:r>
              <a:rPr lang="fr-FR" dirty="0" err="1"/>
              <a:t>print</a:t>
            </a:r>
            <a:r>
              <a:rPr lang="fr-FR" dirty="0"/>
              <a:t>() elles permettent de valider le workflow de l’application</a:t>
            </a:r>
          </a:p>
          <a:p>
            <a:endParaRPr lang="fr-FR" dirty="0"/>
          </a:p>
          <a:p>
            <a:r>
              <a:rPr lang="fr-FR" dirty="0"/>
              <a:t>Également, lorsque le travail se réparti dans l’équipe, cela permet à ceux qui ne travaillent pas sur la fonction mais qui s’en servent de continuer leur développement sans être bloqué</a:t>
            </a:r>
          </a:p>
          <a:p>
            <a:pPr marL="0" indent="0">
              <a:buNone/>
            </a:pPr>
            <a:endParaRPr lang="fr-FR" dirty="0"/>
          </a:p>
        </p:txBody>
      </p:sp>
      <p:sp>
        <p:nvSpPr>
          <p:cNvPr id="3" name="Title 2">
            <a:extLst>
              <a:ext uri="{FF2B5EF4-FFF2-40B4-BE49-F238E27FC236}">
                <a16:creationId xmlns:a16="http://schemas.microsoft.com/office/drawing/2014/main" id="{EEA5AA4A-D3FB-45B7-BEC1-A19113F2BA8B}"/>
              </a:ext>
            </a:extLst>
          </p:cNvPr>
          <p:cNvSpPr>
            <a:spLocks noGrp="1"/>
          </p:cNvSpPr>
          <p:nvPr>
            <p:ph type="title"/>
          </p:nvPr>
        </p:nvSpPr>
        <p:spPr/>
        <p:txBody>
          <a:bodyPr/>
          <a:lstStyle/>
          <a:p>
            <a:r>
              <a:rPr lang="fr-FR" dirty="0"/>
              <a:t>Remarque</a:t>
            </a:r>
          </a:p>
        </p:txBody>
      </p:sp>
    </p:spTree>
    <p:extLst>
      <p:ext uri="{BB962C8B-B14F-4D97-AF65-F5344CB8AC3E}">
        <p14:creationId xmlns:p14="http://schemas.microsoft.com/office/powerpoint/2010/main" val="38307381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a:xfrm>
            <a:off x="838200" y="1574363"/>
            <a:ext cx="10548000" cy="4954774"/>
          </a:xfrm>
        </p:spPr>
        <p:txBody>
          <a:bodyPr>
            <a:normAutofit fontScale="92500" lnSpcReduction="20000"/>
          </a:bodyPr>
          <a:lstStyle/>
          <a:p>
            <a:r>
              <a:rPr lang="fr-FR" dirty="0">
                <a:solidFill>
                  <a:srgbClr val="FFC000"/>
                </a:solidFill>
              </a:rPr>
              <a:t>EN TANT QUE </a:t>
            </a:r>
            <a:r>
              <a:rPr lang="fr-FR" dirty="0"/>
              <a:t>développeur</a:t>
            </a:r>
          </a:p>
          <a:p>
            <a:endParaRPr lang="fr-FR" dirty="0"/>
          </a:p>
          <a:p>
            <a:r>
              <a:rPr lang="fr-FR" dirty="0">
                <a:solidFill>
                  <a:srgbClr val="FFC000"/>
                </a:solidFill>
              </a:rPr>
              <a:t>JE VEUX </a:t>
            </a:r>
            <a:r>
              <a:rPr lang="fr-FR" dirty="0"/>
              <a:t>que les cases ne contenant pas de mines contiennent les informations attendues (rien si il n’y a aucune mines adjacentes, le nombre de mines sinon)</a:t>
            </a:r>
          </a:p>
          <a:p>
            <a:endParaRPr lang="fr-FR" dirty="0"/>
          </a:p>
          <a:p>
            <a:r>
              <a:rPr lang="fr-FR" dirty="0">
                <a:solidFill>
                  <a:srgbClr val="FFC000"/>
                </a:solidFill>
              </a:rPr>
              <a:t>AFIN DE </a:t>
            </a:r>
            <a:r>
              <a:rPr lang="fr-FR" dirty="0"/>
              <a:t>finir la préparation de la grille de jeu</a:t>
            </a:r>
            <a:endParaRPr lang="fr-FR" dirty="0">
              <a:solidFill>
                <a:srgbClr val="FFC000"/>
              </a:solidFill>
            </a:endParaRP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Lorsque le jeu se lance la grille est remplie</a:t>
            </a:r>
          </a:p>
          <a:p>
            <a:pPr lvl="1"/>
            <a:r>
              <a:rPr lang="fr-FR" dirty="0"/>
              <a:t>Cette grille restera uniquement en mémoire et n’aura pas de représentation graphique</a:t>
            </a:r>
          </a:p>
          <a:p>
            <a:pPr lvl="1"/>
            <a:r>
              <a:rPr lang="fr-FR" dirty="0"/>
              <a:t>Elle servira juste de référence pour savoir si les actions de l’utilisateur le font perdre ou non</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4</a:t>
            </a:r>
          </a:p>
        </p:txBody>
      </p:sp>
    </p:spTree>
    <p:extLst>
      <p:ext uri="{BB962C8B-B14F-4D97-AF65-F5344CB8AC3E}">
        <p14:creationId xmlns:p14="http://schemas.microsoft.com/office/powerpoint/2010/main" val="16821557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a:xfrm>
            <a:off x="838200" y="1574363"/>
            <a:ext cx="10548000" cy="4954774"/>
          </a:xfrm>
        </p:spPr>
        <p:txBody>
          <a:bodyPr>
            <a:normAutofit lnSpcReduction="10000"/>
          </a:bodyPr>
          <a:lstStyle/>
          <a:p>
            <a:r>
              <a:rPr lang="fr-FR" dirty="0">
                <a:solidFill>
                  <a:srgbClr val="FFC000"/>
                </a:solidFill>
              </a:rPr>
              <a:t>EN TANT QUE </a:t>
            </a:r>
            <a:r>
              <a:rPr lang="fr-FR" dirty="0"/>
              <a:t>développeur</a:t>
            </a:r>
          </a:p>
          <a:p>
            <a:endParaRPr lang="fr-FR" dirty="0"/>
          </a:p>
          <a:p>
            <a:r>
              <a:rPr lang="fr-FR" dirty="0">
                <a:solidFill>
                  <a:srgbClr val="FFC000"/>
                </a:solidFill>
              </a:rPr>
              <a:t>JE VEUX </a:t>
            </a:r>
            <a:r>
              <a:rPr lang="fr-FR" dirty="0"/>
              <a:t>créer une autre grille qui servira d’affichage pour le joueur et qui au lancement du jeu ne contiendra que des représentations « graphiques » de cases retournées</a:t>
            </a:r>
          </a:p>
          <a:p>
            <a:endParaRPr lang="fr-FR" dirty="0"/>
          </a:p>
          <a:p>
            <a:r>
              <a:rPr lang="fr-FR" dirty="0">
                <a:solidFill>
                  <a:srgbClr val="FFC000"/>
                </a:solidFill>
              </a:rPr>
              <a:t>AFIN DE </a:t>
            </a:r>
            <a:r>
              <a:rPr lang="fr-FR" dirty="0"/>
              <a:t>présenter un « plateau de jeu » au joueur</a:t>
            </a:r>
            <a:endParaRPr lang="fr-FR" dirty="0">
              <a:solidFill>
                <a:srgbClr val="FFC000"/>
              </a:solidFill>
            </a:endParaRP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Lorsque le jeu se lance une grille représentant toutes les cases retournées est présentée au joueur</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5</a:t>
            </a:r>
          </a:p>
        </p:txBody>
      </p:sp>
    </p:spTree>
    <p:extLst>
      <p:ext uri="{BB962C8B-B14F-4D97-AF65-F5344CB8AC3E}">
        <p14:creationId xmlns:p14="http://schemas.microsoft.com/office/powerpoint/2010/main" val="178588124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a:xfrm>
            <a:off x="838200" y="1574363"/>
            <a:ext cx="10548000" cy="4954774"/>
          </a:xfrm>
        </p:spPr>
        <p:txBody>
          <a:bodyPr>
            <a:normAutofit lnSpcReduction="10000"/>
          </a:bodyPr>
          <a:lstStyle/>
          <a:p>
            <a:r>
              <a:rPr lang="fr-FR" dirty="0">
                <a:solidFill>
                  <a:srgbClr val="FFC000"/>
                </a:solidFill>
              </a:rPr>
              <a:t>EN TANT QUE </a:t>
            </a:r>
            <a:r>
              <a:rPr lang="fr-FR" dirty="0"/>
              <a:t>Joueur</a:t>
            </a:r>
          </a:p>
          <a:p>
            <a:endParaRPr lang="fr-FR" dirty="0"/>
          </a:p>
          <a:p>
            <a:r>
              <a:rPr lang="fr-FR" dirty="0">
                <a:solidFill>
                  <a:srgbClr val="FFC000"/>
                </a:solidFill>
              </a:rPr>
              <a:t>JE VEUX </a:t>
            </a:r>
            <a:r>
              <a:rPr lang="fr-FR" dirty="0"/>
              <a:t>Pouvoir retourner une case en fournissant les coordonnées de la case que je souhaite retourner</a:t>
            </a:r>
          </a:p>
          <a:p>
            <a:endParaRPr lang="fr-FR" dirty="0"/>
          </a:p>
          <a:p>
            <a:r>
              <a:rPr lang="fr-FR" dirty="0">
                <a:solidFill>
                  <a:srgbClr val="FFC000"/>
                </a:solidFill>
              </a:rPr>
              <a:t>AFIN DE</a:t>
            </a:r>
            <a:r>
              <a:rPr lang="fr-FR" dirty="0"/>
              <a:t> savoir ce qu’il y a en dessous et pouvoir continuer à jouer</a:t>
            </a:r>
            <a:endParaRPr lang="fr-FR" dirty="0">
              <a:solidFill>
                <a:srgbClr val="FFC000"/>
              </a:solidFill>
            </a:endParaRP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Lorsque le joueur a entré les coordonnées de la case celle-ci est retournée</a:t>
            </a:r>
          </a:p>
          <a:p>
            <a:pPr lvl="2"/>
            <a:r>
              <a:rPr lang="fr-FR" dirty="0"/>
              <a:t>Si dans la grille en mémoire à cette coordonnée là, il y avait une mine le joueur a perdu</a:t>
            </a:r>
          </a:p>
          <a:p>
            <a:pPr lvl="2"/>
            <a:r>
              <a:rPr lang="fr-FR" dirty="0"/>
              <a:t>Si dans la grille en mémoire il y avait autre chose, la grille affichée remplace la case par sa nouvelle valeur</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6</a:t>
            </a:r>
          </a:p>
        </p:txBody>
      </p:sp>
    </p:spTree>
    <p:extLst>
      <p:ext uri="{BB962C8B-B14F-4D97-AF65-F5344CB8AC3E}">
        <p14:creationId xmlns:p14="http://schemas.microsoft.com/office/powerpoint/2010/main" val="422659701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a:xfrm>
            <a:off x="838200" y="1574363"/>
            <a:ext cx="10548000" cy="4954774"/>
          </a:xfrm>
        </p:spPr>
        <p:txBody>
          <a:bodyPr>
            <a:normAutofit fontScale="92500" lnSpcReduction="10000"/>
          </a:bodyPr>
          <a:lstStyle/>
          <a:p>
            <a:r>
              <a:rPr lang="fr-FR" dirty="0">
                <a:solidFill>
                  <a:srgbClr val="FFC000"/>
                </a:solidFill>
              </a:rPr>
              <a:t>EN TANT QUE </a:t>
            </a:r>
            <a:r>
              <a:rPr lang="fr-FR" dirty="0"/>
              <a:t>développeur</a:t>
            </a:r>
          </a:p>
          <a:p>
            <a:endParaRPr lang="fr-FR" dirty="0"/>
          </a:p>
          <a:p>
            <a:r>
              <a:rPr lang="fr-FR" dirty="0">
                <a:solidFill>
                  <a:srgbClr val="FFC000"/>
                </a:solidFill>
              </a:rPr>
              <a:t>JE VEUX </a:t>
            </a:r>
            <a:r>
              <a:rPr lang="fr-FR" dirty="0"/>
              <a:t>que lorsque le joueur choisisse une case à retourner, je vérifie dans la grille en mémoire si cette case est une mine ou pas</a:t>
            </a:r>
          </a:p>
          <a:p>
            <a:endParaRPr lang="fr-FR" dirty="0"/>
          </a:p>
          <a:p>
            <a:r>
              <a:rPr lang="fr-FR" dirty="0">
                <a:solidFill>
                  <a:srgbClr val="FFC000"/>
                </a:solidFill>
              </a:rPr>
              <a:t>AFIN DE </a:t>
            </a:r>
            <a:r>
              <a:rPr lang="fr-FR" dirty="0"/>
              <a:t>savoir si le joueur a perdu ou si la grille présentée au joueur doit être modifiée</a:t>
            </a:r>
            <a:endParaRPr lang="fr-FR" dirty="0">
              <a:solidFill>
                <a:srgbClr val="FFC000"/>
              </a:solidFill>
            </a:endParaRP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Lorsque le joueur choisit une case avec une mine il perd</a:t>
            </a:r>
          </a:p>
          <a:p>
            <a:pPr lvl="1"/>
            <a:r>
              <a:rPr lang="fr-FR" dirty="0"/>
              <a:t>Lorsque le joueur choisit une case sans mine, il découvre le nombre de mines qu’il y a sur les cases adjacentes.</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7</a:t>
            </a:r>
          </a:p>
        </p:txBody>
      </p:sp>
    </p:spTree>
    <p:extLst>
      <p:ext uri="{BB962C8B-B14F-4D97-AF65-F5344CB8AC3E}">
        <p14:creationId xmlns:p14="http://schemas.microsoft.com/office/powerpoint/2010/main" val="169570122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a:xfrm>
            <a:off x="838200" y="1574363"/>
            <a:ext cx="10548000" cy="4954774"/>
          </a:xfrm>
        </p:spPr>
        <p:txBody>
          <a:bodyPr>
            <a:normAutofit fontScale="85000" lnSpcReduction="10000"/>
          </a:bodyPr>
          <a:lstStyle/>
          <a:p>
            <a:r>
              <a:rPr lang="fr-FR" dirty="0">
                <a:solidFill>
                  <a:srgbClr val="FFC000"/>
                </a:solidFill>
              </a:rPr>
              <a:t>EN TANT QUE </a:t>
            </a:r>
            <a:r>
              <a:rPr lang="fr-FR" dirty="0"/>
              <a:t>développeur</a:t>
            </a:r>
          </a:p>
          <a:p>
            <a:endParaRPr lang="fr-FR" dirty="0"/>
          </a:p>
          <a:p>
            <a:r>
              <a:rPr lang="fr-FR" dirty="0">
                <a:solidFill>
                  <a:srgbClr val="FFC000"/>
                </a:solidFill>
              </a:rPr>
              <a:t>JE VEUX </a:t>
            </a:r>
            <a:r>
              <a:rPr lang="fr-FR" dirty="0"/>
              <a:t>que lorsque le joueur retourne une case n’ayant aucune mine adjacente, alors dans la grille affichée, toutes les cases entourant celle-ci soient également retournées et qu’on applique cette règle à chacune d’elle récursivement</a:t>
            </a:r>
          </a:p>
          <a:p>
            <a:endParaRPr lang="fr-FR" dirty="0"/>
          </a:p>
          <a:p>
            <a:r>
              <a:rPr lang="fr-FR" dirty="0">
                <a:solidFill>
                  <a:srgbClr val="FFC000"/>
                </a:solidFill>
              </a:rPr>
              <a:t>AFIN DE </a:t>
            </a:r>
            <a:r>
              <a:rPr lang="fr-FR" dirty="0"/>
              <a:t>faire savoir au joueur l’état du jeu</a:t>
            </a:r>
            <a:endParaRPr lang="fr-FR" dirty="0">
              <a:solidFill>
                <a:srgbClr val="FFC000"/>
              </a:solidFill>
            </a:endParaRP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Lorsqu’une case sans mine adjacente est découverte, toutes les cases l’entourant sont découvertes à leur tour.</a:t>
            </a:r>
          </a:p>
          <a:p>
            <a:pPr lvl="1"/>
            <a:r>
              <a:rPr lang="fr-FR" dirty="0"/>
              <a:t>Si parmi ces cases certaines sont également sans mines adjacentes, on dévoile toutes leurs cases adjacentes et on continue ce process jusqu’à avoir dévoilé toutes les cases sans mines adjacentes (cela donne un effet de propagation du dévoilement des cases)</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8</a:t>
            </a:r>
          </a:p>
        </p:txBody>
      </p:sp>
    </p:spTree>
    <p:extLst>
      <p:ext uri="{BB962C8B-B14F-4D97-AF65-F5344CB8AC3E}">
        <p14:creationId xmlns:p14="http://schemas.microsoft.com/office/powerpoint/2010/main" val="390901810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a:xfrm>
            <a:off x="838200" y="1574363"/>
            <a:ext cx="10548000" cy="4954774"/>
          </a:xfrm>
        </p:spPr>
        <p:txBody>
          <a:bodyPr>
            <a:normAutofit/>
          </a:bodyPr>
          <a:lstStyle/>
          <a:p>
            <a:r>
              <a:rPr lang="fr-FR" dirty="0">
                <a:solidFill>
                  <a:srgbClr val="FFC000"/>
                </a:solidFill>
              </a:rPr>
              <a:t>EN TANT QUE </a:t>
            </a:r>
            <a:r>
              <a:rPr lang="fr-FR" dirty="0"/>
              <a:t>Joueur</a:t>
            </a:r>
          </a:p>
          <a:p>
            <a:endParaRPr lang="fr-FR" dirty="0"/>
          </a:p>
          <a:p>
            <a:r>
              <a:rPr lang="fr-FR" dirty="0">
                <a:solidFill>
                  <a:srgbClr val="FFC000"/>
                </a:solidFill>
              </a:rPr>
              <a:t>JE VEUX </a:t>
            </a:r>
            <a:r>
              <a:rPr lang="fr-FR" dirty="0"/>
              <a:t>Pouvoir poser un marqueur</a:t>
            </a:r>
          </a:p>
          <a:p>
            <a:endParaRPr lang="fr-FR" dirty="0"/>
          </a:p>
          <a:p>
            <a:r>
              <a:rPr lang="fr-FR" dirty="0">
                <a:solidFill>
                  <a:srgbClr val="FFC000"/>
                </a:solidFill>
              </a:rPr>
              <a:t>AFIN DE</a:t>
            </a:r>
            <a:r>
              <a:rPr lang="fr-FR" dirty="0"/>
              <a:t> définir la case comme contenant une mine et donc m’empêchant de la retourner par erreur</a:t>
            </a:r>
            <a:endParaRPr lang="fr-FR" dirty="0">
              <a:solidFill>
                <a:srgbClr val="FFC000"/>
              </a:solidFill>
            </a:endParaRP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Lorsqu’une case est marquée, le programme m’empêche de la retournée</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9</a:t>
            </a:r>
          </a:p>
        </p:txBody>
      </p:sp>
    </p:spTree>
    <p:extLst>
      <p:ext uri="{BB962C8B-B14F-4D97-AF65-F5344CB8AC3E}">
        <p14:creationId xmlns:p14="http://schemas.microsoft.com/office/powerpoint/2010/main" val="20299803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game memes. Best Collection of funny Pygame pictures on iFunny">
            <a:extLst>
              <a:ext uri="{FF2B5EF4-FFF2-40B4-BE49-F238E27FC236}">
                <a16:creationId xmlns:a16="http://schemas.microsoft.com/office/drawing/2014/main" id="{4B012A5B-7B14-42DB-A3FC-F50B97E9C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66688"/>
            <a:ext cx="4762500"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00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a:xfrm>
            <a:off x="838200" y="1574363"/>
            <a:ext cx="10548000" cy="4954774"/>
          </a:xfrm>
        </p:spPr>
        <p:txBody>
          <a:bodyPr>
            <a:normAutofit/>
          </a:bodyPr>
          <a:lstStyle/>
          <a:p>
            <a:r>
              <a:rPr lang="fr-FR" dirty="0">
                <a:solidFill>
                  <a:srgbClr val="FFC000"/>
                </a:solidFill>
              </a:rPr>
              <a:t>EN TANT QUE </a:t>
            </a:r>
            <a:r>
              <a:rPr lang="fr-FR" dirty="0"/>
              <a:t>Développeur</a:t>
            </a:r>
          </a:p>
          <a:p>
            <a:endParaRPr lang="fr-FR" dirty="0"/>
          </a:p>
          <a:p>
            <a:r>
              <a:rPr lang="fr-FR" dirty="0">
                <a:solidFill>
                  <a:srgbClr val="FFC000"/>
                </a:solidFill>
              </a:rPr>
              <a:t>JE VEUX </a:t>
            </a:r>
            <a:r>
              <a:rPr lang="fr-FR" dirty="0"/>
              <a:t>que lorsque toutes les cases avec des mines ont été marquées et que toutes les autres cases ont été retournées le joueur soit félicité</a:t>
            </a:r>
          </a:p>
          <a:p>
            <a:endParaRPr lang="fr-FR" dirty="0"/>
          </a:p>
          <a:p>
            <a:r>
              <a:rPr lang="fr-FR" dirty="0">
                <a:solidFill>
                  <a:srgbClr val="FFC000"/>
                </a:solidFill>
              </a:rPr>
              <a:t>AFIN DE </a:t>
            </a:r>
            <a:r>
              <a:rPr lang="fr-FR" dirty="0"/>
              <a:t>d’informer le joueur que la partie est terminée</a:t>
            </a:r>
            <a:endParaRPr lang="fr-FR" dirty="0">
              <a:solidFill>
                <a:srgbClr val="FFC000"/>
              </a:solidFill>
            </a:endParaRP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Un message apparait à l’écran et le joueur est invité à rentrer son nom</a:t>
            </a:r>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10</a:t>
            </a:r>
          </a:p>
        </p:txBody>
      </p:sp>
    </p:spTree>
    <p:extLst>
      <p:ext uri="{BB962C8B-B14F-4D97-AF65-F5344CB8AC3E}">
        <p14:creationId xmlns:p14="http://schemas.microsoft.com/office/powerpoint/2010/main" val="39536979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a:xfrm>
            <a:off x="838200" y="1574363"/>
            <a:ext cx="10548000" cy="4954774"/>
          </a:xfrm>
        </p:spPr>
        <p:txBody>
          <a:bodyPr>
            <a:normAutofit fontScale="92500" lnSpcReduction="10000"/>
          </a:bodyPr>
          <a:lstStyle/>
          <a:p>
            <a:r>
              <a:rPr lang="fr-FR" dirty="0">
                <a:solidFill>
                  <a:srgbClr val="FFC000"/>
                </a:solidFill>
              </a:rPr>
              <a:t>EN TANT QUE </a:t>
            </a:r>
            <a:r>
              <a:rPr lang="fr-FR" dirty="0"/>
              <a:t>Joueur</a:t>
            </a:r>
          </a:p>
          <a:p>
            <a:endParaRPr lang="fr-FR" dirty="0"/>
          </a:p>
          <a:p>
            <a:r>
              <a:rPr lang="fr-FR" dirty="0">
                <a:solidFill>
                  <a:srgbClr val="FFC000"/>
                </a:solidFill>
              </a:rPr>
              <a:t>JE VEUX </a:t>
            </a:r>
            <a:r>
              <a:rPr lang="fr-FR" dirty="0"/>
              <a:t>qu’à la fin du jeu je puisse rentrer mon nom, mon score (et le mode dans lequel j’ai joué) et que ma grille soit enregistrée</a:t>
            </a:r>
          </a:p>
          <a:p>
            <a:endParaRPr lang="fr-FR" dirty="0"/>
          </a:p>
          <a:p>
            <a:r>
              <a:rPr lang="fr-FR" dirty="0">
                <a:solidFill>
                  <a:srgbClr val="FFC000"/>
                </a:solidFill>
              </a:rPr>
              <a:t>AFIN DE </a:t>
            </a:r>
            <a:r>
              <a:rPr lang="fr-FR" dirty="0"/>
              <a:t>permettre à un autre joueur de me challenger sur cette grille</a:t>
            </a: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A la fin de la partie, je peux rentrer mon nom</a:t>
            </a:r>
          </a:p>
          <a:p>
            <a:pPr lvl="1"/>
            <a:r>
              <a:rPr lang="fr-FR" dirty="0"/>
              <a:t>Lorsque par le menu je demande à afficher les scores mon nom et mon score apparaissent et il est possible de lancer la partie avec cette grille</a:t>
            </a:r>
          </a:p>
          <a:p>
            <a:pPr lvl="1"/>
            <a:r>
              <a:rPr lang="fr-FR" dirty="0"/>
              <a:t>Les scores de tous ceux ayant tenté ce tableau sont affichés lorsqu’une grille est sélectionnée</a:t>
            </a:r>
          </a:p>
          <a:p>
            <a:pPr lvl="2"/>
            <a:endParaRPr lang="fr-FR" dirty="0"/>
          </a:p>
          <a:p>
            <a:pPr lvl="2"/>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11</a:t>
            </a:r>
          </a:p>
        </p:txBody>
      </p:sp>
    </p:spTree>
    <p:extLst>
      <p:ext uri="{BB962C8B-B14F-4D97-AF65-F5344CB8AC3E}">
        <p14:creationId xmlns:p14="http://schemas.microsoft.com/office/powerpoint/2010/main" val="34947920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0A91A1-94A1-408B-B7C7-E73667F3DF0A}"/>
              </a:ext>
            </a:extLst>
          </p:cNvPr>
          <p:cNvSpPr>
            <a:spLocks noGrp="1"/>
          </p:cNvSpPr>
          <p:nvPr>
            <p:ph idx="1"/>
          </p:nvPr>
        </p:nvSpPr>
        <p:spPr/>
        <p:txBody>
          <a:bodyPr>
            <a:normAutofit fontScale="92500" lnSpcReduction="20000"/>
          </a:bodyPr>
          <a:lstStyle/>
          <a:p>
            <a:r>
              <a:rPr lang="fr-FR" dirty="0"/>
              <a:t>Il faut des commentaires pour les fonctions</a:t>
            </a:r>
          </a:p>
          <a:p>
            <a:endParaRPr lang="fr-FR" dirty="0"/>
          </a:p>
          <a:p>
            <a:r>
              <a:rPr lang="fr-FR" dirty="0"/>
              <a:t>Des commentaires pour expliquer les algorithmes</a:t>
            </a:r>
          </a:p>
          <a:p>
            <a:endParaRPr lang="fr-FR" dirty="0"/>
          </a:p>
          <a:p>
            <a:r>
              <a:rPr lang="fr-FR" dirty="0"/>
              <a:t>Pas la peine de mettre des commentaires pour tout et n’importe quoi non plus</a:t>
            </a:r>
          </a:p>
          <a:p>
            <a:endParaRPr lang="fr-FR" dirty="0"/>
          </a:p>
          <a:p>
            <a:r>
              <a:rPr lang="fr-FR" dirty="0"/>
              <a:t>Garder une cohérence sur la langue</a:t>
            </a:r>
          </a:p>
          <a:p>
            <a:pPr lvl="1"/>
            <a:r>
              <a:rPr lang="fr-FR" dirty="0"/>
              <a:t>Si les commentaires sont en français le code l’est aussi</a:t>
            </a:r>
          </a:p>
          <a:p>
            <a:pPr lvl="1"/>
            <a:r>
              <a:rPr lang="fr-FR" dirty="0"/>
              <a:t>Pas de mélange anglais français</a:t>
            </a:r>
          </a:p>
          <a:p>
            <a:pPr lvl="1"/>
            <a:endParaRPr lang="fr-FR" dirty="0"/>
          </a:p>
          <a:p>
            <a:r>
              <a:rPr lang="fr-FR" dirty="0"/>
              <a:t>https://dzone.com/articles/best-practices-of-code-documentation-in-java</a:t>
            </a:r>
          </a:p>
        </p:txBody>
      </p:sp>
      <p:sp>
        <p:nvSpPr>
          <p:cNvPr id="3" name="Title 2">
            <a:extLst>
              <a:ext uri="{FF2B5EF4-FFF2-40B4-BE49-F238E27FC236}">
                <a16:creationId xmlns:a16="http://schemas.microsoft.com/office/drawing/2014/main" id="{476ED004-D0B2-4B2A-9707-61B1C8F83B00}"/>
              </a:ext>
            </a:extLst>
          </p:cNvPr>
          <p:cNvSpPr>
            <a:spLocks noGrp="1"/>
          </p:cNvSpPr>
          <p:nvPr>
            <p:ph type="title"/>
          </p:nvPr>
        </p:nvSpPr>
        <p:spPr/>
        <p:txBody>
          <a:bodyPr/>
          <a:lstStyle/>
          <a:p>
            <a:r>
              <a:rPr lang="fr-FR" dirty="0"/>
              <a:t>Remarques</a:t>
            </a:r>
          </a:p>
        </p:txBody>
      </p:sp>
    </p:spTree>
    <p:extLst>
      <p:ext uri="{BB962C8B-B14F-4D97-AF65-F5344CB8AC3E}">
        <p14:creationId xmlns:p14="http://schemas.microsoft.com/office/powerpoint/2010/main" val="133500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87C917-A0B5-4E36-B5F8-509C702378EF}"/>
              </a:ext>
            </a:extLst>
          </p:cNvPr>
          <p:cNvSpPr>
            <a:spLocks noGrp="1"/>
          </p:cNvSpPr>
          <p:nvPr>
            <p:ph type="title"/>
          </p:nvPr>
        </p:nvSpPr>
        <p:spPr/>
        <p:txBody>
          <a:bodyPr/>
          <a:lstStyle/>
          <a:p>
            <a:pPr lvl="0"/>
            <a:r>
              <a:rPr lang="fr-BE" dirty="0"/>
              <a:t>Project : Démineur</a:t>
            </a:r>
            <a:endParaRPr lang="fr-FR" dirty="0"/>
          </a:p>
        </p:txBody>
      </p:sp>
      <p:sp>
        <p:nvSpPr>
          <p:cNvPr id="3" name="Espace réservé du texte 2">
            <a:extLst>
              <a:ext uri="{FF2B5EF4-FFF2-40B4-BE49-F238E27FC236}">
                <a16:creationId xmlns:a16="http://schemas.microsoft.com/office/drawing/2014/main" id="{D2FDBF54-4E23-4DAD-88DF-60F786C269B2}"/>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3696739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E76820-74CE-477C-AFB9-BB9C7E610ED3}"/>
              </a:ext>
            </a:extLst>
          </p:cNvPr>
          <p:cNvSpPr>
            <a:spLocks noGrp="1"/>
          </p:cNvSpPr>
          <p:nvPr>
            <p:ph idx="1"/>
          </p:nvPr>
        </p:nvSpPr>
        <p:spPr/>
        <p:txBody>
          <a:bodyPr>
            <a:normAutofit fontScale="77500" lnSpcReduction="20000"/>
          </a:bodyPr>
          <a:lstStyle/>
          <a:p>
            <a:r>
              <a:rPr lang="fr-FR" dirty="0"/>
              <a:t>Objectif fonctionnel : Développer le jeu du démineur </a:t>
            </a:r>
          </a:p>
          <a:p>
            <a:pPr lvl="2"/>
            <a:r>
              <a:rPr lang="fr-FR" dirty="0"/>
              <a:t>Celui-ci consiste à générer une grille (représentant le champs de mines) de taille adaptée à la difficulté</a:t>
            </a:r>
          </a:p>
          <a:p>
            <a:pPr lvl="2"/>
            <a:r>
              <a:rPr lang="fr-FR" dirty="0"/>
              <a:t>Chaque case de la grille contenant soit </a:t>
            </a:r>
          </a:p>
          <a:p>
            <a:pPr lvl="3"/>
            <a:r>
              <a:rPr lang="fr-FR" dirty="0"/>
              <a:t>Une mine</a:t>
            </a:r>
          </a:p>
          <a:p>
            <a:pPr lvl="3"/>
            <a:r>
              <a:rPr lang="fr-FR" dirty="0"/>
              <a:t>Rien du tout</a:t>
            </a:r>
          </a:p>
          <a:p>
            <a:pPr lvl="3"/>
            <a:r>
              <a:rPr lang="fr-FR" dirty="0"/>
              <a:t>Le chiffre représentant le nombre de mines adjacentes à cette case</a:t>
            </a:r>
          </a:p>
          <a:p>
            <a:pPr lvl="2"/>
            <a:r>
              <a:rPr lang="fr-FR" dirty="0"/>
              <a:t>Enregistrer le score du joueur</a:t>
            </a:r>
          </a:p>
          <a:p>
            <a:pPr lvl="2"/>
            <a:r>
              <a:rPr lang="fr-FR" dirty="0"/>
              <a:t>Permettre au joueur de voir les autres scores</a:t>
            </a:r>
          </a:p>
          <a:p>
            <a:pPr lvl="2"/>
            <a:r>
              <a:rPr lang="fr-FR" dirty="0"/>
              <a:t>(Dans les bonus, d’être capable d’enregistrer les scores et les grilles dans une base do)</a:t>
            </a:r>
          </a:p>
          <a:p>
            <a:endParaRPr lang="fr-FR" dirty="0"/>
          </a:p>
          <a:p>
            <a:r>
              <a:rPr lang="fr-FR" dirty="0"/>
              <a:t>Contraintes</a:t>
            </a:r>
          </a:p>
          <a:p>
            <a:pPr lvl="1"/>
            <a:r>
              <a:rPr lang="fr-FR" dirty="0"/>
              <a:t>En Python</a:t>
            </a:r>
          </a:p>
          <a:p>
            <a:pPr lvl="2"/>
            <a:r>
              <a:rPr lang="fr-FR" dirty="0"/>
              <a:t>Avec du code commenté</a:t>
            </a:r>
          </a:p>
          <a:p>
            <a:pPr lvl="1"/>
            <a:r>
              <a:rPr lang="fr-FR" dirty="0"/>
              <a:t>Sur </a:t>
            </a:r>
            <a:r>
              <a:rPr lang="fr-FR" dirty="0" err="1"/>
              <a:t>github</a:t>
            </a:r>
            <a:endParaRPr lang="fr-FR" dirty="0"/>
          </a:p>
          <a:p>
            <a:pPr lvl="2"/>
            <a:r>
              <a:rPr lang="fr-FR" dirty="0" err="1"/>
              <a:t>Commits</a:t>
            </a:r>
            <a:r>
              <a:rPr lang="fr-FR" dirty="0"/>
              <a:t> réguliers</a:t>
            </a:r>
          </a:p>
          <a:p>
            <a:pPr lvl="2"/>
            <a:r>
              <a:rPr lang="fr-FR" dirty="0"/>
              <a:t>Avec des messages explicites</a:t>
            </a:r>
          </a:p>
          <a:p>
            <a:pPr lvl="1"/>
            <a:r>
              <a:rPr lang="fr-FR" dirty="0"/>
              <a:t>Bonne distribution des tâches entre membres de l’équipes</a:t>
            </a:r>
          </a:p>
          <a:p>
            <a:pPr lvl="2"/>
            <a:r>
              <a:rPr lang="fr-FR" dirty="0"/>
              <a:t>Utilisation de </a:t>
            </a:r>
            <a:r>
              <a:rPr lang="fr-FR" dirty="0" err="1"/>
              <a:t>trello</a:t>
            </a:r>
            <a:r>
              <a:rPr lang="fr-FR" dirty="0"/>
              <a:t> pour le découpage</a:t>
            </a:r>
          </a:p>
        </p:txBody>
      </p:sp>
      <p:sp>
        <p:nvSpPr>
          <p:cNvPr id="3" name="Title 2">
            <a:extLst>
              <a:ext uri="{FF2B5EF4-FFF2-40B4-BE49-F238E27FC236}">
                <a16:creationId xmlns:a16="http://schemas.microsoft.com/office/drawing/2014/main" id="{1EE15D58-CEDE-4229-ABD4-59EF95D9CFF4}"/>
              </a:ext>
            </a:extLst>
          </p:cNvPr>
          <p:cNvSpPr>
            <a:spLocks noGrp="1"/>
          </p:cNvSpPr>
          <p:nvPr>
            <p:ph type="title"/>
          </p:nvPr>
        </p:nvSpPr>
        <p:spPr/>
        <p:txBody>
          <a:bodyPr/>
          <a:lstStyle/>
          <a:p>
            <a:r>
              <a:rPr lang="fr-FR" dirty="0"/>
              <a:t>Présentation du sujet et des contraintes</a:t>
            </a:r>
          </a:p>
        </p:txBody>
      </p:sp>
    </p:spTree>
    <p:extLst>
      <p:ext uri="{BB962C8B-B14F-4D97-AF65-F5344CB8AC3E}">
        <p14:creationId xmlns:p14="http://schemas.microsoft.com/office/powerpoint/2010/main" val="25738452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03F51A-AB10-4043-A03E-8A1822C715E1}"/>
              </a:ext>
            </a:extLst>
          </p:cNvPr>
          <p:cNvSpPr>
            <a:spLocks noGrp="1"/>
          </p:cNvSpPr>
          <p:nvPr>
            <p:ph idx="1"/>
          </p:nvPr>
        </p:nvSpPr>
        <p:spPr/>
        <p:txBody>
          <a:bodyPr>
            <a:normAutofit fontScale="77500" lnSpcReduction="20000"/>
          </a:bodyPr>
          <a:lstStyle/>
          <a:p>
            <a:r>
              <a:rPr lang="fr-FR" dirty="0"/>
              <a:t>Au lancement du jeu, on demande à l’utilisateur la hauteur et la largeur du champ de mine et combien il y a de mines sur le terrain</a:t>
            </a:r>
          </a:p>
          <a:p>
            <a:endParaRPr lang="fr-FR" dirty="0"/>
          </a:p>
          <a:p>
            <a:r>
              <a:rPr lang="fr-FR" dirty="0"/>
              <a:t>A chaque tour le joueur choisi si il découvre une case non retournée ou si il en marque une comme contenant une mine</a:t>
            </a:r>
          </a:p>
          <a:p>
            <a:pPr lvl="1"/>
            <a:r>
              <a:rPr lang="fr-FR" dirty="0"/>
              <a:t>Si il retourne la case et que celle-ci contenait une mine le joueur perd</a:t>
            </a:r>
          </a:p>
          <a:p>
            <a:pPr lvl="1"/>
            <a:r>
              <a:rPr lang="fr-FR" dirty="0"/>
              <a:t>Pour gagner, il doit marquer toutes les cases qu’il pense être des mines et retourner toutes les autres</a:t>
            </a:r>
          </a:p>
          <a:p>
            <a:pPr lvl="1"/>
            <a:r>
              <a:rPr lang="fr-FR" dirty="0"/>
              <a:t>Si il découvre une case qui n’est pas une mine celle-ci indique le nombre de case adjacente contenant une mine</a:t>
            </a:r>
          </a:p>
          <a:p>
            <a:pPr lvl="1"/>
            <a:r>
              <a:rPr lang="fr-FR" dirty="0"/>
              <a:t>Si ce nombre est 0, tant que les cases adjacentes contiennent également 0, elles sont découvertes</a:t>
            </a:r>
          </a:p>
          <a:p>
            <a:endParaRPr lang="fr-FR" dirty="0"/>
          </a:p>
          <a:p>
            <a:r>
              <a:rPr lang="fr-FR" dirty="0"/>
              <a:t>Quelques images sont sur le slide suivant</a:t>
            </a:r>
          </a:p>
          <a:p>
            <a:endParaRPr lang="fr-FR" dirty="0"/>
          </a:p>
          <a:p>
            <a:r>
              <a:rPr lang="fr-FR" dirty="0"/>
              <a:t>Dans le terminal </a:t>
            </a:r>
            <a:r>
              <a:rPr lang="fr-FR" dirty="0" err="1"/>
              <a:t>windows</a:t>
            </a:r>
            <a:r>
              <a:rPr lang="fr-FR" dirty="0"/>
              <a:t> penser à changer le code page en </a:t>
            </a:r>
            <a:r>
              <a:rPr lang="fr-FR" dirty="0" err="1"/>
              <a:t>codepage</a:t>
            </a:r>
            <a:r>
              <a:rPr lang="fr-FR" dirty="0"/>
              <a:t> </a:t>
            </a:r>
            <a:r>
              <a:rPr lang="fr-FR" dirty="0" err="1"/>
              <a:t>unicode</a:t>
            </a:r>
            <a:endParaRPr lang="fr-FR" dirty="0"/>
          </a:p>
          <a:p>
            <a:pPr lvl="1"/>
            <a:r>
              <a:rPr lang="fr-FR" dirty="0" err="1"/>
              <a:t>chcp</a:t>
            </a:r>
            <a:r>
              <a:rPr lang="fr-FR" dirty="0"/>
              <a:t> 65001</a:t>
            </a:r>
          </a:p>
        </p:txBody>
      </p:sp>
      <p:sp>
        <p:nvSpPr>
          <p:cNvPr id="3" name="Title 2">
            <a:extLst>
              <a:ext uri="{FF2B5EF4-FFF2-40B4-BE49-F238E27FC236}">
                <a16:creationId xmlns:a16="http://schemas.microsoft.com/office/drawing/2014/main" id="{219FEF74-BB5F-4ADD-9FC4-4FA8BBADD617}"/>
              </a:ext>
            </a:extLst>
          </p:cNvPr>
          <p:cNvSpPr>
            <a:spLocks noGrp="1"/>
          </p:cNvSpPr>
          <p:nvPr>
            <p:ph type="title"/>
          </p:nvPr>
        </p:nvSpPr>
        <p:spPr/>
        <p:txBody>
          <a:bodyPr>
            <a:normAutofit/>
          </a:bodyPr>
          <a:lstStyle/>
          <a:p>
            <a:r>
              <a:rPr lang="fr-FR" dirty="0"/>
              <a:t>Explication du jeu</a:t>
            </a:r>
          </a:p>
        </p:txBody>
      </p:sp>
    </p:spTree>
    <p:extLst>
      <p:ext uri="{BB962C8B-B14F-4D97-AF65-F5344CB8AC3E}">
        <p14:creationId xmlns:p14="http://schemas.microsoft.com/office/powerpoint/2010/main" val="17366649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AC4976-4969-4DFD-A04A-7B245664F611}"/>
              </a:ext>
            </a:extLst>
          </p:cNvPr>
          <p:cNvSpPr>
            <a:spLocks noGrp="1"/>
          </p:cNvSpPr>
          <p:nvPr>
            <p:ph type="title"/>
          </p:nvPr>
        </p:nvSpPr>
        <p:spPr/>
        <p:txBody>
          <a:bodyPr/>
          <a:lstStyle/>
          <a:p>
            <a:r>
              <a:rPr lang="fr-FR"/>
              <a:t>Quelques écrans d’exemple</a:t>
            </a:r>
          </a:p>
        </p:txBody>
      </p:sp>
      <p:pic>
        <p:nvPicPr>
          <p:cNvPr id="4" name="Picture 3">
            <a:extLst>
              <a:ext uri="{FF2B5EF4-FFF2-40B4-BE49-F238E27FC236}">
                <a16:creationId xmlns:a16="http://schemas.microsoft.com/office/drawing/2014/main" id="{6ED9E8CC-23C2-48C2-9E66-ED776FD5895F}"/>
              </a:ext>
            </a:extLst>
          </p:cNvPr>
          <p:cNvPicPr>
            <a:picLocks noChangeAspect="1"/>
          </p:cNvPicPr>
          <p:nvPr/>
        </p:nvPicPr>
        <p:blipFill>
          <a:blip r:embed="rId2"/>
          <a:stretch>
            <a:fillRect/>
          </a:stretch>
        </p:blipFill>
        <p:spPr>
          <a:xfrm>
            <a:off x="135598" y="4330368"/>
            <a:ext cx="3424281" cy="1530782"/>
          </a:xfrm>
          <a:prstGeom prst="rect">
            <a:avLst/>
          </a:prstGeom>
        </p:spPr>
      </p:pic>
      <p:pic>
        <p:nvPicPr>
          <p:cNvPr id="5" name="Picture 4">
            <a:extLst>
              <a:ext uri="{FF2B5EF4-FFF2-40B4-BE49-F238E27FC236}">
                <a16:creationId xmlns:a16="http://schemas.microsoft.com/office/drawing/2014/main" id="{0226E653-84B4-4E24-AFAB-53408347DCE1}"/>
              </a:ext>
            </a:extLst>
          </p:cNvPr>
          <p:cNvPicPr>
            <a:picLocks noChangeAspect="1"/>
          </p:cNvPicPr>
          <p:nvPr/>
        </p:nvPicPr>
        <p:blipFill>
          <a:blip r:embed="rId3"/>
          <a:stretch>
            <a:fillRect/>
          </a:stretch>
        </p:blipFill>
        <p:spPr>
          <a:xfrm>
            <a:off x="4210741" y="3910263"/>
            <a:ext cx="2611133" cy="2574291"/>
          </a:xfrm>
          <a:prstGeom prst="rect">
            <a:avLst/>
          </a:prstGeom>
        </p:spPr>
      </p:pic>
      <p:pic>
        <p:nvPicPr>
          <p:cNvPr id="6" name="Picture 5">
            <a:extLst>
              <a:ext uri="{FF2B5EF4-FFF2-40B4-BE49-F238E27FC236}">
                <a16:creationId xmlns:a16="http://schemas.microsoft.com/office/drawing/2014/main" id="{7968FBEA-9766-483C-8753-E3CC887E89C1}"/>
              </a:ext>
            </a:extLst>
          </p:cNvPr>
          <p:cNvPicPr>
            <a:picLocks noChangeAspect="1"/>
          </p:cNvPicPr>
          <p:nvPr/>
        </p:nvPicPr>
        <p:blipFill>
          <a:blip r:embed="rId4"/>
          <a:stretch>
            <a:fillRect/>
          </a:stretch>
        </p:blipFill>
        <p:spPr>
          <a:xfrm>
            <a:off x="8769220" y="3868715"/>
            <a:ext cx="2611134" cy="2615839"/>
          </a:xfrm>
          <a:prstGeom prst="rect">
            <a:avLst/>
          </a:prstGeom>
        </p:spPr>
      </p:pic>
      <p:sp>
        <p:nvSpPr>
          <p:cNvPr id="7" name="Content Placeholder 1">
            <a:extLst>
              <a:ext uri="{FF2B5EF4-FFF2-40B4-BE49-F238E27FC236}">
                <a16:creationId xmlns:a16="http://schemas.microsoft.com/office/drawing/2014/main" id="{E0ADFF87-221D-4920-8E6E-30CE497A9353}"/>
              </a:ext>
            </a:extLst>
          </p:cNvPr>
          <p:cNvSpPr>
            <a:spLocks noGrp="1"/>
          </p:cNvSpPr>
          <p:nvPr>
            <p:ph idx="1"/>
          </p:nvPr>
        </p:nvSpPr>
        <p:spPr>
          <a:xfrm>
            <a:off x="8094846" y="1377537"/>
            <a:ext cx="3632177" cy="1910968"/>
          </a:xfrm>
        </p:spPr>
        <p:txBody>
          <a:bodyPr>
            <a:normAutofit fontScale="77500" lnSpcReduction="20000"/>
          </a:bodyPr>
          <a:lstStyle/>
          <a:p>
            <a:r>
              <a:rPr lang="fr-FR"/>
              <a:t>Dans cet exemple, après avoir demandé de dévoiler la case 10 – 3 toute les cases adjacentes à 10 – 3 ne contenant pas de mines sont dévoilées, et ce de manière récursive</a:t>
            </a:r>
          </a:p>
        </p:txBody>
      </p:sp>
      <p:sp>
        <p:nvSpPr>
          <p:cNvPr id="8" name="Content Placeholder 1">
            <a:extLst>
              <a:ext uri="{FF2B5EF4-FFF2-40B4-BE49-F238E27FC236}">
                <a16:creationId xmlns:a16="http://schemas.microsoft.com/office/drawing/2014/main" id="{07AA2256-D2D3-4427-919D-DA87B27712BD}"/>
              </a:ext>
            </a:extLst>
          </p:cNvPr>
          <p:cNvSpPr txBox="1">
            <a:spLocks/>
          </p:cNvSpPr>
          <p:nvPr/>
        </p:nvSpPr>
        <p:spPr>
          <a:xfrm>
            <a:off x="3705102" y="1377537"/>
            <a:ext cx="3879606" cy="230893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Tx/>
              <a:buBlip>
                <a:blip r:embed="rId5"/>
              </a:buBlip>
              <a:defRPr lang="en-US" sz="2800" kern="1200" dirty="0" smtClean="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Calibri" panose="020F0502020204030204" pitchFamily="34" charset="0"/>
              <a:buChar char="●"/>
              <a:defRPr lang="en-US" sz="2400" kern="1200" dirty="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Courier New" panose="02070309020205020404" pitchFamily="49" charset="0"/>
              <a:buChar char="o"/>
              <a:defRPr lang="en-US" sz="2000" kern="1200" dirty="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lang="en-US" sz="1800" kern="1200" dirty="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A chaque tour, le joueur peut soit retourner une ase (en appuyant d’abord sur U) soit flagger une case comme contenant une mine (appuyer sur F) puis donner les coordonnées de la case</a:t>
            </a:r>
          </a:p>
        </p:txBody>
      </p:sp>
      <p:sp>
        <p:nvSpPr>
          <p:cNvPr id="9" name="Content Placeholder 1">
            <a:extLst>
              <a:ext uri="{FF2B5EF4-FFF2-40B4-BE49-F238E27FC236}">
                <a16:creationId xmlns:a16="http://schemas.microsoft.com/office/drawing/2014/main" id="{73D206CF-0DA3-46CA-8A23-E706C481A0F1}"/>
              </a:ext>
            </a:extLst>
          </p:cNvPr>
          <p:cNvSpPr txBox="1">
            <a:spLocks/>
          </p:cNvSpPr>
          <p:nvPr/>
        </p:nvSpPr>
        <p:spPr>
          <a:xfrm>
            <a:off x="153380" y="1377538"/>
            <a:ext cx="3388718" cy="129532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Tx/>
              <a:buBlip>
                <a:blip r:embed="rId5"/>
              </a:buBlip>
              <a:defRPr lang="en-US" sz="2800" kern="1200" dirty="0" smtClean="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Calibri" panose="020F0502020204030204" pitchFamily="34" charset="0"/>
              <a:buChar char="●"/>
              <a:defRPr lang="en-US" sz="2400" kern="1200" dirty="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Courier New" panose="02070309020205020404" pitchFamily="49" charset="0"/>
              <a:buChar char="o"/>
              <a:defRPr lang="en-US" sz="2000" kern="1200" dirty="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lang="en-US" sz="1800" kern="1200" dirty="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Au lancement du jeu, le joueur choisi sa difficulté en définissant la taille et le nombre de mines</a:t>
            </a:r>
          </a:p>
        </p:txBody>
      </p:sp>
    </p:spTree>
    <p:extLst>
      <p:ext uri="{BB962C8B-B14F-4D97-AF65-F5344CB8AC3E}">
        <p14:creationId xmlns:p14="http://schemas.microsoft.com/office/powerpoint/2010/main" val="29048202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87C917-A0B5-4E36-B5F8-509C702378EF}"/>
              </a:ext>
            </a:extLst>
          </p:cNvPr>
          <p:cNvSpPr>
            <a:spLocks noGrp="1"/>
          </p:cNvSpPr>
          <p:nvPr>
            <p:ph type="title"/>
          </p:nvPr>
        </p:nvSpPr>
        <p:spPr/>
        <p:txBody>
          <a:bodyPr/>
          <a:lstStyle/>
          <a:p>
            <a:pPr lvl="0"/>
            <a:r>
              <a:rPr lang="fr-BE" dirty="0"/>
              <a:t>Stories</a:t>
            </a:r>
            <a:endParaRPr lang="fr-FR" dirty="0"/>
          </a:p>
        </p:txBody>
      </p:sp>
      <p:sp>
        <p:nvSpPr>
          <p:cNvPr id="3" name="Espace réservé du texte 2">
            <a:extLst>
              <a:ext uri="{FF2B5EF4-FFF2-40B4-BE49-F238E27FC236}">
                <a16:creationId xmlns:a16="http://schemas.microsoft.com/office/drawing/2014/main" id="{D2FDBF54-4E23-4DAD-88DF-60F786C269B2}"/>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2406517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p:txBody>
          <a:bodyPr>
            <a:normAutofit lnSpcReduction="10000"/>
          </a:bodyPr>
          <a:lstStyle/>
          <a:p>
            <a:r>
              <a:rPr lang="fr-FR" dirty="0">
                <a:solidFill>
                  <a:srgbClr val="FFC000"/>
                </a:solidFill>
              </a:rPr>
              <a:t>EN TANT QUE </a:t>
            </a:r>
            <a:r>
              <a:rPr lang="fr-FR" dirty="0"/>
              <a:t>utilisateur</a:t>
            </a:r>
          </a:p>
          <a:p>
            <a:endParaRPr lang="fr-FR" dirty="0"/>
          </a:p>
          <a:p>
            <a:r>
              <a:rPr lang="fr-FR" dirty="0">
                <a:solidFill>
                  <a:srgbClr val="FFC000"/>
                </a:solidFill>
              </a:rPr>
              <a:t>JE VEUX </a:t>
            </a:r>
            <a:r>
              <a:rPr lang="fr-FR" dirty="0"/>
              <a:t>avoir un menu me permettant de commencer une partie</a:t>
            </a:r>
          </a:p>
          <a:p>
            <a:endParaRPr lang="fr-FR" dirty="0"/>
          </a:p>
          <a:p>
            <a:r>
              <a:rPr lang="fr-FR" dirty="0">
                <a:solidFill>
                  <a:srgbClr val="FFC000"/>
                </a:solidFill>
              </a:rPr>
              <a:t>AFIN DE </a:t>
            </a:r>
            <a:r>
              <a:rPr lang="fr-FR" dirty="0"/>
              <a:t>pouvoir jouer au jeu</a:t>
            </a:r>
          </a:p>
          <a:p>
            <a:endParaRPr lang="fr-FR" dirty="0"/>
          </a:p>
          <a:p>
            <a:r>
              <a:rPr lang="fr-FR" dirty="0" err="1">
                <a:solidFill>
                  <a:srgbClr val="FFC000"/>
                </a:solidFill>
              </a:rPr>
              <a:t>Definition</a:t>
            </a:r>
            <a:r>
              <a:rPr lang="fr-FR" dirty="0">
                <a:solidFill>
                  <a:srgbClr val="FFC000"/>
                </a:solidFill>
              </a:rPr>
              <a:t> of </a:t>
            </a:r>
            <a:r>
              <a:rPr lang="fr-FR" dirty="0" err="1">
                <a:solidFill>
                  <a:srgbClr val="FFC000"/>
                </a:solidFill>
              </a:rPr>
              <a:t>Done</a:t>
            </a:r>
            <a:endParaRPr lang="fr-FR" dirty="0">
              <a:solidFill>
                <a:srgbClr val="FFC000"/>
              </a:solidFill>
            </a:endParaRPr>
          </a:p>
          <a:p>
            <a:pPr lvl="1"/>
            <a:r>
              <a:rPr lang="fr-FR" dirty="0"/>
              <a:t>Lorsque l’application démarre, l’utilisateur voit un menu avec l’option de démarrer une partie. </a:t>
            </a:r>
          </a:p>
          <a:p>
            <a:pPr lvl="1"/>
            <a:r>
              <a:rPr lang="fr-FR" dirty="0"/>
              <a:t>Lorsqu’il sélectionne cette option, l’application lui signale que la partie va commencer</a:t>
            </a:r>
          </a:p>
          <a:p>
            <a:pPr lvl="1"/>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Story 1</a:t>
            </a:r>
          </a:p>
        </p:txBody>
      </p:sp>
    </p:spTree>
    <p:extLst>
      <p:ext uri="{BB962C8B-B14F-4D97-AF65-F5344CB8AC3E}">
        <p14:creationId xmlns:p14="http://schemas.microsoft.com/office/powerpoint/2010/main" val="10035570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CC726-2B2B-4F95-996D-EFBF55737370}"/>
              </a:ext>
            </a:extLst>
          </p:cNvPr>
          <p:cNvSpPr>
            <a:spLocks noGrp="1"/>
          </p:cNvSpPr>
          <p:nvPr>
            <p:ph idx="1"/>
          </p:nvPr>
        </p:nvSpPr>
        <p:spPr>
          <a:xfrm>
            <a:off x="966536" y="1155032"/>
            <a:ext cx="10548000" cy="5702968"/>
          </a:xfrm>
        </p:spPr>
        <p:txBody>
          <a:bodyPr>
            <a:normAutofit fontScale="92500" lnSpcReduction="10000"/>
          </a:bodyPr>
          <a:lstStyle/>
          <a:p>
            <a:r>
              <a:rPr lang="fr-FR" dirty="0"/>
              <a:t>Un bon menu est </a:t>
            </a:r>
          </a:p>
          <a:p>
            <a:pPr lvl="1"/>
            <a:r>
              <a:rPr lang="fr-FR" dirty="0"/>
              <a:t>Robuste</a:t>
            </a:r>
          </a:p>
          <a:p>
            <a:pPr lvl="1"/>
            <a:r>
              <a:rPr lang="fr-FR" dirty="0"/>
              <a:t>Lisible</a:t>
            </a:r>
          </a:p>
          <a:p>
            <a:pPr lvl="1"/>
            <a:r>
              <a:rPr lang="fr-FR" dirty="0"/>
              <a:t>Facile à comprendre</a:t>
            </a:r>
          </a:p>
          <a:p>
            <a:pPr lvl="1"/>
            <a:r>
              <a:rPr lang="fr-FR" dirty="0"/>
              <a:t>L’ordre des options est cohérent.</a:t>
            </a:r>
          </a:p>
          <a:p>
            <a:pPr lvl="1"/>
            <a:endParaRPr lang="fr-FR" dirty="0"/>
          </a:p>
          <a:p>
            <a:r>
              <a:rPr lang="fr-FR" dirty="0"/>
              <a:t>Exemples de menu</a:t>
            </a:r>
          </a:p>
          <a:p>
            <a:pPr lvl="1"/>
            <a:r>
              <a:rPr lang="fr-FR" dirty="0"/>
              <a:t>Veuillez choisir votre option :</a:t>
            </a:r>
          </a:p>
          <a:p>
            <a:pPr lvl="2"/>
            <a:r>
              <a:rPr lang="fr-FR" dirty="0"/>
              <a:t>1 : Choix 1</a:t>
            </a:r>
          </a:p>
          <a:p>
            <a:pPr lvl="2"/>
            <a:r>
              <a:rPr lang="fr-FR" dirty="0"/>
              <a:t>2 : Choix 2</a:t>
            </a:r>
          </a:p>
          <a:p>
            <a:pPr lvl="2"/>
            <a:r>
              <a:rPr lang="fr-FR" dirty="0"/>
              <a:t>3 : Choix 3</a:t>
            </a:r>
          </a:p>
          <a:p>
            <a:pPr lvl="1"/>
            <a:endParaRPr lang="fr-FR" dirty="0"/>
          </a:p>
          <a:p>
            <a:pPr lvl="1"/>
            <a:r>
              <a:rPr lang="fr-FR" dirty="0"/>
              <a:t>Si l’utilisateur appuie sur autre chose que les options prévues, l’application ne doit pas planter mais le prévenir que ce n’est pas une option valide </a:t>
            </a:r>
          </a:p>
          <a:p>
            <a:pPr lvl="1"/>
            <a:r>
              <a:rPr lang="fr-FR" dirty="0"/>
              <a:t>Lorsque l’utilisateur a fini son action, l’application ne doit pas s’arrêter mais le menu doit lui être représenter au cas où il aurait d’autres chose à faire</a:t>
            </a:r>
          </a:p>
          <a:p>
            <a:pPr lvl="1"/>
            <a:r>
              <a:rPr lang="fr-FR" dirty="0"/>
              <a:t>Ne pas oublier d’ajouter une option pour quitter</a:t>
            </a:r>
          </a:p>
          <a:p>
            <a:endParaRPr lang="fr-FR" dirty="0"/>
          </a:p>
          <a:p>
            <a:endParaRPr lang="fr-FR" dirty="0"/>
          </a:p>
        </p:txBody>
      </p:sp>
      <p:sp>
        <p:nvSpPr>
          <p:cNvPr id="3" name="Title 2">
            <a:extLst>
              <a:ext uri="{FF2B5EF4-FFF2-40B4-BE49-F238E27FC236}">
                <a16:creationId xmlns:a16="http://schemas.microsoft.com/office/drawing/2014/main" id="{F8EFAB84-1EDC-4CBF-823B-1CDE40524BC8}"/>
              </a:ext>
            </a:extLst>
          </p:cNvPr>
          <p:cNvSpPr>
            <a:spLocks noGrp="1"/>
          </p:cNvSpPr>
          <p:nvPr>
            <p:ph type="title"/>
          </p:nvPr>
        </p:nvSpPr>
        <p:spPr/>
        <p:txBody>
          <a:bodyPr/>
          <a:lstStyle/>
          <a:p>
            <a:r>
              <a:rPr lang="fr-FR" dirty="0"/>
              <a:t>Remarque sur le menu</a:t>
            </a:r>
          </a:p>
        </p:txBody>
      </p:sp>
      <p:sp>
        <p:nvSpPr>
          <p:cNvPr id="5" name="TextBox 4">
            <a:extLst>
              <a:ext uri="{FF2B5EF4-FFF2-40B4-BE49-F238E27FC236}">
                <a16:creationId xmlns:a16="http://schemas.microsoft.com/office/drawing/2014/main" id="{81066097-67BB-4C18-A1E4-4A7AE2DBE955}"/>
              </a:ext>
            </a:extLst>
          </p:cNvPr>
          <p:cNvSpPr txBox="1"/>
          <p:nvPr/>
        </p:nvSpPr>
        <p:spPr>
          <a:xfrm>
            <a:off x="5490411" y="3643562"/>
            <a:ext cx="4776536" cy="1303192"/>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Tx/>
              <a:buBlip>
                <a:blip r:embed="rId2"/>
              </a:buBlip>
              <a:defRPr lang="en-US" sz="2800" dirty="0" smtClean="0">
                <a:solidFill>
                  <a:schemeClr val="bg1">
                    <a:lumMod val="95000"/>
                  </a:schemeClr>
                </a:solidFill>
              </a:defRPr>
            </a:lvl1pPr>
            <a:lvl2pPr marL="685800" lvl="1" indent="-228600">
              <a:lnSpc>
                <a:spcPct val="90000"/>
              </a:lnSpc>
              <a:spcBef>
                <a:spcPts val="500"/>
              </a:spcBef>
              <a:buClr>
                <a:srgbClr val="C00000"/>
              </a:buClr>
              <a:buFont typeface="Calibri" panose="020F0502020204030204" pitchFamily="34" charset="0"/>
              <a:buChar char="●"/>
              <a:defRPr lang="en-US" sz="2400" dirty="0">
                <a:solidFill>
                  <a:schemeClr val="bg1">
                    <a:lumMod val="95000"/>
                  </a:schemeClr>
                </a:solidFill>
              </a:defRPr>
            </a:lvl2pPr>
            <a:lvl3pPr marL="1143000" lvl="2" indent="-228600">
              <a:lnSpc>
                <a:spcPct val="90000"/>
              </a:lnSpc>
              <a:spcBef>
                <a:spcPts val="500"/>
              </a:spcBef>
              <a:buClr>
                <a:srgbClr val="C00000"/>
              </a:buClr>
              <a:buFont typeface="Courier New" panose="02070309020205020404" pitchFamily="49" charset="0"/>
              <a:buChar char="o"/>
              <a:defRPr lang="en-US" sz="2000" dirty="0">
                <a:solidFill>
                  <a:schemeClr val="bg1">
                    <a:lumMod val="95000"/>
                  </a:schemeClr>
                </a:solidFill>
              </a:defRPr>
            </a:lvl3pPr>
            <a:lvl4pPr marL="1600200" indent="-228600">
              <a:lnSpc>
                <a:spcPct val="90000"/>
              </a:lnSpc>
              <a:spcBef>
                <a:spcPts val="500"/>
              </a:spcBef>
              <a:buClr>
                <a:srgbClr val="C00000"/>
              </a:buClr>
              <a:buFont typeface="Arial" panose="020B0604020202020204" pitchFamily="34" charset="0"/>
              <a:buChar char="•"/>
              <a:defRPr lang="en-US" dirty="0">
                <a:solidFill>
                  <a:schemeClr val="bg1">
                    <a:lumMod val="95000"/>
                  </a:schemeClr>
                </a:solidFill>
              </a:defRPr>
            </a:lvl4pPr>
            <a:lvl5pPr marL="2057400" indent="-228600">
              <a:lnSpc>
                <a:spcPct val="90000"/>
              </a:lnSpc>
              <a:spcBef>
                <a:spcPts val="500"/>
              </a:spcBef>
              <a:buFont typeface="Arial" panose="020B0604020202020204" pitchFamily="34" charset="0"/>
              <a:buChar char="•"/>
              <a:defRPr lang="en-US" dirty="0">
                <a:solidFill>
                  <a:schemeClr val="bg1">
                    <a:lumMod val="9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r>
              <a:rPr lang="fr-FR" dirty="0"/>
              <a:t>Veuillez choisir votre option :</a:t>
            </a:r>
          </a:p>
          <a:p>
            <a:pPr lvl="2"/>
            <a:r>
              <a:rPr lang="fr-FR" dirty="0"/>
              <a:t>a : Choix 1</a:t>
            </a:r>
          </a:p>
          <a:p>
            <a:pPr lvl="2"/>
            <a:r>
              <a:rPr lang="fr-FR" dirty="0"/>
              <a:t>b : Choix 2</a:t>
            </a:r>
          </a:p>
          <a:p>
            <a:pPr lvl="2"/>
            <a:r>
              <a:rPr lang="fr-FR" dirty="0"/>
              <a:t>c : Choix 3</a:t>
            </a:r>
          </a:p>
        </p:txBody>
      </p:sp>
    </p:spTree>
    <p:extLst>
      <p:ext uri="{BB962C8B-B14F-4D97-AF65-F5344CB8AC3E}">
        <p14:creationId xmlns:p14="http://schemas.microsoft.com/office/powerpoint/2010/main" val="22069222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nalisé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4174</TotalTime>
  <Words>1542</Words>
  <Application>Microsoft Office PowerPoint</Application>
  <PresentationFormat>Grand écran</PresentationFormat>
  <Paragraphs>212</Paragraphs>
  <Slides>22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Courier New</vt:lpstr>
      <vt:lpstr>Conception personnalisée</vt:lpstr>
      <vt:lpstr>Présentation PowerPoint</vt:lpstr>
      <vt:lpstr>Présentation PowerPoint</vt:lpstr>
      <vt:lpstr>Project : Démineur</vt:lpstr>
      <vt:lpstr>Présentation du sujet et des contraintes</vt:lpstr>
      <vt:lpstr>Explication du jeu</vt:lpstr>
      <vt:lpstr>Quelques écrans d’exemple</vt:lpstr>
      <vt:lpstr>Stories</vt:lpstr>
      <vt:lpstr>Story 1</vt:lpstr>
      <vt:lpstr>Remarque sur le menu</vt:lpstr>
      <vt:lpstr>Story 2</vt:lpstr>
      <vt:lpstr>Remarque</vt:lpstr>
      <vt:lpstr>Story 3</vt:lpstr>
      <vt:lpstr>Remarque</vt:lpstr>
      <vt:lpstr>Story 4</vt:lpstr>
      <vt:lpstr>Story 5</vt:lpstr>
      <vt:lpstr>Story 6</vt:lpstr>
      <vt:lpstr>Story 7</vt:lpstr>
      <vt:lpstr>Story 8</vt:lpstr>
      <vt:lpstr>Story 9</vt:lpstr>
      <vt:lpstr>Story 10</vt:lpstr>
      <vt:lpstr>Story 11</vt:lpstr>
      <vt:lpstr>Remarques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Dominique Yolin</dc:creator>
  <cp:lastModifiedBy>Dominique Yolin</cp:lastModifiedBy>
  <cp:revision>2</cp:revision>
  <dcterms:created xsi:type="dcterms:W3CDTF">2019-01-13T11:15:26Z</dcterms:created>
  <dcterms:modified xsi:type="dcterms:W3CDTF">2022-02-10T01:10:53Z</dcterms:modified>
</cp:coreProperties>
</file>