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
  </p:notesMasterIdLst>
  <p:sldIdLst>
    <p:sldId id="773" r:id="rId2"/>
    <p:sldId id="774" r:id="rId3"/>
    <p:sldId id="994" r:id="rId4"/>
    <p:sldId id="987" r:id="rId5"/>
    <p:sldId id="988" r:id="rId6"/>
    <p:sldId id="989" r:id="rId7"/>
    <p:sldId id="990" r:id="rId8"/>
    <p:sldId id="99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44376-1DBF-4B36-ADF2-ED23CD5E36AA}" v="12" dt="2020-11-01T17:02:07.61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9" autoAdjust="0"/>
  </p:normalViewPr>
  <p:slideViewPr>
    <p:cSldViewPr snapToGrid="0">
      <p:cViewPr varScale="1">
        <p:scale>
          <a:sx n="118" d="100"/>
          <a:sy n="118" d="100"/>
        </p:scale>
        <p:origin x="2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userId="b2feb37b8f3e1687" providerId="LiveId" clId="{A6C09EF7-A283-4D72-813F-41AFD89293CE}"/>
    <pc:docChg chg="undo custSel addSld delSld modSld sldOrd delSection modSection">
      <pc:chgData name="Dominique" userId="b2feb37b8f3e1687" providerId="LiveId" clId="{A6C09EF7-A283-4D72-813F-41AFD89293CE}" dt="2020-09-17T09:38:40.895" v="2654" actId="20577"/>
      <pc:docMkLst>
        <pc:docMk/>
      </pc:docMkLst>
      <pc:sldChg chg="del">
        <pc:chgData name="Dominique" userId="b2feb37b8f3e1687" providerId="LiveId" clId="{A6C09EF7-A283-4D72-813F-41AFD89293CE}" dt="2020-09-17T07:42:18.811" v="52" actId="47"/>
        <pc:sldMkLst>
          <pc:docMk/>
          <pc:sldMk cId="3435268698" sldId="258"/>
        </pc:sldMkLst>
      </pc:sldChg>
      <pc:sldChg chg="del">
        <pc:chgData name="Dominique" userId="b2feb37b8f3e1687" providerId="LiveId" clId="{A6C09EF7-A283-4D72-813F-41AFD89293CE}" dt="2020-09-17T07:42:19.446" v="56" actId="47"/>
        <pc:sldMkLst>
          <pc:docMk/>
          <pc:sldMk cId="3941720942" sldId="259"/>
        </pc:sldMkLst>
      </pc:sldChg>
      <pc:sldChg chg="del">
        <pc:chgData name="Dominique" userId="b2feb37b8f3e1687" providerId="LiveId" clId="{A6C09EF7-A283-4D72-813F-41AFD89293CE}" dt="2020-09-17T07:42:14.268" v="49" actId="47"/>
        <pc:sldMkLst>
          <pc:docMk/>
          <pc:sldMk cId="0" sldId="260"/>
        </pc:sldMkLst>
      </pc:sldChg>
      <pc:sldChg chg="del">
        <pc:chgData name="Dominique" userId="b2feb37b8f3e1687" providerId="LiveId" clId="{A6C09EF7-A283-4D72-813F-41AFD89293CE}" dt="2020-09-17T07:42:17.442" v="51" actId="47"/>
        <pc:sldMkLst>
          <pc:docMk/>
          <pc:sldMk cId="0" sldId="261"/>
        </pc:sldMkLst>
      </pc:sldChg>
      <pc:sldChg chg="del">
        <pc:chgData name="Dominique" userId="b2feb37b8f3e1687" providerId="LiveId" clId="{A6C09EF7-A283-4D72-813F-41AFD89293CE}" dt="2020-09-17T07:42:19.333" v="54" actId="47"/>
        <pc:sldMkLst>
          <pc:docMk/>
          <pc:sldMk cId="0" sldId="264"/>
        </pc:sldMkLst>
      </pc:sldChg>
      <pc:sldChg chg="del">
        <pc:chgData name="Dominique" userId="b2feb37b8f3e1687" providerId="LiveId" clId="{A6C09EF7-A283-4D72-813F-41AFD89293CE}" dt="2020-09-17T07:42:19.595" v="59" actId="47"/>
        <pc:sldMkLst>
          <pc:docMk/>
          <pc:sldMk cId="2652763569" sldId="276"/>
        </pc:sldMkLst>
      </pc:sldChg>
      <pc:sldChg chg="del">
        <pc:chgData name="Dominique" userId="b2feb37b8f3e1687" providerId="LiveId" clId="{A6C09EF7-A283-4D72-813F-41AFD89293CE}" dt="2020-09-17T07:42:19.572" v="58" actId="47"/>
        <pc:sldMkLst>
          <pc:docMk/>
          <pc:sldMk cId="788540910" sldId="294"/>
        </pc:sldMkLst>
      </pc:sldChg>
      <pc:sldChg chg="modSp del">
        <pc:chgData name="Dominique" userId="b2feb37b8f3e1687" providerId="LiveId" clId="{A6C09EF7-A283-4D72-813F-41AFD89293CE}" dt="2020-09-17T07:42:07.500" v="48" actId="47"/>
        <pc:sldMkLst>
          <pc:docMk/>
          <pc:sldMk cId="1040413387" sldId="544"/>
        </pc:sldMkLst>
        <pc:graphicFrameChg chg="mod">
          <ac:chgData name="Dominique" userId="b2feb37b8f3e1687" providerId="LiveId" clId="{A6C09EF7-A283-4D72-813F-41AFD89293CE}" dt="2020-09-17T07:42:00.545" v="47"/>
          <ac:graphicFrameMkLst>
            <pc:docMk/>
            <pc:sldMk cId="1040413387" sldId="544"/>
            <ac:graphicFrameMk id="4" creationId="{FB18672F-7B49-4DE5-8B6F-52CF22EF9D72}"/>
          </ac:graphicFrameMkLst>
        </pc:graphicFrameChg>
      </pc:sldChg>
      <pc:sldChg chg="modSp del mod">
        <pc:chgData name="Dominique" userId="b2feb37b8f3e1687" providerId="LiveId" clId="{A6C09EF7-A283-4D72-813F-41AFD89293CE}" dt="2020-09-17T08:09:53.700" v="618" actId="47"/>
        <pc:sldMkLst>
          <pc:docMk/>
          <pc:sldMk cId="1369673982" sldId="568"/>
        </pc:sldMkLst>
        <pc:spChg chg="mod">
          <ac:chgData name="Dominique" userId="b2feb37b8f3e1687" providerId="LiveId" clId="{A6C09EF7-A283-4D72-813F-41AFD89293CE}" dt="2020-09-17T07:43:40.471" v="124" actId="313"/>
          <ac:spMkLst>
            <pc:docMk/>
            <pc:sldMk cId="1369673982" sldId="568"/>
            <ac:spMk id="2" creationId="{C987C917-A0B5-4E36-B5F8-509C702378EF}"/>
          </ac:spMkLst>
        </pc:spChg>
      </pc:sldChg>
      <pc:sldChg chg="del">
        <pc:chgData name="Dominique" userId="b2feb37b8f3e1687" providerId="LiveId" clId="{A6C09EF7-A283-4D72-813F-41AFD89293CE}" dt="2020-09-17T07:42:19.311" v="53" actId="47"/>
        <pc:sldMkLst>
          <pc:docMk/>
          <pc:sldMk cId="0" sldId="570"/>
        </pc:sldMkLst>
      </pc:sldChg>
      <pc:sldChg chg="del">
        <pc:chgData name="Dominique" userId="b2feb37b8f3e1687" providerId="LiveId" clId="{A6C09EF7-A283-4D72-813F-41AFD89293CE}" dt="2020-09-17T07:42:19.800" v="64" actId="47"/>
        <pc:sldMkLst>
          <pc:docMk/>
          <pc:sldMk cId="3517343087" sldId="573"/>
        </pc:sldMkLst>
      </pc:sldChg>
      <pc:sldChg chg="del">
        <pc:chgData name="Dominique" userId="b2feb37b8f3e1687" providerId="LiveId" clId="{A6C09EF7-A283-4D72-813F-41AFD89293CE}" dt="2020-09-17T07:42:20.693" v="70" actId="47"/>
        <pc:sldMkLst>
          <pc:docMk/>
          <pc:sldMk cId="4006537084" sldId="577"/>
        </pc:sldMkLst>
      </pc:sldChg>
      <pc:sldChg chg="del">
        <pc:chgData name="Dominique" userId="b2feb37b8f3e1687" providerId="LiveId" clId="{A6C09EF7-A283-4D72-813F-41AFD89293CE}" dt="2020-09-17T07:42:19.618" v="60" actId="47"/>
        <pc:sldMkLst>
          <pc:docMk/>
          <pc:sldMk cId="3484834218" sldId="662"/>
        </pc:sldMkLst>
      </pc:sldChg>
      <pc:sldChg chg="del">
        <pc:chgData name="Dominique" userId="b2feb37b8f3e1687" providerId="LiveId" clId="{A6C09EF7-A283-4D72-813F-41AFD89293CE}" dt="2020-09-17T07:42:19.467" v="57" actId="47"/>
        <pc:sldMkLst>
          <pc:docMk/>
          <pc:sldMk cId="1137869999" sldId="672"/>
        </pc:sldMkLst>
      </pc:sldChg>
      <pc:sldChg chg="modSp mod">
        <pc:chgData name="Dominique" userId="b2feb37b8f3e1687" providerId="LiveId" clId="{A6C09EF7-A283-4D72-813F-41AFD89293CE}" dt="2020-09-17T07:28:01.647" v="32" actId="20577"/>
        <pc:sldMkLst>
          <pc:docMk/>
          <pc:sldMk cId="3688724407" sldId="773"/>
        </pc:sldMkLst>
        <pc:spChg chg="mod">
          <ac:chgData name="Dominique" userId="b2feb37b8f3e1687" providerId="LiveId" clId="{A6C09EF7-A283-4D72-813F-41AFD89293CE}" dt="2020-09-17T07:28:01.647" v="32" actId="20577"/>
          <ac:spMkLst>
            <pc:docMk/>
            <pc:sldMk cId="3688724407" sldId="773"/>
            <ac:spMk id="3" creationId="{F51ECFCD-27BA-440F-ABB8-F9F63F6732C5}"/>
          </ac:spMkLst>
        </pc:spChg>
      </pc:sldChg>
      <pc:sldChg chg="addSp delSp modSp mod">
        <pc:chgData name="Dominique" userId="b2feb37b8f3e1687" providerId="LiveId" clId="{A6C09EF7-A283-4D72-813F-41AFD89293CE}" dt="2020-09-17T08:09:42.771" v="617" actId="14826"/>
        <pc:sldMkLst>
          <pc:docMk/>
          <pc:sldMk cId="507004336" sldId="774"/>
        </pc:sldMkLst>
        <pc:picChg chg="add del">
          <ac:chgData name="Dominique" userId="b2feb37b8f3e1687" providerId="LiveId" clId="{A6C09EF7-A283-4D72-813F-41AFD89293CE}" dt="2020-09-17T08:09:39.892" v="616"/>
          <ac:picMkLst>
            <pc:docMk/>
            <pc:sldMk cId="507004336" sldId="774"/>
            <ac:picMk id="2" creationId="{7768ACE3-3D52-4FBB-8D74-26C84CC98089}"/>
          </ac:picMkLst>
        </pc:picChg>
        <pc:picChg chg="mod">
          <ac:chgData name="Dominique" userId="b2feb37b8f3e1687" providerId="LiveId" clId="{A6C09EF7-A283-4D72-813F-41AFD89293CE}" dt="2020-09-17T08:09:42.771" v="617" actId="14826"/>
          <ac:picMkLst>
            <pc:docMk/>
            <pc:sldMk cId="507004336" sldId="774"/>
            <ac:picMk id="4" creationId="{2D2866FA-EEAE-4EED-90A1-A5319CF2535D}"/>
          </ac:picMkLst>
        </pc:picChg>
      </pc:sldChg>
      <pc:sldChg chg="del">
        <pc:chgData name="Dominique" userId="b2feb37b8f3e1687" providerId="LiveId" clId="{A6C09EF7-A283-4D72-813F-41AFD89293CE}" dt="2020-09-17T07:42:19.904" v="68" actId="47"/>
        <pc:sldMkLst>
          <pc:docMk/>
          <pc:sldMk cId="491180985" sldId="775"/>
        </pc:sldMkLst>
      </pc:sldChg>
      <pc:sldChg chg="del">
        <pc:chgData name="Dominique" userId="b2feb37b8f3e1687" providerId="LiveId" clId="{A6C09EF7-A283-4D72-813F-41AFD89293CE}" dt="2020-09-17T07:42:19.652" v="61" actId="47"/>
        <pc:sldMkLst>
          <pc:docMk/>
          <pc:sldMk cId="3379774106" sldId="777"/>
        </pc:sldMkLst>
      </pc:sldChg>
      <pc:sldChg chg="del">
        <pc:chgData name="Dominique" userId="b2feb37b8f3e1687" providerId="LiveId" clId="{A6C09EF7-A283-4D72-813F-41AFD89293CE}" dt="2020-09-17T07:42:19.691" v="62" actId="47"/>
        <pc:sldMkLst>
          <pc:docMk/>
          <pc:sldMk cId="912575191" sldId="778"/>
        </pc:sldMkLst>
      </pc:sldChg>
      <pc:sldChg chg="del">
        <pc:chgData name="Dominique" userId="b2feb37b8f3e1687" providerId="LiveId" clId="{A6C09EF7-A283-4D72-813F-41AFD89293CE}" dt="2020-09-17T07:42:19.708" v="63" actId="47"/>
        <pc:sldMkLst>
          <pc:docMk/>
          <pc:sldMk cId="2924060353" sldId="779"/>
        </pc:sldMkLst>
      </pc:sldChg>
      <pc:sldChg chg="del">
        <pc:chgData name="Dominique" userId="b2feb37b8f3e1687" providerId="LiveId" clId="{A6C09EF7-A283-4D72-813F-41AFD89293CE}" dt="2020-09-17T07:42:19.825" v="65" actId="47"/>
        <pc:sldMkLst>
          <pc:docMk/>
          <pc:sldMk cId="2977047755" sldId="780"/>
        </pc:sldMkLst>
      </pc:sldChg>
      <pc:sldChg chg="del">
        <pc:chgData name="Dominique" userId="b2feb37b8f3e1687" providerId="LiveId" clId="{A6C09EF7-A283-4D72-813F-41AFD89293CE}" dt="2020-09-17T07:42:19.840" v="66" actId="47"/>
        <pc:sldMkLst>
          <pc:docMk/>
          <pc:sldMk cId="582402976" sldId="781"/>
        </pc:sldMkLst>
      </pc:sldChg>
      <pc:sldChg chg="del">
        <pc:chgData name="Dominique" userId="b2feb37b8f3e1687" providerId="LiveId" clId="{A6C09EF7-A283-4D72-813F-41AFD89293CE}" dt="2020-09-17T07:42:19.877" v="67" actId="47"/>
        <pc:sldMkLst>
          <pc:docMk/>
          <pc:sldMk cId="2184463869" sldId="782"/>
        </pc:sldMkLst>
      </pc:sldChg>
      <pc:sldChg chg="del">
        <pc:chgData name="Dominique" userId="b2feb37b8f3e1687" providerId="LiveId" clId="{A6C09EF7-A283-4D72-813F-41AFD89293CE}" dt="2020-09-17T07:42:20.515" v="69" actId="47"/>
        <pc:sldMkLst>
          <pc:docMk/>
          <pc:sldMk cId="4093740325" sldId="783"/>
        </pc:sldMkLst>
      </pc:sldChg>
      <pc:sldChg chg="del">
        <pc:chgData name="Dominique" userId="b2feb37b8f3e1687" providerId="LiveId" clId="{A6C09EF7-A283-4D72-813F-41AFD89293CE}" dt="2020-09-17T07:42:21.668" v="80" actId="47"/>
        <pc:sldMkLst>
          <pc:docMk/>
          <pc:sldMk cId="2346133197" sldId="836"/>
        </pc:sldMkLst>
      </pc:sldChg>
      <pc:sldChg chg="del">
        <pc:chgData name="Dominique" userId="b2feb37b8f3e1687" providerId="LiveId" clId="{A6C09EF7-A283-4D72-813F-41AFD89293CE}" dt="2020-09-17T07:42:20.869" v="71" actId="47"/>
        <pc:sldMkLst>
          <pc:docMk/>
          <pc:sldMk cId="4208495266" sldId="846"/>
        </pc:sldMkLst>
      </pc:sldChg>
      <pc:sldChg chg="del">
        <pc:chgData name="Dominique" userId="b2feb37b8f3e1687" providerId="LiveId" clId="{A6C09EF7-A283-4D72-813F-41AFD89293CE}" dt="2020-09-17T07:42:21.359" v="72" actId="47"/>
        <pc:sldMkLst>
          <pc:docMk/>
          <pc:sldMk cId="3023508924" sldId="849"/>
        </pc:sldMkLst>
      </pc:sldChg>
      <pc:sldChg chg="del">
        <pc:chgData name="Dominique" userId="b2feb37b8f3e1687" providerId="LiveId" clId="{A6C09EF7-A283-4D72-813F-41AFD89293CE}" dt="2020-09-17T07:42:21.464" v="73" actId="47"/>
        <pc:sldMkLst>
          <pc:docMk/>
          <pc:sldMk cId="585943259" sldId="850"/>
        </pc:sldMkLst>
      </pc:sldChg>
      <pc:sldChg chg="del">
        <pc:chgData name="Dominique" userId="b2feb37b8f3e1687" providerId="LiveId" clId="{A6C09EF7-A283-4D72-813F-41AFD89293CE}" dt="2020-09-17T07:42:21.493" v="74" actId="47"/>
        <pc:sldMkLst>
          <pc:docMk/>
          <pc:sldMk cId="3368789475" sldId="852"/>
        </pc:sldMkLst>
      </pc:sldChg>
      <pc:sldChg chg="del">
        <pc:chgData name="Dominique" userId="b2feb37b8f3e1687" providerId="LiveId" clId="{A6C09EF7-A283-4D72-813F-41AFD89293CE}" dt="2020-09-17T07:42:21.511" v="75" actId="47"/>
        <pc:sldMkLst>
          <pc:docMk/>
          <pc:sldMk cId="1192214877" sldId="853"/>
        </pc:sldMkLst>
      </pc:sldChg>
      <pc:sldChg chg="del">
        <pc:chgData name="Dominique" userId="b2feb37b8f3e1687" providerId="LiveId" clId="{A6C09EF7-A283-4D72-813F-41AFD89293CE}" dt="2020-09-17T07:42:21.531" v="76" actId="47"/>
        <pc:sldMkLst>
          <pc:docMk/>
          <pc:sldMk cId="1260531003" sldId="854"/>
        </pc:sldMkLst>
      </pc:sldChg>
      <pc:sldChg chg="del">
        <pc:chgData name="Dominique" userId="b2feb37b8f3e1687" providerId="LiveId" clId="{A6C09EF7-A283-4D72-813F-41AFD89293CE}" dt="2020-09-17T07:42:21.560" v="77" actId="47"/>
        <pc:sldMkLst>
          <pc:docMk/>
          <pc:sldMk cId="2995183233" sldId="861"/>
        </pc:sldMkLst>
      </pc:sldChg>
      <pc:sldChg chg="del">
        <pc:chgData name="Dominique" userId="b2feb37b8f3e1687" providerId="LiveId" clId="{A6C09EF7-A283-4D72-813F-41AFD89293CE}" dt="2020-09-17T07:42:21.610" v="78" actId="47"/>
        <pc:sldMkLst>
          <pc:docMk/>
          <pc:sldMk cId="3621268270" sldId="862"/>
        </pc:sldMkLst>
      </pc:sldChg>
      <pc:sldChg chg="del">
        <pc:chgData name="Dominique" userId="b2feb37b8f3e1687" providerId="LiveId" clId="{A6C09EF7-A283-4D72-813F-41AFD89293CE}" dt="2020-09-17T07:42:21.690" v="81" actId="47"/>
        <pc:sldMkLst>
          <pc:docMk/>
          <pc:sldMk cId="1724188133" sldId="864"/>
        </pc:sldMkLst>
      </pc:sldChg>
      <pc:sldChg chg="del">
        <pc:chgData name="Dominique" userId="b2feb37b8f3e1687" providerId="LiveId" clId="{A6C09EF7-A283-4D72-813F-41AFD89293CE}" dt="2020-09-17T07:42:21.706" v="82" actId="47"/>
        <pc:sldMkLst>
          <pc:docMk/>
          <pc:sldMk cId="1493476433" sldId="865"/>
        </pc:sldMkLst>
      </pc:sldChg>
      <pc:sldChg chg="del">
        <pc:chgData name="Dominique" userId="b2feb37b8f3e1687" providerId="LiveId" clId="{A6C09EF7-A283-4D72-813F-41AFD89293CE}" dt="2020-09-17T07:42:21.637" v="79" actId="47"/>
        <pc:sldMkLst>
          <pc:docMk/>
          <pc:sldMk cId="866411348" sldId="867"/>
        </pc:sldMkLst>
      </pc:sldChg>
      <pc:sldChg chg="del">
        <pc:chgData name="Dominique" userId="b2feb37b8f3e1687" providerId="LiveId" clId="{A6C09EF7-A283-4D72-813F-41AFD89293CE}" dt="2020-09-17T07:42:21.742" v="83" actId="47"/>
        <pc:sldMkLst>
          <pc:docMk/>
          <pc:sldMk cId="431429168" sldId="980"/>
        </pc:sldMkLst>
      </pc:sldChg>
      <pc:sldChg chg="del">
        <pc:chgData name="Dominique" userId="b2feb37b8f3e1687" providerId="LiveId" clId="{A6C09EF7-A283-4D72-813F-41AFD89293CE}" dt="2020-09-17T07:42:21.896" v="87" actId="47"/>
        <pc:sldMkLst>
          <pc:docMk/>
          <pc:sldMk cId="3448237517" sldId="981"/>
        </pc:sldMkLst>
      </pc:sldChg>
      <pc:sldChg chg="del">
        <pc:chgData name="Dominique" userId="b2feb37b8f3e1687" providerId="LiveId" clId="{A6C09EF7-A283-4D72-813F-41AFD89293CE}" dt="2020-09-17T07:42:21.884" v="86" actId="47"/>
        <pc:sldMkLst>
          <pc:docMk/>
          <pc:sldMk cId="3140083868" sldId="982"/>
        </pc:sldMkLst>
      </pc:sldChg>
      <pc:sldChg chg="del">
        <pc:chgData name="Dominique" userId="b2feb37b8f3e1687" providerId="LiveId" clId="{A6C09EF7-A283-4D72-813F-41AFD89293CE}" dt="2020-09-17T07:42:19.415" v="55" actId="47"/>
        <pc:sldMkLst>
          <pc:docMk/>
          <pc:sldMk cId="2397062910" sldId="983"/>
        </pc:sldMkLst>
      </pc:sldChg>
      <pc:sldChg chg="del">
        <pc:chgData name="Dominique" userId="b2feb37b8f3e1687" providerId="LiveId" clId="{A6C09EF7-A283-4D72-813F-41AFD89293CE}" dt="2020-09-17T07:42:21.826" v="84" actId="47"/>
        <pc:sldMkLst>
          <pc:docMk/>
          <pc:sldMk cId="788104497" sldId="984"/>
        </pc:sldMkLst>
      </pc:sldChg>
      <pc:sldChg chg="del">
        <pc:chgData name="Dominique" userId="b2feb37b8f3e1687" providerId="LiveId" clId="{A6C09EF7-A283-4D72-813F-41AFD89293CE}" dt="2020-09-17T07:42:21.861" v="85" actId="47"/>
        <pc:sldMkLst>
          <pc:docMk/>
          <pc:sldMk cId="1403139882" sldId="985"/>
        </pc:sldMkLst>
      </pc:sldChg>
      <pc:sldChg chg="modSp new add del mod">
        <pc:chgData name="Dominique" userId="b2feb37b8f3e1687" providerId="LiveId" clId="{A6C09EF7-A283-4D72-813F-41AFD89293CE}" dt="2020-09-17T08:09:54.586" v="619" actId="47"/>
        <pc:sldMkLst>
          <pc:docMk/>
          <pc:sldMk cId="2573845299" sldId="986"/>
        </pc:sldMkLst>
        <pc:spChg chg="mod">
          <ac:chgData name="Dominique" userId="b2feb37b8f3e1687" providerId="LiveId" clId="{A6C09EF7-A283-4D72-813F-41AFD89293CE}" dt="2020-09-17T07:49:08.920" v="567" actId="20577"/>
          <ac:spMkLst>
            <pc:docMk/>
            <pc:sldMk cId="2573845299" sldId="986"/>
            <ac:spMk id="2" creationId="{ABE76820-74CE-477C-AFB9-BB9C7E610ED3}"/>
          </ac:spMkLst>
        </pc:spChg>
        <pc:spChg chg="mod">
          <ac:chgData name="Dominique" userId="b2feb37b8f3e1687" providerId="LiveId" clId="{A6C09EF7-A283-4D72-813F-41AFD89293CE}" dt="2020-09-17T07:47:03.368" v="363" actId="20577"/>
          <ac:spMkLst>
            <pc:docMk/>
            <pc:sldMk cId="2573845299" sldId="986"/>
            <ac:spMk id="3" creationId="{1EE15D58-CEDE-4229-ABD4-59EF95D9CFF4}"/>
          </ac:spMkLst>
        </pc:spChg>
      </pc:sldChg>
      <pc:sldChg chg="modSp new mod">
        <pc:chgData name="Dominique" userId="b2feb37b8f3e1687" providerId="LiveId" clId="{A6C09EF7-A283-4D72-813F-41AFD89293CE}" dt="2020-09-17T08:16:28.299" v="1217" actId="20577"/>
        <pc:sldMkLst>
          <pc:docMk/>
          <pc:sldMk cId="1003557020" sldId="987"/>
        </pc:sldMkLst>
        <pc:spChg chg="mod">
          <ac:chgData name="Dominique" userId="b2feb37b8f3e1687" providerId="LiveId" clId="{A6C09EF7-A283-4D72-813F-41AFD89293CE}" dt="2020-09-17T08:16:28.299" v="1217" actId="20577"/>
          <ac:spMkLst>
            <pc:docMk/>
            <pc:sldMk cId="1003557020" sldId="987"/>
            <ac:spMk id="2" creationId="{74422364-A19D-4092-9C7A-7632F529030F}"/>
          </ac:spMkLst>
        </pc:spChg>
        <pc:spChg chg="mod">
          <ac:chgData name="Dominique" userId="b2feb37b8f3e1687" providerId="LiveId" clId="{A6C09EF7-A283-4D72-813F-41AFD89293CE}" dt="2020-09-17T08:09:59.410" v="630" actId="20577"/>
          <ac:spMkLst>
            <pc:docMk/>
            <pc:sldMk cId="1003557020" sldId="987"/>
            <ac:spMk id="3" creationId="{F93B9600-A712-4A19-8B5C-A03D116C0101}"/>
          </ac:spMkLst>
        </pc:spChg>
      </pc:sldChg>
      <pc:sldChg chg="new del">
        <pc:chgData name="Dominique" userId="b2feb37b8f3e1687" providerId="LiveId" clId="{A6C09EF7-A283-4D72-813F-41AFD89293CE}" dt="2020-09-17T07:49:41.833" v="574" actId="47"/>
        <pc:sldMkLst>
          <pc:docMk/>
          <pc:sldMk cId="1126687115" sldId="988"/>
        </pc:sldMkLst>
      </pc:sldChg>
      <pc:sldChg chg="new del ord">
        <pc:chgData name="Dominique" userId="b2feb37b8f3e1687" providerId="LiveId" clId="{A6C09EF7-A283-4D72-813F-41AFD89293CE}" dt="2020-09-17T07:49:36.902" v="572" actId="47"/>
        <pc:sldMkLst>
          <pc:docMk/>
          <pc:sldMk cId="1663497806" sldId="988"/>
        </pc:sldMkLst>
      </pc:sldChg>
      <pc:sldChg chg="modSp add del mod ord">
        <pc:chgData name="Dominique" userId="b2feb37b8f3e1687" providerId="LiveId" clId="{A6C09EF7-A283-4D72-813F-41AFD89293CE}" dt="2020-09-17T08:09:55.153" v="620" actId="47"/>
        <pc:sldMkLst>
          <pc:docMk/>
          <pc:sldMk cId="2240651784" sldId="988"/>
        </pc:sldMkLst>
        <pc:spChg chg="mod">
          <ac:chgData name="Dominique" userId="b2feb37b8f3e1687" providerId="LiveId" clId="{A6C09EF7-A283-4D72-813F-41AFD89293CE}" dt="2020-09-17T07:49:47.865" v="584" actId="20577"/>
          <ac:spMkLst>
            <pc:docMk/>
            <pc:sldMk cId="2240651784" sldId="988"/>
            <ac:spMk id="2" creationId="{C987C917-A0B5-4E36-B5F8-509C702378EF}"/>
          </ac:spMkLst>
        </pc:spChg>
      </pc:sldChg>
      <pc:sldChg chg="modSp new mod">
        <pc:chgData name="Dominique" userId="b2feb37b8f3e1687" providerId="LiveId" clId="{A6C09EF7-A283-4D72-813F-41AFD89293CE}" dt="2020-09-17T08:28:22.932" v="2386" actId="20577"/>
        <pc:sldMkLst>
          <pc:docMk/>
          <pc:sldMk cId="2676260031" sldId="988"/>
        </pc:sldMkLst>
        <pc:spChg chg="mod">
          <ac:chgData name="Dominique" userId="b2feb37b8f3e1687" providerId="LiveId" clId="{A6C09EF7-A283-4D72-813F-41AFD89293CE}" dt="2020-09-17T08:28:22.932" v="2386" actId="20577"/>
          <ac:spMkLst>
            <pc:docMk/>
            <pc:sldMk cId="2676260031" sldId="988"/>
            <ac:spMk id="2" creationId="{2573FE31-71B4-42B5-A8D8-AB7C6F8BA0BD}"/>
          </ac:spMkLst>
        </pc:spChg>
        <pc:spChg chg="mod">
          <ac:chgData name="Dominique" userId="b2feb37b8f3e1687" providerId="LiveId" clId="{A6C09EF7-A283-4D72-813F-41AFD89293CE}" dt="2020-09-17T08:16:43.739" v="1230" actId="20577"/>
          <ac:spMkLst>
            <pc:docMk/>
            <pc:sldMk cId="2676260031" sldId="988"/>
            <ac:spMk id="3" creationId="{1EE51E4B-4402-4E2D-B38C-38271FB11CA9}"/>
          </ac:spMkLst>
        </pc:spChg>
      </pc:sldChg>
      <pc:sldChg chg="modSp new mod">
        <pc:chgData name="Dominique" userId="b2feb37b8f3e1687" providerId="LiveId" clId="{A6C09EF7-A283-4D72-813F-41AFD89293CE}" dt="2020-09-17T08:24:23.436" v="2014" actId="20577"/>
        <pc:sldMkLst>
          <pc:docMk/>
          <pc:sldMk cId="1628953154" sldId="989"/>
        </pc:sldMkLst>
        <pc:spChg chg="mod">
          <ac:chgData name="Dominique" userId="b2feb37b8f3e1687" providerId="LiveId" clId="{A6C09EF7-A283-4D72-813F-41AFD89293CE}" dt="2020-09-17T08:24:23.436" v="2014" actId="20577"/>
          <ac:spMkLst>
            <pc:docMk/>
            <pc:sldMk cId="1628953154" sldId="989"/>
            <ac:spMk id="2" creationId="{0A84312B-9885-4ACE-B3D8-2ACB9B786D12}"/>
          </ac:spMkLst>
        </pc:spChg>
        <pc:spChg chg="mod">
          <ac:chgData name="Dominique" userId="b2feb37b8f3e1687" providerId="LiveId" clId="{A6C09EF7-A283-4D72-813F-41AFD89293CE}" dt="2020-09-17T08:17:26.156" v="1374" actId="20577"/>
          <ac:spMkLst>
            <pc:docMk/>
            <pc:sldMk cId="1628953154" sldId="989"/>
            <ac:spMk id="3" creationId="{943894D5-F10A-4B24-93AC-20FA5ED1741B}"/>
          </ac:spMkLst>
        </pc:spChg>
      </pc:sldChg>
      <pc:sldChg chg="modSp new mod">
        <pc:chgData name="Dominique" userId="b2feb37b8f3e1687" providerId="LiveId" clId="{A6C09EF7-A283-4D72-813F-41AFD89293CE}" dt="2020-09-17T08:24:02.230" v="1981" actId="20577"/>
        <pc:sldMkLst>
          <pc:docMk/>
          <pc:sldMk cId="1736664953" sldId="990"/>
        </pc:sldMkLst>
        <pc:spChg chg="mod">
          <ac:chgData name="Dominique" userId="b2feb37b8f3e1687" providerId="LiveId" clId="{A6C09EF7-A283-4D72-813F-41AFD89293CE}" dt="2020-09-17T08:24:02.230" v="1981" actId="20577"/>
          <ac:spMkLst>
            <pc:docMk/>
            <pc:sldMk cId="1736664953" sldId="990"/>
            <ac:spMk id="2" creationId="{EC03F51A-AB10-4043-A03E-8A1822C715E1}"/>
          </ac:spMkLst>
        </pc:spChg>
        <pc:spChg chg="mod">
          <ac:chgData name="Dominique" userId="b2feb37b8f3e1687" providerId="LiveId" clId="{A6C09EF7-A283-4D72-813F-41AFD89293CE}" dt="2020-09-17T08:21:37.957" v="1652" actId="20577"/>
          <ac:spMkLst>
            <pc:docMk/>
            <pc:sldMk cId="1736664953" sldId="990"/>
            <ac:spMk id="3" creationId="{219FEF74-BB5F-4ADD-9FC4-4FA8BBADD617}"/>
          </ac:spMkLst>
        </pc:spChg>
      </pc:sldChg>
      <pc:sldChg chg="modSp new mod">
        <pc:chgData name="Dominique" userId="b2feb37b8f3e1687" providerId="LiveId" clId="{A6C09EF7-A283-4D72-813F-41AFD89293CE}" dt="2020-09-17T09:38:40.895" v="2654" actId="20577"/>
        <pc:sldMkLst>
          <pc:docMk/>
          <pc:sldMk cId="3648190341" sldId="991"/>
        </pc:sldMkLst>
        <pc:spChg chg="mod">
          <ac:chgData name="Dominique" userId="b2feb37b8f3e1687" providerId="LiveId" clId="{A6C09EF7-A283-4D72-813F-41AFD89293CE}" dt="2020-09-17T09:38:40.895" v="2654" actId="20577"/>
          <ac:spMkLst>
            <pc:docMk/>
            <pc:sldMk cId="3648190341" sldId="991"/>
            <ac:spMk id="2" creationId="{9BF693D4-6419-4C97-B6CF-C157AEB4F706}"/>
          </ac:spMkLst>
        </pc:spChg>
        <pc:spChg chg="mod">
          <ac:chgData name="Dominique" userId="b2feb37b8f3e1687" providerId="LiveId" clId="{A6C09EF7-A283-4D72-813F-41AFD89293CE}" dt="2020-09-17T08:24:33.315" v="2025" actId="20577"/>
          <ac:spMkLst>
            <pc:docMk/>
            <pc:sldMk cId="3648190341" sldId="991"/>
            <ac:spMk id="3" creationId="{109160F0-2D75-447A-9C52-0C740115E191}"/>
          </ac:spMkLst>
        </pc:spChg>
      </pc:sldChg>
      <pc:sldMasterChg chg="addSldLayout delSldLayout">
        <pc:chgData name="Dominique" userId="b2feb37b8f3e1687" providerId="LiveId" clId="{A6C09EF7-A283-4D72-813F-41AFD89293CE}" dt="2020-09-17T08:09:55.153" v="620" actId="47"/>
        <pc:sldMasterMkLst>
          <pc:docMk/>
          <pc:sldMasterMk cId="1018694273" sldId="2147483662"/>
        </pc:sldMasterMkLst>
        <pc:sldLayoutChg chg="del">
          <pc:chgData name="Dominique" userId="b2feb37b8f3e1687" providerId="LiveId" clId="{A6C09EF7-A283-4D72-813F-41AFD89293CE}" dt="2020-09-17T08:09:55.153" v="620" actId="47"/>
          <pc:sldLayoutMkLst>
            <pc:docMk/>
            <pc:sldMasterMk cId="1018694273" sldId="2147483662"/>
            <pc:sldLayoutMk cId="3969764934" sldId="2147483663"/>
          </pc:sldLayoutMkLst>
        </pc:sldLayoutChg>
        <pc:sldLayoutChg chg="add del">
          <pc:chgData name="Dominique" userId="b2feb37b8f3e1687" providerId="LiveId" clId="{A6C09EF7-A283-4D72-813F-41AFD89293CE}" dt="2020-09-17T07:42:24.809" v="89" actId="47"/>
          <pc:sldLayoutMkLst>
            <pc:docMk/>
            <pc:sldMasterMk cId="1018694273" sldId="2147483662"/>
            <pc:sldLayoutMk cId="141100385" sldId="2147483668"/>
          </pc:sldLayoutMkLst>
        </pc:sldLayoutChg>
        <pc:sldLayoutChg chg="del">
          <pc:chgData name="Dominique" userId="b2feb37b8f3e1687" providerId="LiveId" clId="{A6C09EF7-A283-4D72-813F-41AFD89293CE}" dt="2020-09-17T07:42:19.904" v="68" actId="47"/>
          <pc:sldLayoutMkLst>
            <pc:docMk/>
            <pc:sldMasterMk cId="1018694273" sldId="2147483662"/>
            <pc:sldLayoutMk cId="1933842249" sldId="2147483669"/>
          </pc:sldLayoutMkLst>
        </pc:sldLayoutChg>
        <pc:sldLayoutChg chg="del">
          <pc:chgData name="Dominique" userId="b2feb37b8f3e1687" providerId="LiveId" clId="{A6C09EF7-A283-4D72-813F-41AFD89293CE}" dt="2020-09-17T07:42:07.500" v="48" actId="47"/>
          <pc:sldLayoutMkLst>
            <pc:docMk/>
            <pc:sldMasterMk cId="1018694273" sldId="2147483662"/>
            <pc:sldLayoutMk cId="3475272154" sldId="2147483670"/>
          </pc:sldLayoutMkLst>
        </pc:sldLayoutChg>
        <pc:sldLayoutChg chg="del">
          <pc:chgData name="Dominique" userId="b2feb37b8f3e1687" providerId="LiveId" clId="{A6C09EF7-A283-4D72-813F-41AFD89293CE}" dt="2020-09-17T07:42:21.884" v="86" actId="47"/>
          <pc:sldLayoutMkLst>
            <pc:docMk/>
            <pc:sldMasterMk cId="1018694273" sldId="2147483662"/>
            <pc:sldLayoutMk cId="536643459" sldId="2147483671"/>
          </pc:sldLayoutMkLst>
        </pc:sldLayoutChg>
      </pc:sldMasterChg>
    </pc:docChg>
  </pc:docChgLst>
  <pc:docChgLst>
    <pc:chgData name="Dominique Yolin" userId="b2feb37b8f3e1687" providerId="LiveId" clId="{AA45060F-F8FE-C84D-A3EE-B1F47A7991FA}"/>
    <pc:docChg chg="undo custSel modSld">
      <pc:chgData name="Dominique Yolin" userId="b2feb37b8f3e1687" providerId="LiveId" clId="{AA45060F-F8FE-C84D-A3EE-B1F47A7991FA}" dt="2020-09-16T07:24:42.174" v="21" actId="313"/>
      <pc:docMkLst>
        <pc:docMk/>
      </pc:docMkLst>
      <pc:sldChg chg="modSp">
        <pc:chgData name="Dominique Yolin" userId="b2feb37b8f3e1687" providerId="LiveId" clId="{AA45060F-F8FE-C84D-A3EE-B1F47A7991FA}" dt="2020-09-16T07:24:42.174" v="21" actId="313"/>
        <pc:sldMkLst>
          <pc:docMk/>
          <pc:sldMk cId="1137869999" sldId="672"/>
        </pc:sldMkLst>
        <pc:spChg chg="mod">
          <ac:chgData name="Dominique Yolin" userId="b2feb37b8f3e1687" providerId="LiveId" clId="{AA45060F-F8FE-C84D-A3EE-B1F47A7991FA}" dt="2020-09-16T07:24:42.174" v="21" actId="313"/>
          <ac:spMkLst>
            <pc:docMk/>
            <pc:sldMk cId="1137869999" sldId="672"/>
            <ac:spMk id="2" creationId="{F9A56AF9-BE7F-4948-A06D-39D9248951A5}"/>
          </ac:spMkLst>
        </pc:spChg>
      </pc:sldChg>
    </pc:docChg>
  </pc:docChgLst>
  <pc:docChgLst>
    <pc:chgData name="Dominique Yolin" userId="b2feb37b8f3e1687" providerId="LiveId" clId="{2AFCAF3D-9E4D-438D-8AA0-7822791EFA89}"/>
    <pc:docChg chg="undo custSel addSld delSld modSld sldOrd delMainMaster">
      <pc:chgData name="Dominique Yolin" userId="b2feb37b8f3e1687" providerId="LiveId" clId="{2AFCAF3D-9E4D-438D-8AA0-7822791EFA89}" dt="2019-01-13T14:44:55.027" v="2587" actId="20577"/>
      <pc:docMkLst>
        <pc:docMk/>
      </pc:docMkLst>
      <pc:sldChg chg="addSp delSp modSp add modTransition">
        <pc:chgData name="Dominique Yolin" userId="b2feb37b8f3e1687" providerId="LiveId" clId="{2AFCAF3D-9E4D-438D-8AA0-7822791EFA89}" dt="2019-01-13T12:23:54.392" v="1428" actId="27636"/>
        <pc:sldMkLst>
          <pc:docMk/>
          <pc:sldMk cId="3469909807" sldId="288"/>
        </pc:sldMkLst>
        <pc:spChg chg="add del mod">
          <ac:chgData name="Dominique Yolin" userId="b2feb37b8f3e1687" providerId="LiveId" clId="{2AFCAF3D-9E4D-438D-8AA0-7822791EFA89}" dt="2019-01-13T11:37:11.816" v="436"/>
          <ac:spMkLst>
            <pc:docMk/>
            <pc:sldMk cId="3469909807" sldId="288"/>
            <ac:spMk id="2" creationId="{58812E84-D1E7-45FB-BE07-233063675A2A}"/>
          </ac:spMkLst>
        </pc:spChg>
        <pc:spChg chg="add mod ord">
          <ac:chgData name="Dominique Yolin" userId="b2feb37b8f3e1687" providerId="LiveId" clId="{2AFCAF3D-9E4D-438D-8AA0-7822791EFA89}" dt="2019-01-13T12:23:54.392" v="1428" actId="27636"/>
          <ac:spMkLst>
            <pc:docMk/>
            <pc:sldMk cId="3469909807" sldId="288"/>
            <ac:spMk id="3" creationId="{1DD34243-13BA-453D-BF46-E0EFB325B651}"/>
          </ac:spMkLst>
        </pc:spChg>
        <pc:spChg chg="add del mod">
          <ac:chgData name="Dominique Yolin" userId="b2feb37b8f3e1687" providerId="LiveId" clId="{2AFCAF3D-9E4D-438D-8AA0-7822791EFA89}" dt="2019-01-13T11:37:11.816" v="436"/>
          <ac:spMkLst>
            <pc:docMk/>
            <pc:sldMk cId="3469909807" sldId="288"/>
            <ac:spMk id="4" creationId="{90513FCD-A6DA-4178-BC86-07D8AF675081}"/>
          </ac:spMkLst>
        </pc:spChg>
        <pc:spChg chg="add mod ord">
          <ac:chgData name="Dominique Yolin" userId="b2feb37b8f3e1687" providerId="LiveId" clId="{2AFCAF3D-9E4D-438D-8AA0-7822791EFA89}" dt="2019-01-13T11:39:15.252" v="458" actId="368"/>
          <ac:spMkLst>
            <pc:docMk/>
            <pc:sldMk cId="3469909807" sldId="288"/>
            <ac:spMk id="5" creationId="{F50AC844-5F4D-490B-A272-A99F21EE431D}"/>
          </ac:spMkLst>
        </pc:spChg>
        <pc:spChg chg="del mod">
          <ac:chgData name="Dominique Yolin" userId="b2feb37b8f3e1687" providerId="LiveId" clId="{2AFCAF3D-9E4D-438D-8AA0-7822791EFA89}" dt="2019-01-13T11:37:08.568" v="434" actId="478"/>
          <ac:spMkLst>
            <pc:docMk/>
            <pc:sldMk cId="3469909807" sldId="288"/>
            <ac:spMk id="332" creationId="{00000000-0000-0000-0000-000000000000}"/>
          </ac:spMkLst>
        </pc:spChg>
        <pc:spChg chg="del mod">
          <ac:chgData name="Dominique Yolin" userId="b2feb37b8f3e1687" providerId="LiveId" clId="{2AFCAF3D-9E4D-438D-8AA0-7822791EFA89}" dt="2019-01-13T11:39:07.330" v="450" actId="478"/>
          <ac:spMkLst>
            <pc:docMk/>
            <pc:sldMk cId="3469909807" sldId="288"/>
            <ac:spMk id="333" creationId="{00000000-0000-0000-0000-000000000000}"/>
          </ac:spMkLst>
        </pc:spChg>
        <pc:spChg chg="mod">
          <ac:chgData name="Dominique Yolin" userId="b2feb37b8f3e1687" providerId="LiveId" clId="{2AFCAF3D-9E4D-438D-8AA0-7822791EFA89}" dt="2019-01-13T11:37:32.248" v="440" actId="207"/>
          <ac:spMkLst>
            <pc:docMk/>
            <pc:sldMk cId="3469909807" sldId="288"/>
            <ac:spMk id="334" creationId="{00000000-0000-0000-0000-000000000000}"/>
          </ac:spMkLst>
        </pc:spChg>
        <pc:spChg chg="mod">
          <ac:chgData name="Dominique Yolin" userId="b2feb37b8f3e1687" providerId="LiveId" clId="{2AFCAF3D-9E4D-438D-8AA0-7822791EFA89}" dt="2019-01-13T11:37:32.248" v="440" actId="207"/>
          <ac:spMkLst>
            <pc:docMk/>
            <pc:sldMk cId="3469909807" sldId="288"/>
            <ac:spMk id="335" creationId="{00000000-0000-0000-0000-000000000000}"/>
          </ac:spMkLst>
        </pc:spChg>
        <pc:spChg chg="mod">
          <ac:chgData name="Dominique Yolin" userId="b2feb37b8f3e1687" providerId="LiveId" clId="{2AFCAF3D-9E4D-438D-8AA0-7822791EFA89}" dt="2019-01-13T11:37:32.248" v="440" actId="207"/>
          <ac:spMkLst>
            <pc:docMk/>
            <pc:sldMk cId="3469909807" sldId="288"/>
            <ac:spMk id="336" creationId="{00000000-0000-0000-0000-000000000000}"/>
          </ac:spMkLst>
        </pc:spChg>
        <pc:spChg chg="mod">
          <ac:chgData name="Dominique Yolin" userId="b2feb37b8f3e1687" providerId="LiveId" clId="{2AFCAF3D-9E4D-438D-8AA0-7822791EFA89}" dt="2019-01-13T11:37:32.248" v="440" actId="207"/>
          <ac:spMkLst>
            <pc:docMk/>
            <pc:sldMk cId="3469909807" sldId="288"/>
            <ac:spMk id="337" creationId="{00000000-0000-0000-0000-000000000000}"/>
          </ac:spMkLst>
        </pc:spChg>
        <pc:spChg chg="mod">
          <ac:chgData name="Dominique Yolin" userId="b2feb37b8f3e1687" providerId="LiveId" clId="{2AFCAF3D-9E4D-438D-8AA0-7822791EFA89}" dt="2019-01-13T11:37:32.248" v="440" actId="207"/>
          <ac:spMkLst>
            <pc:docMk/>
            <pc:sldMk cId="3469909807" sldId="288"/>
            <ac:spMk id="338" creationId="{00000000-0000-0000-0000-000000000000}"/>
          </ac:spMkLst>
        </pc:spChg>
        <pc:spChg chg="mod">
          <ac:chgData name="Dominique Yolin" userId="b2feb37b8f3e1687" providerId="LiveId" clId="{2AFCAF3D-9E4D-438D-8AA0-7822791EFA89}" dt="2019-01-13T11:37:32.248" v="440" actId="207"/>
          <ac:spMkLst>
            <pc:docMk/>
            <pc:sldMk cId="3469909807" sldId="288"/>
            <ac:spMk id="339" creationId="{00000000-0000-0000-0000-000000000000}"/>
          </ac:spMkLst>
        </pc:spChg>
        <pc:spChg chg="mod">
          <ac:chgData name="Dominique Yolin" userId="b2feb37b8f3e1687" providerId="LiveId" clId="{2AFCAF3D-9E4D-438D-8AA0-7822791EFA89}" dt="2019-01-13T11:37:32.248" v="440" actId="207"/>
          <ac:spMkLst>
            <pc:docMk/>
            <pc:sldMk cId="3469909807" sldId="288"/>
            <ac:spMk id="340" creationId="{00000000-0000-0000-0000-000000000000}"/>
          </ac:spMkLst>
        </pc:spChg>
        <pc:spChg chg="mod">
          <ac:chgData name="Dominique Yolin" userId="b2feb37b8f3e1687" providerId="LiveId" clId="{2AFCAF3D-9E4D-438D-8AA0-7822791EFA89}" dt="2019-01-13T11:37:32.248" v="440" actId="207"/>
          <ac:spMkLst>
            <pc:docMk/>
            <pc:sldMk cId="3469909807" sldId="288"/>
            <ac:spMk id="341" creationId="{00000000-0000-0000-0000-000000000000}"/>
          </ac:spMkLst>
        </pc:spChg>
        <pc:spChg chg="mod">
          <ac:chgData name="Dominique Yolin" userId="b2feb37b8f3e1687" providerId="LiveId" clId="{2AFCAF3D-9E4D-438D-8AA0-7822791EFA89}" dt="2019-01-13T11:37:32.248" v="440" actId="207"/>
          <ac:spMkLst>
            <pc:docMk/>
            <pc:sldMk cId="3469909807" sldId="288"/>
            <ac:spMk id="342" creationId="{00000000-0000-0000-0000-000000000000}"/>
          </ac:spMkLst>
        </pc:spChg>
        <pc:spChg chg="mod">
          <ac:chgData name="Dominique Yolin" userId="b2feb37b8f3e1687" providerId="LiveId" clId="{2AFCAF3D-9E4D-438D-8AA0-7822791EFA89}" dt="2019-01-13T11:38:18.821" v="443" actId="208"/>
          <ac:spMkLst>
            <pc:docMk/>
            <pc:sldMk cId="3469909807" sldId="288"/>
            <ac:spMk id="343" creationId="{00000000-0000-0000-0000-000000000000}"/>
          </ac:spMkLst>
        </pc:spChg>
        <pc:spChg chg="mod">
          <ac:chgData name="Dominique Yolin" userId="b2feb37b8f3e1687" providerId="LiveId" clId="{2AFCAF3D-9E4D-438D-8AA0-7822791EFA89}" dt="2019-01-13T11:38:18.821" v="443" actId="208"/>
          <ac:spMkLst>
            <pc:docMk/>
            <pc:sldMk cId="3469909807" sldId="288"/>
            <ac:spMk id="344" creationId="{00000000-0000-0000-0000-000000000000}"/>
          </ac:spMkLst>
        </pc:spChg>
        <pc:spChg chg="mod">
          <ac:chgData name="Dominique Yolin" userId="b2feb37b8f3e1687" providerId="LiveId" clId="{2AFCAF3D-9E4D-438D-8AA0-7822791EFA89}" dt="2019-01-13T11:38:21.836" v="444" actId="1076"/>
          <ac:spMkLst>
            <pc:docMk/>
            <pc:sldMk cId="3469909807" sldId="288"/>
            <ac:spMk id="345" creationId="{00000000-0000-0000-0000-000000000000}"/>
          </ac:spMkLst>
        </pc:spChg>
        <pc:spChg chg="mod">
          <ac:chgData name="Dominique Yolin" userId="b2feb37b8f3e1687" providerId="LiveId" clId="{2AFCAF3D-9E4D-438D-8AA0-7822791EFA89}" dt="2019-01-13T11:38:18.821" v="443" actId="208"/>
          <ac:spMkLst>
            <pc:docMk/>
            <pc:sldMk cId="3469909807" sldId="288"/>
            <ac:spMk id="346" creationId="{00000000-0000-0000-0000-000000000000}"/>
          </ac:spMkLst>
        </pc:spChg>
        <pc:spChg chg="mod">
          <ac:chgData name="Dominique Yolin" userId="b2feb37b8f3e1687" providerId="LiveId" clId="{2AFCAF3D-9E4D-438D-8AA0-7822791EFA89}" dt="2019-01-13T11:37:32.248" v="440" actId="207"/>
          <ac:spMkLst>
            <pc:docMk/>
            <pc:sldMk cId="3469909807" sldId="288"/>
            <ac:spMk id="347" creationId="{00000000-0000-0000-0000-000000000000}"/>
          </ac:spMkLst>
        </pc:spChg>
        <pc:spChg chg="mod">
          <ac:chgData name="Dominique Yolin" userId="b2feb37b8f3e1687" providerId="LiveId" clId="{2AFCAF3D-9E4D-438D-8AA0-7822791EFA89}" dt="2019-01-13T11:37:32.248" v="440" actId="207"/>
          <ac:spMkLst>
            <pc:docMk/>
            <pc:sldMk cId="3469909807" sldId="288"/>
            <ac:spMk id="348" creationId="{00000000-0000-0000-0000-000000000000}"/>
          </ac:spMkLst>
        </pc:spChg>
        <pc:spChg chg="mod">
          <ac:chgData name="Dominique Yolin" userId="b2feb37b8f3e1687" providerId="LiveId" clId="{2AFCAF3D-9E4D-438D-8AA0-7822791EFA89}" dt="2019-01-13T11:37:32.248" v="440" actId="207"/>
          <ac:spMkLst>
            <pc:docMk/>
            <pc:sldMk cId="3469909807" sldId="288"/>
            <ac:spMk id="349" creationId="{00000000-0000-0000-0000-000000000000}"/>
          </ac:spMkLst>
        </pc:spChg>
        <pc:spChg chg="mod">
          <ac:chgData name="Dominique Yolin" userId="b2feb37b8f3e1687" providerId="LiveId" clId="{2AFCAF3D-9E4D-438D-8AA0-7822791EFA89}" dt="2019-01-13T11:37:32.248" v="440" actId="207"/>
          <ac:spMkLst>
            <pc:docMk/>
            <pc:sldMk cId="3469909807" sldId="288"/>
            <ac:spMk id="350" creationId="{00000000-0000-0000-0000-000000000000}"/>
          </ac:spMkLst>
        </pc:spChg>
        <pc:spChg chg="mod">
          <ac:chgData name="Dominique Yolin" userId="b2feb37b8f3e1687" providerId="LiveId" clId="{2AFCAF3D-9E4D-438D-8AA0-7822791EFA89}" dt="2019-01-13T11:38:18.821" v="443" actId="208"/>
          <ac:spMkLst>
            <pc:docMk/>
            <pc:sldMk cId="3469909807" sldId="288"/>
            <ac:spMk id="351" creationId="{00000000-0000-0000-0000-000000000000}"/>
          </ac:spMkLst>
        </pc:spChg>
        <pc:spChg chg="mod">
          <ac:chgData name="Dominique Yolin" userId="b2feb37b8f3e1687" providerId="LiveId" clId="{2AFCAF3D-9E4D-438D-8AA0-7822791EFA89}" dt="2019-01-13T11:37:32.248" v="440" actId="207"/>
          <ac:spMkLst>
            <pc:docMk/>
            <pc:sldMk cId="3469909807" sldId="288"/>
            <ac:spMk id="352" creationId="{00000000-0000-0000-0000-000000000000}"/>
          </ac:spMkLst>
        </pc:spChg>
      </pc:sldChg>
      <pc:sldChg chg="addSp delSp modSp add modTransition">
        <pc:chgData name="Dominique Yolin" userId="b2feb37b8f3e1687" providerId="LiveId" clId="{2AFCAF3D-9E4D-438D-8AA0-7822791EFA89}" dt="2019-01-13T11:40:21.761" v="484" actId="27636"/>
        <pc:sldMkLst>
          <pc:docMk/>
          <pc:sldMk cId="3678336504" sldId="290"/>
        </pc:sldMkLst>
        <pc:spChg chg="add del mod">
          <ac:chgData name="Dominique Yolin" userId="b2feb37b8f3e1687" providerId="LiveId" clId="{2AFCAF3D-9E4D-438D-8AA0-7822791EFA89}" dt="2019-01-13T11:39:45.046" v="463"/>
          <ac:spMkLst>
            <pc:docMk/>
            <pc:sldMk cId="3678336504" sldId="290"/>
            <ac:spMk id="2" creationId="{A78D9A04-A44C-486E-BD32-0C0E56D02339}"/>
          </ac:spMkLst>
        </pc:spChg>
        <pc:spChg chg="add del mod">
          <ac:chgData name="Dominique Yolin" userId="b2feb37b8f3e1687" providerId="LiveId" clId="{2AFCAF3D-9E4D-438D-8AA0-7822791EFA89}" dt="2019-01-13T11:39:45.046" v="463"/>
          <ac:spMkLst>
            <pc:docMk/>
            <pc:sldMk cId="3678336504" sldId="290"/>
            <ac:spMk id="3" creationId="{0FFC741F-274B-4FF6-9CFE-0CA9CD79F316}"/>
          </ac:spMkLst>
        </pc:spChg>
        <pc:spChg chg="add mod ord">
          <ac:chgData name="Dominique Yolin" userId="b2feb37b8f3e1687" providerId="LiveId" clId="{2AFCAF3D-9E4D-438D-8AA0-7822791EFA89}" dt="2019-01-13T11:40:01.157" v="474" actId="27636"/>
          <ac:spMkLst>
            <pc:docMk/>
            <pc:sldMk cId="3678336504" sldId="290"/>
            <ac:spMk id="4" creationId="{1AC5A47E-B37A-425D-8A12-B045466828F9}"/>
          </ac:spMkLst>
        </pc:spChg>
        <pc:spChg chg="add mod">
          <ac:chgData name="Dominique Yolin" userId="b2feb37b8f3e1687" providerId="LiveId" clId="{2AFCAF3D-9E4D-438D-8AA0-7822791EFA89}" dt="2019-01-13T11:40:21.761" v="484" actId="27636"/>
          <ac:spMkLst>
            <pc:docMk/>
            <pc:sldMk cId="3678336504" sldId="290"/>
            <ac:spMk id="5" creationId="{367F1191-FC92-4F35-A86D-82DA65A5731A}"/>
          </ac:spMkLst>
        </pc:spChg>
        <pc:spChg chg="add del mod">
          <ac:chgData name="Dominique Yolin" userId="b2feb37b8f3e1687" providerId="LiveId" clId="{2AFCAF3D-9E4D-438D-8AA0-7822791EFA89}" dt="2019-01-13T11:40:02.693" v="475"/>
          <ac:spMkLst>
            <pc:docMk/>
            <pc:sldMk cId="3678336504" sldId="290"/>
            <ac:spMk id="6" creationId="{841B638E-8198-43C6-A32C-1434102C0AC9}"/>
          </ac:spMkLst>
        </pc:spChg>
        <pc:spChg chg="add del mod">
          <ac:chgData name="Dominique Yolin" userId="b2feb37b8f3e1687" providerId="LiveId" clId="{2AFCAF3D-9E4D-438D-8AA0-7822791EFA89}" dt="2019-01-13T11:40:02.693" v="475"/>
          <ac:spMkLst>
            <pc:docMk/>
            <pc:sldMk cId="3678336504" sldId="290"/>
            <ac:spMk id="7" creationId="{E386B0F5-B426-47E8-9CEF-B34355C120ED}"/>
          </ac:spMkLst>
        </pc:spChg>
        <pc:spChg chg="del mod">
          <ac:chgData name="Dominique Yolin" userId="b2feb37b8f3e1687" providerId="LiveId" clId="{2AFCAF3D-9E4D-438D-8AA0-7822791EFA89}" dt="2019-01-13T11:39:51.252" v="467" actId="478"/>
          <ac:spMkLst>
            <pc:docMk/>
            <pc:sldMk cId="3678336504" sldId="290"/>
            <ac:spMk id="355" creationId="{00000000-0000-0000-0000-000000000000}"/>
          </ac:spMkLst>
        </pc:spChg>
        <pc:spChg chg="del mod">
          <ac:chgData name="Dominique Yolin" userId="b2feb37b8f3e1687" providerId="LiveId" clId="{2AFCAF3D-9E4D-438D-8AA0-7822791EFA89}" dt="2019-01-13T11:39:59.322" v="470" actId="478"/>
          <ac:spMkLst>
            <pc:docMk/>
            <pc:sldMk cId="3678336504" sldId="290"/>
            <ac:spMk id="356" creationId="{00000000-0000-0000-0000-000000000000}"/>
          </ac:spMkLst>
        </pc:spChg>
      </pc:sldChg>
      <pc:sldChg chg="addSp delSp modSp add modTransition">
        <pc:chgData name="Dominique Yolin" userId="b2feb37b8f3e1687" providerId="LiveId" clId="{2AFCAF3D-9E4D-438D-8AA0-7822791EFA89}" dt="2019-01-13T11:43:03.523" v="520" actId="20577"/>
        <pc:sldMkLst>
          <pc:docMk/>
          <pc:sldMk cId="884060065" sldId="291"/>
        </pc:sldMkLst>
        <pc:spChg chg="add del mod">
          <ac:chgData name="Dominique Yolin" userId="b2feb37b8f3e1687" providerId="LiveId" clId="{2AFCAF3D-9E4D-438D-8AA0-7822791EFA89}" dt="2019-01-13T11:41:13.178" v="494" actId="478"/>
          <ac:spMkLst>
            <pc:docMk/>
            <pc:sldMk cId="884060065" sldId="291"/>
            <ac:spMk id="2" creationId="{C1A0ED5A-A3A6-4CB0-B89D-E1E35BE9B41C}"/>
          </ac:spMkLst>
        </pc:spChg>
        <pc:spChg chg="add mod">
          <ac:chgData name="Dominique Yolin" userId="b2feb37b8f3e1687" providerId="LiveId" clId="{2AFCAF3D-9E4D-438D-8AA0-7822791EFA89}" dt="2019-01-13T11:40:52.974" v="492"/>
          <ac:spMkLst>
            <pc:docMk/>
            <pc:sldMk cId="884060065" sldId="291"/>
            <ac:spMk id="3" creationId="{73F11715-0DDA-4592-9C95-C80C563C558F}"/>
          </ac:spMkLst>
        </pc:spChg>
        <pc:spChg chg="add del mod">
          <ac:chgData name="Dominique Yolin" userId="b2feb37b8f3e1687" providerId="LiveId" clId="{2AFCAF3D-9E4D-438D-8AA0-7822791EFA89}" dt="2019-01-13T11:41:15.365" v="495"/>
          <ac:spMkLst>
            <pc:docMk/>
            <pc:sldMk cId="884060065" sldId="291"/>
            <ac:spMk id="5" creationId="{622603A8-C450-4234-91F5-58E9208E27CA}"/>
          </ac:spMkLst>
        </pc:spChg>
        <pc:spChg chg="add mod ord">
          <ac:chgData name="Dominique Yolin" userId="b2feb37b8f3e1687" providerId="LiveId" clId="{2AFCAF3D-9E4D-438D-8AA0-7822791EFA89}" dt="2019-01-13T11:43:03.523" v="520" actId="20577"/>
          <ac:spMkLst>
            <pc:docMk/>
            <pc:sldMk cId="884060065" sldId="291"/>
            <ac:spMk id="6" creationId="{8DAC7DC0-2D6A-4C61-BA42-740FB40C0FCA}"/>
          </ac:spMkLst>
        </pc:spChg>
        <pc:spChg chg="add del mod">
          <ac:chgData name="Dominique Yolin" userId="b2feb37b8f3e1687" providerId="LiveId" clId="{2AFCAF3D-9E4D-438D-8AA0-7822791EFA89}" dt="2019-01-13T11:41:29.173" v="503"/>
          <ac:spMkLst>
            <pc:docMk/>
            <pc:sldMk cId="884060065" sldId="291"/>
            <ac:spMk id="7" creationId="{58E3BC24-329C-42E6-80BC-EB1D59210033}"/>
          </ac:spMkLst>
        </pc:spChg>
        <pc:spChg chg="add del mod">
          <ac:chgData name="Dominique Yolin" userId="b2feb37b8f3e1687" providerId="LiveId" clId="{2AFCAF3D-9E4D-438D-8AA0-7822791EFA89}" dt="2019-01-13T11:41:29.173" v="503"/>
          <ac:spMkLst>
            <pc:docMk/>
            <pc:sldMk cId="884060065" sldId="291"/>
            <ac:spMk id="8" creationId="{9DC5A5A9-7E69-428D-BF7E-3E54177772D9}"/>
          </ac:spMkLst>
        </pc:spChg>
        <pc:spChg chg="del mod">
          <ac:chgData name="Dominique Yolin" userId="b2feb37b8f3e1687" providerId="LiveId" clId="{2AFCAF3D-9E4D-438D-8AA0-7822791EFA89}" dt="2019-01-13T11:41:24.722" v="498" actId="478"/>
          <ac:spMkLst>
            <pc:docMk/>
            <pc:sldMk cId="884060065" sldId="291"/>
            <ac:spMk id="357" creationId="{00000000-0000-0000-0000-000000000000}"/>
          </ac:spMkLst>
        </pc:spChg>
        <pc:graphicFrameChg chg="mod modGraphic">
          <ac:chgData name="Dominique Yolin" userId="b2feb37b8f3e1687" providerId="LiveId" clId="{2AFCAF3D-9E4D-438D-8AA0-7822791EFA89}" dt="2019-01-13T11:42:56.230" v="511" actId="13238"/>
          <ac:graphicFrameMkLst>
            <pc:docMk/>
            <pc:sldMk cId="884060065" sldId="291"/>
            <ac:graphicFrameMk id="4" creationId="{F9DC5326-8FAD-4891-A474-0EB6478E615D}"/>
          </ac:graphicFrameMkLst>
        </pc:graphicFrameChg>
        <pc:graphicFrameChg chg="del">
          <ac:chgData name="Dominique Yolin" userId="b2feb37b8f3e1687" providerId="LiveId" clId="{2AFCAF3D-9E4D-438D-8AA0-7822791EFA89}" dt="2019-01-13T11:40:48.984" v="488"/>
          <ac:graphicFrameMkLst>
            <pc:docMk/>
            <pc:sldMk cId="884060065" sldId="291"/>
            <ac:graphicFrameMk id="358" creationId="{00000000-0000-0000-0000-000000000000}"/>
          </ac:graphicFrameMkLst>
        </pc:graphicFrameChg>
      </pc:sldChg>
      <pc:sldChg chg="add del">
        <pc:chgData name="Dominique Yolin" userId="b2feb37b8f3e1687" providerId="LiveId" clId="{2AFCAF3D-9E4D-438D-8AA0-7822791EFA89}" dt="2019-01-13T11:43:39.293" v="522"/>
        <pc:sldMkLst>
          <pc:docMk/>
          <pc:sldMk cId="1469101920" sldId="292"/>
        </pc:sldMkLst>
      </pc:sldChg>
      <pc:sldChg chg="addSp delSp modSp add modTransition">
        <pc:chgData name="Dominique Yolin" userId="b2feb37b8f3e1687" providerId="LiveId" clId="{2AFCAF3D-9E4D-438D-8AA0-7822791EFA89}" dt="2019-01-13T12:43:53.917" v="1994" actId="14100"/>
        <pc:sldMkLst>
          <pc:docMk/>
          <pc:sldMk cId="3514845104" sldId="292"/>
        </pc:sldMkLst>
        <pc:spChg chg="add mod">
          <ac:chgData name="Dominique Yolin" userId="b2feb37b8f3e1687" providerId="LiveId" clId="{2AFCAF3D-9E4D-438D-8AA0-7822791EFA89}" dt="2019-01-13T11:50:02.644" v="572" actId="207"/>
          <ac:spMkLst>
            <pc:docMk/>
            <pc:sldMk cId="3514845104" sldId="292"/>
            <ac:spMk id="2" creationId="{79781935-8DB8-47AA-88C8-7C6F2DDDF58D}"/>
          </ac:spMkLst>
        </pc:spChg>
        <pc:spChg chg="add mod">
          <ac:chgData name="Dominique Yolin" userId="b2feb37b8f3e1687" providerId="LiveId" clId="{2AFCAF3D-9E4D-438D-8AA0-7822791EFA89}" dt="2019-01-13T12:43:53.917" v="1994" actId="14100"/>
          <ac:spMkLst>
            <pc:docMk/>
            <pc:sldMk cId="3514845104" sldId="292"/>
            <ac:spMk id="3" creationId="{6243C5B9-2B3F-45D0-8E7A-CC69D8CB8BC5}"/>
          </ac:spMkLst>
        </pc:spChg>
        <pc:spChg chg="add del mod">
          <ac:chgData name="Dominique Yolin" userId="b2feb37b8f3e1687" providerId="LiveId" clId="{2AFCAF3D-9E4D-438D-8AA0-7822791EFA89}" dt="2019-01-13T11:49:37.870" v="541"/>
          <ac:spMkLst>
            <pc:docMk/>
            <pc:sldMk cId="3514845104" sldId="292"/>
            <ac:spMk id="4" creationId="{8F4FDB44-D97A-4CB7-8FA9-2D3B0F8837ED}"/>
          </ac:spMkLst>
        </pc:spChg>
        <pc:spChg chg="add del mod">
          <ac:chgData name="Dominique Yolin" userId="b2feb37b8f3e1687" providerId="LiveId" clId="{2AFCAF3D-9E4D-438D-8AA0-7822791EFA89}" dt="2019-01-13T11:49:37.870" v="541"/>
          <ac:spMkLst>
            <pc:docMk/>
            <pc:sldMk cId="3514845104" sldId="292"/>
            <ac:spMk id="5" creationId="{0ED2B1C9-2229-45E4-BB76-A7A843E89659}"/>
          </ac:spMkLst>
        </pc:spChg>
        <pc:spChg chg="add mod">
          <ac:chgData name="Dominique Yolin" userId="b2feb37b8f3e1687" providerId="LiveId" clId="{2AFCAF3D-9E4D-438D-8AA0-7822791EFA89}" dt="2019-01-13T11:53:29.035" v="617" actId="1076"/>
          <ac:spMkLst>
            <pc:docMk/>
            <pc:sldMk cId="3514845104" sldId="292"/>
            <ac:spMk id="25" creationId="{46907918-5A4C-4460-8BCB-06D55C215037}"/>
          </ac:spMkLst>
        </pc:spChg>
        <pc:spChg chg="del mod">
          <ac:chgData name="Dominique Yolin" userId="b2feb37b8f3e1687" providerId="LiveId" clId="{2AFCAF3D-9E4D-438D-8AA0-7822791EFA89}" dt="2019-01-13T11:49:31.035" v="538" actId="478"/>
          <ac:spMkLst>
            <pc:docMk/>
            <pc:sldMk cId="3514845104" sldId="292"/>
            <ac:spMk id="359" creationId="{00000000-0000-0000-0000-000000000000}"/>
          </ac:spMkLst>
        </pc:spChg>
        <pc:spChg chg="del mod">
          <ac:chgData name="Dominique Yolin" userId="b2feb37b8f3e1687" providerId="LiveId" clId="{2AFCAF3D-9E4D-438D-8AA0-7822791EFA89}" dt="2019-01-13T11:49:20.028" v="531" actId="478"/>
          <ac:spMkLst>
            <pc:docMk/>
            <pc:sldMk cId="3514845104" sldId="292"/>
            <ac:spMk id="360" creationId="{00000000-0000-0000-0000-000000000000}"/>
          </ac:spMkLst>
        </pc:spChg>
        <pc:spChg chg="mod">
          <ac:chgData name="Dominique Yolin" userId="b2feb37b8f3e1687" providerId="LiveId" clId="{2AFCAF3D-9E4D-438D-8AA0-7822791EFA89}" dt="2019-01-13T11:51:24.767" v="586" actId="2085"/>
          <ac:spMkLst>
            <pc:docMk/>
            <pc:sldMk cId="3514845104" sldId="292"/>
            <ac:spMk id="361" creationId="{00000000-0000-0000-0000-000000000000}"/>
          </ac:spMkLst>
        </pc:spChg>
        <pc:spChg chg="mod">
          <ac:chgData name="Dominique Yolin" userId="b2feb37b8f3e1687" providerId="LiveId" clId="{2AFCAF3D-9E4D-438D-8AA0-7822791EFA89}" dt="2019-01-13T11:52:06.234" v="596" actId="2085"/>
          <ac:spMkLst>
            <pc:docMk/>
            <pc:sldMk cId="3514845104" sldId="292"/>
            <ac:spMk id="362" creationId="{00000000-0000-0000-0000-000000000000}"/>
          </ac:spMkLst>
        </pc:spChg>
        <pc:spChg chg="mod">
          <ac:chgData name="Dominique Yolin" userId="b2feb37b8f3e1687" providerId="LiveId" clId="{2AFCAF3D-9E4D-438D-8AA0-7822791EFA89}" dt="2019-01-13T11:51:59.962" v="594" actId="1076"/>
          <ac:spMkLst>
            <pc:docMk/>
            <pc:sldMk cId="3514845104" sldId="292"/>
            <ac:spMk id="363" creationId="{00000000-0000-0000-0000-000000000000}"/>
          </ac:spMkLst>
        </pc:spChg>
        <pc:spChg chg="mod">
          <ac:chgData name="Dominique Yolin" userId="b2feb37b8f3e1687" providerId="LiveId" clId="{2AFCAF3D-9E4D-438D-8AA0-7822791EFA89}" dt="2019-01-13T11:51:55.827" v="592" actId="1076"/>
          <ac:spMkLst>
            <pc:docMk/>
            <pc:sldMk cId="3514845104" sldId="292"/>
            <ac:spMk id="364" creationId="{00000000-0000-0000-0000-000000000000}"/>
          </ac:spMkLst>
        </pc:spChg>
        <pc:spChg chg="mod">
          <ac:chgData name="Dominique Yolin" userId="b2feb37b8f3e1687" providerId="LiveId" clId="{2AFCAF3D-9E4D-438D-8AA0-7822791EFA89}" dt="2019-01-13T11:51:57.322" v="593" actId="1076"/>
          <ac:spMkLst>
            <pc:docMk/>
            <pc:sldMk cId="3514845104" sldId="292"/>
            <ac:spMk id="365" creationId="{00000000-0000-0000-0000-000000000000}"/>
          </ac:spMkLst>
        </pc:spChg>
        <pc:spChg chg="mod">
          <ac:chgData name="Dominique Yolin" userId="b2feb37b8f3e1687" providerId="LiveId" clId="{2AFCAF3D-9E4D-438D-8AA0-7822791EFA89}" dt="2019-01-13T11:52:54.506" v="608" actId="1076"/>
          <ac:spMkLst>
            <pc:docMk/>
            <pc:sldMk cId="3514845104" sldId="292"/>
            <ac:spMk id="366" creationId="{00000000-0000-0000-0000-000000000000}"/>
          </ac:spMkLst>
        </pc:spChg>
        <pc:spChg chg="mod">
          <ac:chgData name="Dominique Yolin" userId="b2feb37b8f3e1687" providerId="LiveId" clId="{2AFCAF3D-9E4D-438D-8AA0-7822791EFA89}" dt="2019-01-13T11:53:40.523" v="621" actId="1076"/>
          <ac:spMkLst>
            <pc:docMk/>
            <pc:sldMk cId="3514845104" sldId="292"/>
            <ac:spMk id="367" creationId="{00000000-0000-0000-0000-000000000000}"/>
          </ac:spMkLst>
        </pc:spChg>
        <pc:spChg chg="mod">
          <ac:chgData name="Dominique Yolin" userId="b2feb37b8f3e1687" providerId="LiveId" clId="{2AFCAF3D-9E4D-438D-8AA0-7822791EFA89}" dt="2019-01-13T11:53:42.954" v="622" actId="1076"/>
          <ac:spMkLst>
            <pc:docMk/>
            <pc:sldMk cId="3514845104" sldId="292"/>
            <ac:spMk id="368" creationId="{00000000-0000-0000-0000-000000000000}"/>
          </ac:spMkLst>
        </pc:spChg>
        <pc:spChg chg="mod">
          <ac:chgData name="Dominique Yolin" userId="b2feb37b8f3e1687" providerId="LiveId" clId="{2AFCAF3D-9E4D-438D-8AA0-7822791EFA89}" dt="2019-01-13T11:53:57.748" v="636" actId="20577"/>
          <ac:spMkLst>
            <pc:docMk/>
            <pc:sldMk cId="3514845104" sldId="292"/>
            <ac:spMk id="369" creationId="{00000000-0000-0000-0000-000000000000}"/>
          </ac:spMkLst>
        </pc:spChg>
        <pc:spChg chg="mod">
          <ac:chgData name="Dominique Yolin" userId="b2feb37b8f3e1687" providerId="LiveId" clId="{2AFCAF3D-9E4D-438D-8AA0-7822791EFA89}" dt="2019-01-13T11:52:26.347" v="601" actId="1076"/>
          <ac:spMkLst>
            <pc:docMk/>
            <pc:sldMk cId="3514845104" sldId="292"/>
            <ac:spMk id="370" creationId="{00000000-0000-0000-0000-000000000000}"/>
          </ac:spMkLst>
        </pc:spChg>
        <pc:spChg chg="del mod">
          <ac:chgData name="Dominique Yolin" userId="b2feb37b8f3e1687" providerId="LiveId" clId="{2AFCAF3D-9E4D-438D-8AA0-7822791EFA89}" dt="2019-01-13T11:53:20.851" v="614" actId="478"/>
          <ac:spMkLst>
            <pc:docMk/>
            <pc:sldMk cId="3514845104" sldId="292"/>
            <ac:spMk id="371" creationId="{00000000-0000-0000-0000-000000000000}"/>
          </ac:spMkLst>
        </pc:spChg>
        <pc:spChg chg="mod">
          <ac:chgData name="Dominique Yolin" userId="b2feb37b8f3e1687" providerId="LiveId" clId="{2AFCAF3D-9E4D-438D-8AA0-7822791EFA89}" dt="2019-01-13T11:54:09.347" v="637" actId="14100"/>
          <ac:spMkLst>
            <pc:docMk/>
            <pc:sldMk cId="3514845104" sldId="292"/>
            <ac:spMk id="372" creationId="{00000000-0000-0000-0000-000000000000}"/>
          </ac:spMkLst>
        </pc:spChg>
        <pc:spChg chg="mod">
          <ac:chgData name="Dominique Yolin" userId="b2feb37b8f3e1687" providerId="LiveId" clId="{2AFCAF3D-9E4D-438D-8AA0-7822791EFA89}" dt="2019-01-13T11:53:36.348" v="620" actId="1036"/>
          <ac:spMkLst>
            <pc:docMk/>
            <pc:sldMk cId="3514845104" sldId="292"/>
            <ac:spMk id="373" creationId="{00000000-0000-0000-0000-000000000000}"/>
          </ac:spMkLst>
        </pc:spChg>
        <pc:spChg chg="mod">
          <ac:chgData name="Dominique Yolin" userId="b2feb37b8f3e1687" providerId="LiveId" clId="{2AFCAF3D-9E4D-438D-8AA0-7822791EFA89}" dt="2019-01-13T11:53:31.858" v="618" actId="1076"/>
          <ac:spMkLst>
            <pc:docMk/>
            <pc:sldMk cId="3514845104" sldId="292"/>
            <ac:spMk id="374" creationId="{00000000-0000-0000-0000-000000000000}"/>
          </ac:spMkLst>
        </pc:spChg>
        <pc:spChg chg="mod">
          <ac:chgData name="Dominique Yolin" userId="b2feb37b8f3e1687" providerId="LiveId" clId="{2AFCAF3D-9E4D-438D-8AA0-7822791EFA89}" dt="2019-01-13T11:53:06.538" v="612" actId="14100"/>
          <ac:spMkLst>
            <pc:docMk/>
            <pc:sldMk cId="3514845104" sldId="292"/>
            <ac:spMk id="375" creationId="{00000000-0000-0000-0000-000000000000}"/>
          </ac:spMkLst>
        </pc:spChg>
        <pc:spChg chg="mod">
          <ac:chgData name="Dominique Yolin" userId="b2feb37b8f3e1687" providerId="LiveId" clId="{2AFCAF3D-9E4D-438D-8AA0-7822791EFA89}" dt="2019-01-13T11:53:02.459" v="610" actId="1076"/>
          <ac:spMkLst>
            <pc:docMk/>
            <pc:sldMk cId="3514845104" sldId="292"/>
            <ac:spMk id="376" creationId="{00000000-0000-0000-0000-000000000000}"/>
          </ac:spMkLst>
        </pc:spChg>
        <pc:spChg chg="mod">
          <ac:chgData name="Dominique Yolin" userId="b2feb37b8f3e1687" providerId="LiveId" clId="{2AFCAF3D-9E4D-438D-8AA0-7822791EFA89}" dt="2019-01-13T11:52:32.875" v="604" actId="1076"/>
          <ac:spMkLst>
            <pc:docMk/>
            <pc:sldMk cId="3514845104" sldId="292"/>
            <ac:spMk id="377" creationId="{00000000-0000-0000-0000-000000000000}"/>
          </ac:spMkLst>
        </pc:spChg>
      </pc:sldChg>
      <pc:sldChg chg="addSp delSp modSp add modTransition">
        <pc:chgData name="Dominique Yolin" userId="b2feb37b8f3e1687" providerId="LiveId" clId="{2AFCAF3D-9E4D-438D-8AA0-7822791EFA89}" dt="2019-01-13T12:47:38.750" v="2402" actId="20577"/>
        <pc:sldMkLst>
          <pc:docMk/>
          <pc:sldMk cId="2291635817" sldId="296"/>
        </pc:sldMkLst>
        <pc:spChg chg="add mod">
          <ac:chgData name="Dominique Yolin" userId="b2feb37b8f3e1687" providerId="LiveId" clId="{2AFCAF3D-9E4D-438D-8AA0-7822791EFA89}" dt="2019-01-13T12:47:38.750" v="2402" actId="20577"/>
          <ac:spMkLst>
            <pc:docMk/>
            <pc:sldMk cId="2291635817" sldId="296"/>
            <ac:spMk id="2" creationId="{E184BB09-C133-4CD5-9244-4C1F29D7E434}"/>
          </ac:spMkLst>
        </pc:spChg>
        <pc:spChg chg="add del mod">
          <ac:chgData name="Dominique Yolin" userId="b2feb37b8f3e1687" providerId="LiveId" clId="{2AFCAF3D-9E4D-438D-8AA0-7822791EFA89}" dt="2019-01-13T12:09:07.856" v="1038"/>
          <ac:spMkLst>
            <pc:docMk/>
            <pc:sldMk cId="2291635817" sldId="296"/>
            <ac:spMk id="3" creationId="{87739C8C-1759-47BD-95D6-6B260B6C627B}"/>
          </ac:spMkLst>
        </pc:spChg>
        <pc:spChg chg="add del mod">
          <ac:chgData name="Dominique Yolin" userId="b2feb37b8f3e1687" providerId="LiveId" clId="{2AFCAF3D-9E4D-438D-8AA0-7822791EFA89}" dt="2019-01-13T12:09:07.856" v="1038"/>
          <ac:spMkLst>
            <pc:docMk/>
            <pc:sldMk cId="2291635817" sldId="296"/>
            <ac:spMk id="4" creationId="{BB5799F4-C03D-4B4E-B2EB-41AF5990B3E5}"/>
          </ac:spMkLst>
        </pc:spChg>
        <pc:spChg chg="add mod">
          <ac:chgData name="Dominique Yolin" userId="b2feb37b8f3e1687" providerId="LiveId" clId="{2AFCAF3D-9E4D-438D-8AA0-7822791EFA89}" dt="2019-01-13T12:40:57.728" v="1504" actId="20577"/>
          <ac:spMkLst>
            <pc:docMk/>
            <pc:sldMk cId="2291635817" sldId="296"/>
            <ac:spMk id="5" creationId="{9FFEDDC7-4A67-4926-ABA0-12B0CCC6186F}"/>
          </ac:spMkLst>
        </pc:spChg>
        <pc:spChg chg="add del mod">
          <ac:chgData name="Dominique Yolin" userId="b2feb37b8f3e1687" providerId="LiveId" clId="{2AFCAF3D-9E4D-438D-8AA0-7822791EFA89}" dt="2019-01-13T12:09:16.523" v="1044"/>
          <ac:spMkLst>
            <pc:docMk/>
            <pc:sldMk cId="2291635817" sldId="296"/>
            <ac:spMk id="6" creationId="{BEAB4254-B654-4B8F-A48F-28BC96F61502}"/>
          </ac:spMkLst>
        </pc:spChg>
        <pc:spChg chg="add del mod">
          <ac:chgData name="Dominique Yolin" userId="b2feb37b8f3e1687" providerId="LiveId" clId="{2AFCAF3D-9E4D-438D-8AA0-7822791EFA89}" dt="2019-01-13T12:09:16.523" v="1044"/>
          <ac:spMkLst>
            <pc:docMk/>
            <pc:sldMk cId="2291635817" sldId="296"/>
            <ac:spMk id="7" creationId="{221B2C3F-A0CE-40CE-A618-0CDF4D287341}"/>
          </ac:spMkLst>
        </pc:spChg>
        <pc:spChg chg="del mod">
          <ac:chgData name="Dominique Yolin" userId="b2feb37b8f3e1687" providerId="LiveId" clId="{2AFCAF3D-9E4D-438D-8AA0-7822791EFA89}" dt="2019-01-13T12:09:12.532" v="1040" actId="478"/>
          <ac:spMkLst>
            <pc:docMk/>
            <pc:sldMk cId="2291635817" sldId="296"/>
            <ac:spMk id="384" creationId="{00000000-0000-0000-0000-000000000000}"/>
          </ac:spMkLst>
        </pc:spChg>
        <pc:spChg chg="del">
          <ac:chgData name="Dominique Yolin" userId="b2feb37b8f3e1687" providerId="LiveId" clId="{2AFCAF3D-9E4D-438D-8AA0-7822791EFA89}" dt="2019-01-13T12:09:01.219" v="1035" actId="478"/>
          <ac:spMkLst>
            <pc:docMk/>
            <pc:sldMk cId="2291635817" sldId="296"/>
            <ac:spMk id="385" creationId="{00000000-0000-0000-0000-000000000000}"/>
          </ac:spMkLst>
        </pc:spChg>
        <pc:graphicFrameChg chg="add del">
          <ac:chgData name="Dominique Yolin" userId="b2feb37b8f3e1687" providerId="LiveId" clId="{2AFCAF3D-9E4D-438D-8AA0-7822791EFA89}" dt="2019-01-13T12:29:34.227" v="1465"/>
          <ac:graphicFrameMkLst>
            <pc:docMk/>
            <pc:sldMk cId="2291635817" sldId="296"/>
            <ac:graphicFrameMk id="8" creationId="{A28CDB22-183F-48CB-B2CE-6303AF5E8977}"/>
          </ac:graphicFrameMkLst>
        </pc:graphicFrameChg>
      </pc:sldChg>
      <pc:sldChg chg="addSp delSp modSp add modTransition">
        <pc:chgData name="Dominique Yolin" userId="b2feb37b8f3e1687" providerId="LiveId" clId="{2AFCAF3D-9E4D-438D-8AA0-7822791EFA89}" dt="2019-01-13T12:47:29.558" v="2399" actId="20577"/>
        <pc:sldMkLst>
          <pc:docMk/>
          <pc:sldMk cId="2791387122" sldId="297"/>
        </pc:sldMkLst>
        <pc:spChg chg="add mod">
          <ac:chgData name="Dominique Yolin" userId="b2feb37b8f3e1687" providerId="LiveId" clId="{2AFCAF3D-9E4D-438D-8AA0-7822791EFA89}" dt="2019-01-13T12:47:29.558" v="2399" actId="20577"/>
          <ac:spMkLst>
            <pc:docMk/>
            <pc:sldMk cId="2791387122" sldId="297"/>
            <ac:spMk id="2" creationId="{FF0BEB8A-F24A-4930-8749-4994620486EC}"/>
          </ac:spMkLst>
        </pc:spChg>
        <pc:spChg chg="add mod">
          <ac:chgData name="Dominique Yolin" userId="b2feb37b8f3e1687" providerId="LiveId" clId="{2AFCAF3D-9E4D-438D-8AA0-7822791EFA89}" dt="2019-01-13T12:47:02.952" v="2383" actId="5793"/>
          <ac:spMkLst>
            <pc:docMk/>
            <pc:sldMk cId="2791387122" sldId="297"/>
            <ac:spMk id="3" creationId="{B050B404-1DB2-4E09-8A0D-715ED503F70C}"/>
          </ac:spMkLst>
        </pc:spChg>
        <pc:spChg chg="add del mod">
          <ac:chgData name="Dominique Yolin" userId="b2feb37b8f3e1687" providerId="LiveId" clId="{2AFCAF3D-9E4D-438D-8AA0-7822791EFA89}" dt="2019-01-13T12:47:06.906" v="2384"/>
          <ac:spMkLst>
            <pc:docMk/>
            <pc:sldMk cId="2791387122" sldId="297"/>
            <ac:spMk id="4" creationId="{8484270D-0CFF-4AF6-A891-0C6B43D7ACF6}"/>
          </ac:spMkLst>
        </pc:spChg>
        <pc:spChg chg="add del mod">
          <ac:chgData name="Dominique Yolin" userId="b2feb37b8f3e1687" providerId="LiveId" clId="{2AFCAF3D-9E4D-438D-8AA0-7822791EFA89}" dt="2019-01-13T12:47:06.906" v="2384"/>
          <ac:spMkLst>
            <pc:docMk/>
            <pc:sldMk cId="2791387122" sldId="297"/>
            <ac:spMk id="5" creationId="{AD5A7F0A-6B0C-40E5-986E-28E60A0F126E}"/>
          </ac:spMkLst>
        </pc:spChg>
        <pc:spChg chg="del mod">
          <ac:chgData name="Dominique Yolin" userId="b2feb37b8f3e1687" providerId="LiveId" clId="{2AFCAF3D-9E4D-438D-8AA0-7822791EFA89}" dt="2019-01-13T12:46:58.278" v="2381" actId="478"/>
          <ac:spMkLst>
            <pc:docMk/>
            <pc:sldMk cId="2791387122" sldId="297"/>
            <ac:spMk id="386" creationId="{00000000-0000-0000-0000-000000000000}"/>
          </ac:spMkLst>
        </pc:spChg>
        <pc:spChg chg="del mod">
          <ac:chgData name="Dominique Yolin" userId="b2feb37b8f3e1687" providerId="LiveId" clId="{2AFCAF3D-9E4D-438D-8AA0-7822791EFA89}" dt="2019-01-13T12:46:51.749" v="2376" actId="478"/>
          <ac:spMkLst>
            <pc:docMk/>
            <pc:sldMk cId="2791387122" sldId="297"/>
            <ac:spMk id="387" creationId="{00000000-0000-0000-0000-000000000000}"/>
          </ac:spMkLst>
        </pc:spChg>
      </pc:sldChg>
      <pc:sldChg chg="addSp delSp modSp add modTransition">
        <pc:chgData name="Dominique Yolin" userId="b2feb37b8f3e1687" providerId="LiveId" clId="{2AFCAF3D-9E4D-438D-8AA0-7822791EFA89}" dt="2019-01-13T14:38:50.399" v="2468" actId="27636"/>
        <pc:sldMkLst>
          <pc:docMk/>
          <pc:sldMk cId="3425665419" sldId="298"/>
        </pc:sldMkLst>
        <pc:spChg chg="add mod">
          <ac:chgData name="Dominique Yolin" userId="b2feb37b8f3e1687" providerId="LiveId" clId="{2AFCAF3D-9E4D-438D-8AA0-7822791EFA89}" dt="2019-01-13T14:38:36.503" v="2462" actId="27636"/>
          <ac:spMkLst>
            <pc:docMk/>
            <pc:sldMk cId="3425665419" sldId="298"/>
            <ac:spMk id="2" creationId="{91C5C66A-A48E-479A-90D1-D1C48FDD5E15}"/>
          </ac:spMkLst>
        </pc:spChg>
        <pc:spChg chg="add mod">
          <ac:chgData name="Dominique Yolin" userId="b2feb37b8f3e1687" providerId="LiveId" clId="{2AFCAF3D-9E4D-438D-8AA0-7822791EFA89}" dt="2019-01-13T14:38:50.399" v="2468" actId="27636"/>
          <ac:spMkLst>
            <pc:docMk/>
            <pc:sldMk cId="3425665419" sldId="298"/>
            <ac:spMk id="3" creationId="{9CF07198-BD2F-47A6-87C3-9F5188F12F1E}"/>
          </ac:spMkLst>
        </pc:spChg>
        <pc:spChg chg="add del mod">
          <ac:chgData name="Dominique Yolin" userId="b2feb37b8f3e1687" providerId="LiveId" clId="{2AFCAF3D-9E4D-438D-8AA0-7822791EFA89}" dt="2019-01-13T12:47:59.650" v="2412"/>
          <ac:spMkLst>
            <pc:docMk/>
            <pc:sldMk cId="3425665419" sldId="298"/>
            <ac:spMk id="4" creationId="{875DC43D-FE7A-4703-BA68-CBC30FEEAA88}"/>
          </ac:spMkLst>
        </pc:spChg>
        <pc:spChg chg="add del mod">
          <ac:chgData name="Dominique Yolin" userId="b2feb37b8f3e1687" providerId="LiveId" clId="{2AFCAF3D-9E4D-438D-8AA0-7822791EFA89}" dt="2019-01-13T12:47:59.650" v="2412"/>
          <ac:spMkLst>
            <pc:docMk/>
            <pc:sldMk cId="3425665419" sldId="298"/>
            <ac:spMk id="5" creationId="{42B6984E-B917-48E7-9642-92804B30EFD9}"/>
          </ac:spMkLst>
        </pc:spChg>
        <pc:spChg chg="del mod">
          <ac:chgData name="Dominique Yolin" userId="b2feb37b8f3e1687" providerId="LiveId" clId="{2AFCAF3D-9E4D-438D-8AA0-7822791EFA89}" dt="2019-01-13T12:47:57.693" v="2410" actId="478"/>
          <ac:spMkLst>
            <pc:docMk/>
            <pc:sldMk cId="3425665419" sldId="298"/>
            <ac:spMk id="389" creationId="{00000000-0000-0000-0000-000000000000}"/>
          </ac:spMkLst>
        </pc:spChg>
        <pc:spChg chg="del mod">
          <ac:chgData name="Dominique Yolin" userId="b2feb37b8f3e1687" providerId="LiveId" clId="{2AFCAF3D-9E4D-438D-8AA0-7822791EFA89}" dt="2019-01-13T12:47:48.887" v="2404" actId="478"/>
          <ac:spMkLst>
            <pc:docMk/>
            <pc:sldMk cId="3425665419" sldId="298"/>
            <ac:spMk id="390" creationId="{00000000-0000-0000-0000-000000000000}"/>
          </ac:spMkLst>
        </pc:spChg>
      </pc:sldChg>
      <pc:sldChg chg="addSp delSp modSp add modTransition">
        <pc:chgData name="Dominique Yolin" userId="b2feb37b8f3e1687" providerId="LiveId" clId="{2AFCAF3D-9E4D-438D-8AA0-7822791EFA89}" dt="2019-01-13T14:39:48.995" v="2527" actId="27636"/>
        <pc:sldMkLst>
          <pc:docMk/>
          <pc:sldMk cId="808148339" sldId="299"/>
        </pc:sldMkLst>
        <pc:spChg chg="add mod">
          <ac:chgData name="Dominique Yolin" userId="b2feb37b8f3e1687" providerId="LiveId" clId="{2AFCAF3D-9E4D-438D-8AA0-7822791EFA89}" dt="2019-01-13T14:39:48.995" v="2527" actId="27636"/>
          <ac:spMkLst>
            <pc:docMk/>
            <pc:sldMk cId="808148339" sldId="299"/>
            <ac:spMk id="2" creationId="{C265188F-9D99-4F4B-A8AB-3F879F4324CA}"/>
          </ac:spMkLst>
        </pc:spChg>
        <pc:spChg chg="add mod">
          <ac:chgData name="Dominique Yolin" userId="b2feb37b8f3e1687" providerId="LiveId" clId="{2AFCAF3D-9E4D-438D-8AA0-7822791EFA89}" dt="2019-01-13T14:39:38.165" v="2516" actId="20577"/>
          <ac:spMkLst>
            <pc:docMk/>
            <pc:sldMk cId="808148339" sldId="299"/>
            <ac:spMk id="3" creationId="{48EB5DC0-023E-40C6-907A-2DBD8CDB41E5}"/>
          </ac:spMkLst>
        </pc:spChg>
        <pc:spChg chg="add del mod">
          <ac:chgData name="Dominique Yolin" userId="b2feb37b8f3e1687" providerId="LiveId" clId="{2AFCAF3D-9E4D-438D-8AA0-7822791EFA89}" dt="2019-01-13T14:39:15.838" v="2479"/>
          <ac:spMkLst>
            <pc:docMk/>
            <pc:sldMk cId="808148339" sldId="299"/>
            <ac:spMk id="4" creationId="{DDD04FDF-DDFA-4491-AC94-AFA33414B1FF}"/>
          </ac:spMkLst>
        </pc:spChg>
        <pc:spChg chg="add del mod">
          <ac:chgData name="Dominique Yolin" userId="b2feb37b8f3e1687" providerId="LiveId" clId="{2AFCAF3D-9E4D-438D-8AA0-7822791EFA89}" dt="2019-01-13T14:39:15.838" v="2479"/>
          <ac:spMkLst>
            <pc:docMk/>
            <pc:sldMk cId="808148339" sldId="299"/>
            <ac:spMk id="5" creationId="{659D29E0-D1FB-4711-9EB2-BE60DFD5A823}"/>
          </ac:spMkLst>
        </pc:spChg>
        <pc:spChg chg="del mod">
          <ac:chgData name="Dominique Yolin" userId="b2feb37b8f3e1687" providerId="LiveId" clId="{2AFCAF3D-9E4D-438D-8AA0-7822791EFA89}" dt="2019-01-13T14:39:11.395" v="2475" actId="478"/>
          <ac:spMkLst>
            <pc:docMk/>
            <pc:sldMk cId="808148339" sldId="299"/>
            <ac:spMk id="391" creationId="{00000000-0000-0000-0000-000000000000}"/>
          </ac:spMkLst>
        </pc:spChg>
        <pc:spChg chg="del mod">
          <ac:chgData name="Dominique Yolin" userId="b2feb37b8f3e1687" providerId="LiveId" clId="{2AFCAF3D-9E4D-438D-8AA0-7822791EFA89}" dt="2019-01-13T14:39:03.685" v="2470" actId="478"/>
          <ac:spMkLst>
            <pc:docMk/>
            <pc:sldMk cId="808148339" sldId="299"/>
            <ac:spMk id="392" creationId="{00000000-0000-0000-0000-000000000000}"/>
          </ac:spMkLst>
        </pc:spChg>
      </pc:sldChg>
      <pc:sldChg chg="addSp delSp modSp add modTransition">
        <pc:chgData name="Dominique Yolin" userId="b2feb37b8f3e1687" providerId="LiveId" clId="{2AFCAF3D-9E4D-438D-8AA0-7822791EFA89}" dt="2019-01-13T14:41:20.143" v="2563" actId="27636"/>
        <pc:sldMkLst>
          <pc:docMk/>
          <pc:sldMk cId="2736489846" sldId="304"/>
        </pc:sldMkLst>
        <pc:spChg chg="add mod">
          <ac:chgData name="Dominique Yolin" userId="b2feb37b8f3e1687" providerId="LiveId" clId="{2AFCAF3D-9E4D-438D-8AA0-7822791EFA89}" dt="2019-01-13T14:40:13.785" v="2542" actId="27636"/>
          <ac:spMkLst>
            <pc:docMk/>
            <pc:sldMk cId="2736489846" sldId="304"/>
            <ac:spMk id="2" creationId="{33162E08-88C1-42C9-B1CF-68A721D86018}"/>
          </ac:spMkLst>
        </pc:spChg>
        <pc:spChg chg="add mod">
          <ac:chgData name="Dominique Yolin" userId="b2feb37b8f3e1687" providerId="LiveId" clId="{2AFCAF3D-9E4D-438D-8AA0-7822791EFA89}" dt="2019-01-13T14:41:20.143" v="2563" actId="27636"/>
          <ac:spMkLst>
            <pc:docMk/>
            <pc:sldMk cId="2736489846" sldId="304"/>
            <ac:spMk id="3" creationId="{70DA3F22-7C26-4D8F-87CA-739AC710479C}"/>
          </ac:spMkLst>
        </pc:spChg>
        <pc:spChg chg="add del mod">
          <ac:chgData name="Dominique Yolin" userId="b2feb37b8f3e1687" providerId="LiveId" clId="{2AFCAF3D-9E4D-438D-8AA0-7822791EFA89}" dt="2019-01-13T14:40:14.904" v="2543"/>
          <ac:spMkLst>
            <pc:docMk/>
            <pc:sldMk cId="2736489846" sldId="304"/>
            <ac:spMk id="4" creationId="{A96F91B1-B28D-4535-8DD7-723FF78FBDA8}"/>
          </ac:spMkLst>
        </pc:spChg>
        <pc:spChg chg="add del mod">
          <ac:chgData name="Dominique Yolin" userId="b2feb37b8f3e1687" providerId="LiveId" clId="{2AFCAF3D-9E4D-438D-8AA0-7822791EFA89}" dt="2019-01-13T14:40:14.904" v="2543"/>
          <ac:spMkLst>
            <pc:docMk/>
            <pc:sldMk cId="2736489846" sldId="304"/>
            <ac:spMk id="5" creationId="{4A7B773F-5529-474A-A982-EA7D61808747}"/>
          </ac:spMkLst>
        </pc:spChg>
        <pc:spChg chg="add del mod">
          <ac:chgData name="Dominique Yolin" userId="b2feb37b8f3e1687" providerId="LiveId" clId="{2AFCAF3D-9E4D-438D-8AA0-7822791EFA89}" dt="2019-01-13T14:41:20.055" v="2562"/>
          <ac:spMkLst>
            <pc:docMk/>
            <pc:sldMk cId="2736489846" sldId="304"/>
            <ac:spMk id="6" creationId="{3038F1A3-1B1F-4A2E-8291-1D2B796CE874}"/>
          </ac:spMkLst>
        </pc:spChg>
        <pc:spChg chg="add del mod">
          <ac:chgData name="Dominique Yolin" userId="b2feb37b8f3e1687" providerId="LiveId" clId="{2AFCAF3D-9E4D-438D-8AA0-7822791EFA89}" dt="2019-01-13T14:41:20.055" v="2562"/>
          <ac:spMkLst>
            <pc:docMk/>
            <pc:sldMk cId="2736489846" sldId="304"/>
            <ac:spMk id="7" creationId="{A9CF923C-FF22-4EF4-AC89-72B10BA365DF}"/>
          </ac:spMkLst>
        </pc:spChg>
        <pc:spChg chg="del mod">
          <ac:chgData name="Dominique Yolin" userId="b2feb37b8f3e1687" providerId="LiveId" clId="{2AFCAF3D-9E4D-438D-8AA0-7822791EFA89}" dt="2019-01-13T14:40:08.811" v="2534" actId="478"/>
          <ac:spMkLst>
            <pc:docMk/>
            <pc:sldMk cId="2736489846" sldId="304"/>
            <ac:spMk id="401" creationId="{00000000-0000-0000-0000-000000000000}"/>
          </ac:spMkLst>
        </pc:spChg>
        <pc:spChg chg="del mod">
          <ac:chgData name="Dominique Yolin" userId="b2feb37b8f3e1687" providerId="LiveId" clId="{2AFCAF3D-9E4D-438D-8AA0-7822791EFA89}" dt="2019-01-13T14:40:02.244" v="2529" actId="478"/>
          <ac:spMkLst>
            <pc:docMk/>
            <pc:sldMk cId="2736489846" sldId="304"/>
            <ac:spMk id="402" creationId="{00000000-0000-0000-0000-000000000000}"/>
          </ac:spMkLst>
        </pc:spChg>
      </pc:sldChg>
      <pc:sldChg chg="addSp delSp modSp add modTransition">
        <pc:chgData name="Dominique Yolin" userId="b2feb37b8f3e1687" providerId="LiveId" clId="{2AFCAF3D-9E4D-438D-8AA0-7822791EFA89}" dt="2019-01-13T14:44:55.027" v="2587" actId="20577"/>
        <pc:sldMkLst>
          <pc:docMk/>
          <pc:sldMk cId="154596326" sldId="306"/>
        </pc:sldMkLst>
        <pc:spChg chg="add mod ord">
          <ac:chgData name="Dominique Yolin" userId="b2feb37b8f3e1687" providerId="LiveId" clId="{2AFCAF3D-9E4D-438D-8AA0-7822791EFA89}" dt="2019-01-13T14:44:45.505" v="2583"/>
          <ac:spMkLst>
            <pc:docMk/>
            <pc:sldMk cId="154596326" sldId="306"/>
            <ac:spMk id="2" creationId="{CAD3CE8B-FF1F-4996-90C6-6453C3380A3E}"/>
          </ac:spMkLst>
        </pc:spChg>
        <pc:spChg chg="add mod">
          <ac:chgData name="Dominique Yolin" userId="b2feb37b8f3e1687" providerId="LiveId" clId="{2AFCAF3D-9E4D-438D-8AA0-7822791EFA89}" dt="2019-01-13T14:44:55.027" v="2587" actId="20577"/>
          <ac:spMkLst>
            <pc:docMk/>
            <pc:sldMk cId="154596326" sldId="306"/>
            <ac:spMk id="3" creationId="{35252E2F-CA29-4B75-B5D4-A1D6FAF51268}"/>
          </ac:spMkLst>
        </pc:spChg>
        <pc:spChg chg="add del mod">
          <ac:chgData name="Dominique Yolin" userId="b2feb37b8f3e1687" providerId="LiveId" clId="{2AFCAF3D-9E4D-438D-8AA0-7822791EFA89}" dt="2019-01-13T14:42:16.231" v="2577"/>
          <ac:spMkLst>
            <pc:docMk/>
            <pc:sldMk cId="154596326" sldId="306"/>
            <ac:spMk id="4" creationId="{E94EB751-224A-42D8-B4FC-8DD4406C7707}"/>
          </ac:spMkLst>
        </pc:spChg>
        <pc:spChg chg="add del mod">
          <ac:chgData name="Dominique Yolin" userId="b2feb37b8f3e1687" providerId="LiveId" clId="{2AFCAF3D-9E4D-438D-8AA0-7822791EFA89}" dt="2019-01-13T14:42:16.231" v="2577"/>
          <ac:spMkLst>
            <pc:docMk/>
            <pc:sldMk cId="154596326" sldId="306"/>
            <ac:spMk id="5" creationId="{1D5F39BC-D3C0-40E3-9FCF-4BB72DDA5030}"/>
          </ac:spMkLst>
        </pc:spChg>
        <pc:spChg chg="del mod">
          <ac:chgData name="Dominique Yolin" userId="b2feb37b8f3e1687" providerId="LiveId" clId="{2AFCAF3D-9E4D-438D-8AA0-7822791EFA89}" dt="2019-01-13T14:41:42.752" v="2566" actId="478"/>
          <ac:spMkLst>
            <pc:docMk/>
            <pc:sldMk cId="154596326" sldId="306"/>
            <ac:spMk id="405" creationId="{00000000-0000-0000-0000-000000000000}"/>
          </ac:spMkLst>
        </pc:spChg>
        <pc:spChg chg="del mod">
          <ac:chgData name="Dominique Yolin" userId="b2feb37b8f3e1687" providerId="LiveId" clId="{2AFCAF3D-9E4D-438D-8AA0-7822791EFA89}" dt="2019-01-13T14:42:09.077" v="2572" actId="478"/>
          <ac:spMkLst>
            <pc:docMk/>
            <pc:sldMk cId="154596326" sldId="306"/>
            <ac:spMk id="406" creationId="{00000000-0000-0000-0000-000000000000}"/>
          </ac:spMkLst>
        </pc:spChg>
      </pc:sldChg>
      <pc:sldChg chg="add del setBg">
        <pc:chgData name="Dominique Yolin" userId="b2feb37b8f3e1687" providerId="LiveId" clId="{2AFCAF3D-9E4D-438D-8AA0-7822791EFA89}" dt="2019-01-13T11:16:47.915" v="8" actId="2696"/>
        <pc:sldMkLst>
          <pc:docMk/>
          <pc:sldMk cId="2931267030" sldId="540"/>
        </pc:sldMkLst>
      </pc:sldChg>
      <pc:sldChg chg="add del">
        <pc:chgData name="Dominique Yolin" userId="b2feb37b8f3e1687" providerId="LiveId" clId="{2AFCAF3D-9E4D-438D-8AA0-7822791EFA89}" dt="2019-01-13T11:16:50.370" v="11" actId="2696"/>
        <pc:sldMkLst>
          <pc:docMk/>
          <pc:sldMk cId="794629525" sldId="544"/>
        </pc:sldMkLst>
      </pc:sldChg>
      <pc:sldChg chg="add del">
        <pc:chgData name="Dominique Yolin" userId="b2feb37b8f3e1687" providerId="LiveId" clId="{2AFCAF3D-9E4D-438D-8AA0-7822791EFA89}" dt="2019-01-13T11:16:48.943" v="9" actId="2696"/>
        <pc:sldMkLst>
          <pc:docMk/>
          <pc:sldMk cId="2981680734" sldId="635"/>
        </pc:sldMkLst>
      </pc:sldChg>
      <pc:sldChg chg="modSp add ord">
        <pc:chgData name="Dominique Yolin" userId="b2feb37b8f3e1687" providerId="LiveId" clId="{2AFCAF3D-9E4D-438D-8AA0-7822791EFA89}" dt="2019-01-13T11:30:59.219" v="328"/>
        <pc:sldMkLst>
          <pc:docMk/>
          <pc:sldMk cId="3540246227" sldId="770"/>
        </pc:sldMkLst>
        <pc:spChg chg="mod">
          <ac:chgData name="Dominique Yolin" userId="b2feb37b8f3e1687" providerId="LiveId" clId="{2AFCAF3D-9E4D-438D-8AA0-7822791EFA89}" dt="2019-01-13T11:26:40.316" v="192" actId="27636"/>
          <ac:spMkLst>
            <pc:docMk/>
            <pc:sldMk cId="3540246227" sldId="770"/>
            <ac:spMk id="2" creationId="{59EA0014-5665-4AA3-ABF7-554DC4683E47}"/>
          </ac:spMkLst>
        </pc:spChg>
        <pc:spChg chg="mod">
          <ac:chgData name="Dominique Yolin" userId="b2feb37b8f3e1687" providerId="LiveId" clId="{2AFCAF3D-9E4D-438D-8AA0-7822791EFA89}" dt="2019-01-13T11:24:30.233" v="118" actId="20577"/>
          <ac:spMkLst>
            <pc:docMk/>
            <pc:sldMk cId="3540246227" sldId="770"/>
            <ac:spMk id="6" creationId="{CD7420BA-80D0-4D47-9292-822345371AAE}"/>
          </ac:spMkLst>
        </pc:spChg>
      </pc:sldChg>
      <pc:sldChg chg="add del">
        <pc:chgData name="Dominique Yolin" userId="b2feb37b8f3e1687" providerId="LiveId" clId="{2AFCAF3D-9E4D-438D-8AA0-7822791EFA89}" dt="2019-01-13T11:16:52.438" v="13" actId="2696"/>
        <pc:sldMkLst>
          <pc:docMk/>
          <pc:sldMk cId="2038698128" sldId="771"/>
        </pc:sldMkLst>
      </pc:sldChg>
      <pc:sldChg chg="modSp add ord">
        <pc:chgData name="Dominique Yolin" userId="b2feb37b8f3e1687" providerId="LiveId" clId="{2AFCAF3D-9E4D-438D-8AA0-7822791EFA89}" dt="2019-01-13T11:24:19.026" v="100" actId="20577"/>
        <pc:sldMkLst>
          <pc:docMk/>
          <pc:sldMk cId="1264283269" sldId="772"/>
        </pc:sldMkLst>
        <pc:spChg chg="mod">
          <ac:chgData name="Dominique Yolin" userId="b2feb37b8f3e1687" providerId="LiveId" clId="{2AFCAF3D-9E4D-438D-8AA0-7822791EFA89}" dt="2019-01-13T11:24:19.026" v="100" actId="20577"/>
          <ac:spMkLst>
            <pc:docMk/>
            <pc:sldMk cId="1264283269" sldId="772"/>
            <ac:spMk id="6" creationId="{3CFADF67-213B-4B5A-A882-12B916F1CCF6}"/>
          </ac:spMkLst>
        </pc:spChg>
      </pc:sldChg>
      <pc:sldChg chg="modSp add">
        <pc:chgData name="Dominique Yolin" userId="b2feb37b8f3e1687" providerId="LiveId" clId="{2AFCAF3D-9E4D-438D-8AA0-7822791EFA89}" dt="2019-01-13T11:17:04.330" v="53" actId="20577"/>
        <pc:sldMkLst>
          <pc:docMk/>
          <pc:sldMk cId="3688724407" sldId="773"/>
        </pc:sldMkLst>
        <pc:spChg chg="mod">
          <ac:chgData name="Dominique Yolin" userId="b2feb37b8f3e1687" providerId="LiveId" clId="{2AFCAF3D-9E4D-438D-8AA0-7822791EFA89}" dt="2019-01-13T11:17:04.330" v="53" actId="20577"/>
          <ac:spMkLst>
            <pc:docMk/>
            <pc:sldMk cId="3688724407" sldId="773"/>
            <ac:spMk id="11" creationId="{00000000-0000-0000-0000-000000000000}"/>
          </ac:spMkLst>
        </pc:spChg>
      </pc:sldChg>
      <pc:sldChg chg="modSp add">
        <pc:chgData name="Dominique Yolin" userId="b2feb37b8f3e1687" providerId="LiveId" clId="{2AFCAF3D-9E4D-438D-8AA0-7822791EFA89}" dt="2019-01-13T11:17:29.189" v="54" actId="14826"/>
        <pc:sldMkLst>
          <pc:docMk/>
          <pc:sldMk cId="507004336" sldId="774"/>
        </pc:sldMkLst>
        <pc:picChg chg="mod">
          <ac:chgData name="Dominique Yolin" userId="b2feb37b8f3e1687" providerId="LiveId" clId="{2AFCAF3D-9E4D-438D-8AA0-7822791EFA89}" dt="2019-01-13T11:17:29.189" v="54" actId="14826"/>
          <ac:picMkLst>
            <pc:docMk/>
            <pc:sldMk cId="507004336" sldId="774"/>
            <ac:picMk id="2" creationId="{F925A759-DDB0-1341-86B7-949E8C5C390B}"/>
          </ac:picMkLst>
        </pc:picChg>
      </pc:sldChg>
      <pc:sldChg chg="modSp add">
        <pc:chgData name="Dominique Yolin" userId="b2feb37b8f3e1687" providerId="LiveId" clId="{2AFCAF3D-9E4D-438D-8AA0-7822791EFA89}" dt="2019-01-13T11:27:47.868" v="237" actId="15"/>
        <pc:sldMkLst>
          <pc:docMk/>
          <pc:sldMk cId="3033195194" sldId="775"/>
        </pc:sldMkLst>
        <pc:spChg chg="mod">
          <ac:chgData name="Dominique Yolin" userId="b2feb37b8f3e1687" providerId="LiveId" clId="{2AFCAF3D-9E4D-438D-8AA0-7822791EFA89}" dt="2019-01-13T11:27:47.868" v="237" actId="15"/>
          <ac:spMkLst>
            <pc:docMk/>
            <pc:sldMk cId="3033195194" sldId="775"/>
            <ac:spMk id="2" creationId="{D2C6F80F-D984-466A-95CE-910B15159B97}"/>
          </ac:spMkLst>
        </pc:spChg>
        <pc:spChg chg="mod">
          <ac:chgData name="Dominique Yolin" userId="b2feb37b8f3e1687" providerId="LiveId" clId="{2AFCAF3D-9E4D-438D-8AA0-7822791EFA89}" dt="2019-01-13T11:27:11.434" v="206" actId="20577"/>
          <ac:spMkLst>
            <pc:docMk/>
            <pc:sldMk cId="3033195194" sldId="775"/>
            <ac:spMk id="3" creationId="{CE96EDC4-A10B-4846-ACCB-9C1F8C12AA86}"/>
          </ac:spMkLst>
        </pc:spChg>
      </pc:sldChg>
      <pc:sldChg chg="add del">
        <pc:chgData name="Dominique Yolin" userId="b2feb37b8f3e1687" providerId="LiveId" clId="{2AFCAF3D-9E4D-438D-8AA0-7822791EFA89}" dt="2019-01-13T11:18:22.357" v="56" actId="2696"/>
        <pc:sldMkLst>
          <pc:docMk/>
          <pc:sldMk cId="3160207247" sldId="775"/>
        </pc:sldMkLst>
      </pc:sldChg>
      <pc:sldChg chg="modSp add">
        <pc:chgData name="Dominique Yolin" userId="b2feb37b8f3e1687" providerId="LiveId" clId="{2AFCAF3D-9E4D-438D-8AA0-7822791EFA89}" dt="2019-01-13T11:30:22.602" v="326" actId="20577"/>
        <pc:sldMkLst>
          <pc:docMk/>
          <pc:sldMk cId="950421998" sldId="776"/>
        </pc:sldMkLst>
        <pc:spChg chg="mod">
          <ac:chgData name="Dominique Yolin" userId="b2feb37b8f3e1687" providerId="LiveId" clId="{2AFCAF3D-9E4D-438D-8AA0-7822791EFA89}" dt="2019-01-13T11:30:05.173" v="292" actId="27636"/>
          <ac:spMkLst>
            <pc:docMk/>
            <pc:sldMk cId="950421998" sldId="776"/>
            <ac:spMk id="2" creationId="{610AEB4A-5DB3-4510-96EE-352CDC2B7D16}"/>
          </ac:spMkLst>
        </pc:spChg>
        <pc:spChg chg="mod">
          <ac:chgData name="Dominique Yolin" userId="b2feb37b8f3e1687" providerId="LiveId" clId="{2AFCAF3D-9E4D-438D-8AA0-7822791EFA89}" dt="2019-01-13T11:30:22.602" v="326" actId="20577"/>
          <ac:spMkLst>
            <pc:docMk/>
            <pc:sldMk cId="950421998" sldId="776"/>
            <ac:spMk id="3" creationId="{3AF52FBB-CF36-493C-A0A4-97EC1F5122D8}"/>
          </ac:spMkLst>
        </pc:spChg>
      </pc:sldChg>
      <pc:sldChg chg="modSp add">
        <pc:chgData name="Dominique Yolin" userId="b2feb37b8f3e1687" providerId="LiveId" clId="{2AFCAF3D-9E4D-438D-8AA0-7822791EFA89}" dt="2019-01-13T11:33:01.691" v="429" actId="20577"/>
        <pc:sldMkLst>
          <pc:docMk/>
          <pc:sldMk cId="1521447514" sldId="777"/>
        </pc:sldMkLst>
        <pc:spChg chg="mod">
          <ac:chgData name="Dominique Yolin" userId="b2feb37b8f3e1687" providerId="LiveId" clId="{2AFCAF3D-9E4D-438D-8AA0-7822791EFA89}" dt="2019-01-13T11:33:01.691" v="429" actId="20577"/>
          <ac:spMkLst>
            <pc:docMk/>
            <pc:sldMk cId="1521447514" sldId="777"/>
            <ac:spMk id="2" creationId="{FEB0DF46-0116-4A05-830B-25AAF1E03A1D}"/>
          </ac:spMkLst>
        </pc:spChg>
        <pc:spChg chg="mod">
          <ac:chgData name="Dominique Yolin" userId="b2feb37b8f3e1687" providerId="LiveId" clId="{2AFCAF3D-9E4D-438D-8AA0-7822791EFA89}" dt="2019-01-13T11:31:21.215" v="329"/>
          <ac:spMkLst>
            <pc:docMk/>
            <pc:sldMk cId="1521447514" sldId="777"/>
            <ac:spMk id="3" creationId="{9451DCB5-EA8D-4926-85CE-9812EC032B9E}"/>
          </ac:spMkLst>
        </pc:spChg>
      </pc:sldChg>
      <pc:sldChg chg="modSp add ord">
        <pc:chgData name="Dominique Yolin" userId="b2feb37b8f3e1687" providerId="LiveId" clId="{2AFCAF3D-9E4D-438D-8AA0-7822791EFA89}" dt="2019-01-13T12:22:56.501" v="1423" actId="20577"/>
        <pc:sldMkLst>
          <pc:docMk/>
          <pc:sldMk cId="103133979" sldId="778"/>
        </pc:sldMkLst>
        <pc:spChg chg="mod">
          <ac:chgData name="Dominique Yolin" userId="b2feb37b8f3e1687" providerId="LiveId" clId="{2AFCAF3D-9E4D-438D-8AA0-7822791EFA89}" dt="2019-01-13T12:22:56.501" v="1423" actId="20577"/>
          <ac:spMkLst>
            <pc:docMk/>
            <pc:sldMk cId="103133979" sldId="778"/>
            <ac:spMk id="2" creationId="{B7DC1326-E6E4-4D4F-93AF-55A9C6AD7E39}"/>
          </ac:spMkLst>
        </pc:spChg>
        <pc:spChg chg="mod">
          <ac:chgData name="Dominique Yolin" userId="b2feb37b8f3e1687" providerId="LiveId" clId="{2AFCAF3D-9E4D-438D-8AA0-7822791EFA89}" dt="2019-01-13T12:21:11.333" v="1080" actId="20577"/>
          <ac:spMkLst>
            <pc:docMk/>
            <pc:sldMk cId="103133979" sldId="778"/>
            <ac:spMk id="3" creationId="{5D4AC0A4-81B0-44DD-AC73-8D4C20210C3C}"/>
          </ac:spMkLst>
        </pc:spChg>
      </pc:sldChg>
      <pc:sldChg chg="add del">
        <pc:chgData name="Dominique Yolin" userId="b2feb37b8f3e1687" providerId="LiveId" clId="{2AFCAF3D-9E4D-438D-8AA0-7822791EFA89}" dt="2019-01-13T11:40:33.510" v="485" actId="2696"/>
        <pc:sldMkLst>
          <pc:docMk/>
          <pc:sldMk cId="421478784" sldId="778"/>
        </pc:sldMkLst>
      </pc:sldChg>
      <pc:sldChg chg="add del">
        <pc:chgData name="Dominique Yolin" userId="b2feb37b8f3e1687" providerId="LiveId" clId="{2AFCAF3D-9E4D-438D-8AA0-7822791EFA89}" dt="2019-01-13T11:39:19.192" v="459" actId="2696"/>
        <pc:sldMkLst>
          <pc:docMk/>
          <pc:sldMk cId="1281319267" sldId="778"/>
        </pc:sldMkLst>
      </pc:sldChg>
      <pc:sldChg chg="modSp add modNotesTx">
        <pc:chgData name="Dominique Yolin" userId="b2feb37b8f3e1687" providerId="LiveId" clId="{2AFCAF3D-9E4D-438D-8AA0-7822791EFA89}" dt="2019-01-13T12:46:42.398" v="2374" actId="20577"/>
        <pc:sldMkLst>
          <pc:docMk/>
          <pc:sldMk cId="1158822381" sldId="779"/>
        </pc:sldMkLst>
        <pc:spChg chg="mod">
          <ac:chgData name="Dominique Yolin" userId="b2feb37b8f3e1687" providerId="LiveId" clId="{2AFCAF3D-9E4D-438D-8AA0-7822791EFA89}" dt="2019-01-13T12:46:12.007" v="2336" actId="20577"/>
          <ac:spMkLst>
            <pc:docMk/>
            <pc:sldMk cId="1158822381" sldId="779"/>
            <ac:spMk id="2" creationId="{196CAE02-1131-4302-AA07-4549F3C5E896}"/>
          </ac:spMkLst>
        </pc:spChg>
        <pc:spChg chg="mod">
          <ac:chgData name="Dominique Yolin" userId="b2feb37b8f3e1687" providerId="LiveId" clId="{2AFCAF3D-9E4D-438D-8AA0-7822791EFA89}" dt="2019-01-13T12:41:04.726" v="1529" actId="20577"/>
          <ac:spMkLst>
            <pc:docMk/>
            <pc:sldMk cId="1158822381" sldId="779"/>
            <ac:spMk id="3" creationId="{C499B2B7-6D57-461C-A3E3-D8D11793276A}"/>
          </ac:spMkLst>
        </pc:spChg>
      </pc:sldChg>
      <pc:sldMasterChg chg="del delSldLayout">
        <pc:chgData name="Dominique Yolin" userId="b2feb37b8f3e1687" providerId="LiveId" clId="{2AFCAF3D-9E4D-438D-8AA0-7822791EFA89}" dt="2019-01-13T11:16:52.453" v="25" actId="2696"/>
        <pc:sldMasterMkLst>
          <pc:docMk/>
          <pc:sldMasterMk cId="4034698029" sldId="2147483648"/>
        </pc:sldMasterMkLst>
        <pc:sldLayoutChg chg="del">
          <pc:chgData name="Dominique Yolin" userId="b2feb37b8f3e1687" providerId="LiveId" clId="{2AFCAF3D-9E4D-438D-8AA0-7822791EFA89}" dt="2019-01-13T11:16:52.439" v="14" actId="2696"/>
          <pc:sldLayoutMkLst>
            <pc:docMk/>
            <pc:sldMasterMk cId="4034698029" sldId="2147483648"/>
            <pc:sldLayoutMk cId="1650055675" sldId="2147483649"/>
          </pc:sldLayoutMkLst>
        </pc:sldLayoutChg>
        <pc:sldLayoutChg chg="del">
          <pc:chgData name="Dominique Yolin" userId="b2feb37b8f3e1687" providerId="LiveId" clId="{2AFCAF3D-9E4D-438D-8AA0-7822791EFA89}" dt="2019-01-13T11:16:52.440" v="15" actId="2696"/>
          <pc:sldLayoutMkLst>
            <pc:docMk/>
            <pc:sldMasterMk cId="4034698029" sldId="2147483648"/>
            <pc:sldLayoutMk cId="1401520913" sldId="2147483650"/>
          </pc:sldLayoutMkLst>
        </pc:sldLayoutChg>
        <pc:sldLayoutChg chg="del">
          <pc:chgData name="Dominique Yolin" userId="b2feb37b8f3e1687" providerId="LiveId" clId="{2AFCAF3D-9E4D-438D-8AA0-7822791EFA89}" dt="2019-01-13T11:16:52.441" v="16" actId="2696"/>
          <pc:sldLayoutMkLst>
            <pc:docMk/>
            <pc:sldMasterMk cId="4034698029" sldId="2147483648"/>
            <pc:sldLayoutMk cId="2649802416" sldId="2147483651"/>
          </pc:sldLayoutMkLst>
        </pc:sldLayoutChg>
        <pc:sldLayoutChg chg="del">
          <pc:chgData name="Dominique Yolin" userId="b2feb37b8f3e1687" providerId="LiveId" clId="{2AFCAF3D-9E4D-438D-8AA0-7822791EFA89}" dt="2019-01-13T11:16:52.442" v="17" actId="2696"/>
          <pc:sldLayoutMkLst>
            <pc:docMk/>
            <pc:sldMasterMk cId="4034698029" sldId="2147483648"/>
            <pc:sldLayoutMk cId="3629510257" sldId="2147483652"/>
          </pc:sldLayoutMkLst>
        </pc:sldLayoutChg>
        <pc:sldLayoutChg chg="del">
          <pc:chgData name="Dominique Yolin" userId="b2feb37b8f3e1687" providerId="LiveId" clId="{2AFCAF3D-9E4D-438D-8AA0-7822791EFA89}" dt="2019-01-13T11:16:52.443" v="18" actId="2696"/>
          <pc:sldLayoutMkLst>
            <pc:docMk/>
            <pc:sldMasterMk cId="4034698029" sldId="2147483648"/>
            <pc:sldLayoutMk cId="2395087848" sldId="2147483653"/>
          </pc:sldLayoutMkLst>
        </pc:sldLayoutChg>
        <pc:sldLayoutChg chg="del">
          <pc:chgData name="Dominique Yolin" userId="b2feb37b8f3e1687" providerId="LiveId" clId="{2AFCAF3D-9E4D-438D-8AA0-7822791EFA89}" dt="2019-01-13T11:16:52.444" v="19" actId="2696"/>
          <pc:sldLayoutMkLst>
            <pc:docMk/>
            <pc:sldMasterMk cId="4034698029" sldId="2147483648"/>
            <pc:sldLayoutMk cId="1175765069" sldId="2147483654"/>
          </pc:sldLayoutMkLst>
        </pc:sldLayoutChg>
        <pc:sldLayoutChg chg="del">
          <pc:chgData name="Dominique Yolin" userId="b2feb37b8f3e1687" providerId="LiveId" clId="{2AFCAF3D-9E4D-438D-8AA0-7822791EFA89}" dt="2019-01-13T11:16:52.444" v="20" actId="2696"/>
          <pc:sldLayoutMkLst>
            <pc:docMk/>
            <pc:sldMasterMk cId="4034698029" sldId="2147483648"/>
            <pc:sldLayoutMk cId="3235770901" sldId="2147483655"/>
          </pc:sldLayoutMkLst>
        </pc:sldLayoutChg>
        <pc:sldLayoutChg chg="del">
          <pc:chgData name="Dominique Yolin" userId="b2feb37b8f3e1687" providerId="LiveId" clId="{2AFCAF3D-9E4D-438D-8AA0-7822791EFA89}" dt="2019-01-13T11:16:52.446" v="21" actId="2696"/>
          <pc:sldLayoutMkLst>
            <pc:docMk/>
            <pc:sldMasterMk cId="4034698029" sldId="2147483648"/>
            <pc:sldLayoutMk cId="245169993" sldId="2147483656"/>
          </pc:sldLayoutMkLst>
        </pc:sldLayoutChg>
        <pc:sldLayoutChg chg="del">
          <pc:chgData name="Dominique Yolin" userId="b2feb37b8f3e1687" providerId="LiveId" clId="{2AFCAF3D-9E4D-438D-8AA0-7822791EFA89}" dt="2019-01-13T11:16:52.448" v="22" actId="2696"/>
          <pc:sldLayoutMkLst>
            <pc:docMk/>
            <pc:sldMasterMk cId="4034698029" sldId="2147483648"/>
            <pc:sldLayoutMk cId="3050885233" sldId="2147483657"/>
          </pc:sldLayoutMkLst>
        </pc:sldLayoutChg>
        <pc:sldLayoutChg chg="del">
          <pc:chgData name="Dominique Yolin" userId="b2feb37b8f3e1687" providerId="LiveId" clId="{2AFCAF3D-9E4D-438D-8AA0-7822791EFA89}" dt="2019-01-13T11:16:52.450" v="23" actId="2696"/>
          <pc:sldLayoutMkLst>
            <pc:docMk/>
            <pc:sldMasterMk cId="4034698029" sldId="2147483648"/>
            <pc:sldLayoutMk cId="1541267056" sldId="2147483658"/>
          </pc:sldLayoutMkLst>
        </pc:sldLayoutChg>
        <pc:sldLayoutChg chg="del">
          <pc:chgData name="Dominique Yolin" userId="b2feb37b8f3e1687" providerId="LiveId" clId="{2AFCAF3D-9E4D-438D-8AA0-7822791EFA89}" dt="2019-01-13T11:16:52.451" v="24" actId="2696"/>
          <pc:sldLayoutMkLst>
            <pc:docMk/>
            <pc:sldMasterMk cId="4034698029" sldId="2147483648"/>
            <pc:sldLayoutMk cId="2817728214" sldId="2147483659"/>
          </pc:sldLayoutMkLst>
        </pc:sldLayoutChg>
        <pc:sldLayoutChg chg="del">
          <pc:chgData name="Dominique Yolin" userId="b2feb37b8f3e1687" providerId="LiveId" clId="{2AFCAF3D-9E4D-438D-8AA0-7822791EFA89}" dt="2019-01-13T11:16:48.944" v="10" actId="2696"/>
          <pc:sldLayoutMkLst>
            <pc:docMk/>
            <pc:sldMasterMk cId="4034698029" sldId="2147483648"/>
            <pc:sldLayoutMk cId="753775937" sldId="2147483660"/>
          </pc:sldLayoutMkLst>
        </pc:sldLayoutChg>
        <pc:sldLayoutChg chg="del">
          <pc:chgData name="Dominique Yolin" userId="b2feb37b8f3e1687" providerId="LiveId" clId="{2AFCAF3D-9E4D-438D-8AA0-7822791EFA89}" dt="2019-01-13T11:16:50.371" v="12" actId="2696"/>
          <pc:sldLayoutMkLst>
            <pc:docMk/>
            <pc:sldMasterMk cId="4034698029" sldId="2147483648"/>
            <pc:sldLayoutMk cId="164143411" sldId="2147483661"/>
          </pc:sldLayoutMkLst>
        </pc:sldLayoutChg>
      </pc:sldMasterChg>
      <pc:sldMasterChg chg="delSldLayout">
        <pc:chgData name="Dominique Yolin" userId="b2feb37b8f3e1687" providerId="LiveId" clId="{2AFCAF3D-9E4D-438D-8AA0-7822791EFA89}" dt="2019-01-13T11:18:22.357" v="57" actId="2696"/>
        <pc:sldMasterMkLst>
          <pc:docMk/>
          <pc:sldMasterMk cId="1018694273" sldId="2147483662"/>
        </pc:sldMasterMkLst>
        <pc:sldLayoutChg chg="del">
          <pc:chgData name="Dominique Yolin" userId="b2feb37b8f3e1687" providerId="LiveId" clId="{2AFCAF3D-9E4D-438D-8AA0-7822791EFA89}" dt="2019-01-13T11:18:22.357" v="57" actId="2696"/>
          <pc:sldLayoutMkLst>
            <pc:docMk/>
            <pc:sldMasterMk cId="1018694273" sldId="2147483662"/>
            <pc:sldLayoutMk cId="891104783" sldId="2147483665"/>
          </pc:sldLayoutMkLst>
        </pc:sldLayoutChg>
      </pc:sldMasterChg>
    </pc:docChg>
  </pc:docChgLst>
  <pc:docChgLst>
    <pc:chgData name="Dominique" userId="b2feb37b8f3e1687" providerId="LiveId" clId="{E00E47A9-234B-4F7E-A48E-EDA3C471B67F}"/>
    <pc:docChg chg="undo redo custSel addSld delSld modSld sldOrd addSection modSection">
      <pc:chgData name="Dominique" userId="b2feb37b8f3e1687" providerId="LiveId" clId="{E00E47A9-234B-4F7E-A48E-EDA3C471B67F}" dt="2020-09-16T21:00:35.997" v="6963" actId="207"/>
      <pc:docMkLst>
        <pc:docMk/>
      </pc:docMkLst>
      <pc:sldChg chg="modSp add mod">
        <pc:chgData name="Dominique" userId="b2feb37b8f3e1687" providerId="LiveId" clId="{E00E47A9-234B-4F7E-A48E-EDA3C471B67F}" dt="2020-09-07T19:52:37.159" v="385" actId="20577"/>
        <pc:sldMkLst>
          <pc:docMk/>
          <pc:sldMk cId="3435268698" sldId="258"/>
        </pc:sldMkLst>
        <pc:spChg chg="mod">
          <ac:chgData name="Dominique" userId="b2feb37b8f3e1687" providerId="LiveId" clId="{E00E47A9-234B-4F7E-A48E-EDA3C471B67F}" dt="2020-09-07T19:52:37.159" v="385" actId="20577"/>
          <ac:spMkLst>
            <pc:docMk/>
            <pc:sldMk cId="3435268698" sldId="258"/>
            <ac:spMk id="6" creationId="{21C9653D-2C9E-439C-B8E2-75B14BCAD72B}"/>
          </ac:spMkLst>
        </pc:spChg>
      </pc:sldChg>
      <pc:sldChg chg="modSp add mod ord">
        <pc:chgData name="Dominique" userId="b2feb37b8f3e1687" providerId="LiveId" clId="{E00E47A9-234B-4F7E-A48E-EDA3C471B67F}" dt="2020-09-07T21:49:12.147" v="875"/>
        <pc:sldMkLst>
          <pc:docMk/>
          <pc:sldMk cId="3941720942" sldId="259"/>
        </pc:sldMkLst>
        <pc:spChg chg="mod">
          <ac:chgData name="Dominique" userId="b2feb37b8f3e1687" providerId="LiveId" clId="{E00E47A9-234B-4F7E-A48E-EDA3C471B67F}" dt="2020-09-07T21:48:32.281" v="829" actId="20577"/>
          <ac:spMkLst>
            <pc:docMk/>
            <pc:sldMk cId="3941720942" sldId="259"/>
            <ac:spMk id="6" creationId="{CE55A250-B969-4B5B-98FF-AC37FD2463C6}"/>
          </ac:spMkLst>
        </pc:spChg>
      </pc:sldChg>
      <pc:sldChg chg="modSp add mod">
        <pc:chgData name="Dominique" userId="b2feb37b8f3e1687" providerId="LiveId" clId="{E00E47A9-234B-4F7E-A48E-EDA3C471B67F}" dt="2020-09-08T07:23:20.923" v="3274" actId="20577"/>
        <pc:sldMkLst>
          <pc:docMk/>
          <pc:sldMk cId="0" sldId="260"/>
        </pc:sldMkLst>
        <pc:spChg chg="mod">
          <ac:chgData name="Dominique" userId="b2feb37b8f3e1687" providerId="LiveId" clId="{E00E47A9-234B-4F7E-A48E-EDA3C471B67F}" dt="2020-09-08T07:23:20.923" v="3274" actId="20577"/>
          <ac:spMkLst>
            <pc:docMk/>
            <pc:sldMk cId="0" sldId="260"/>
            <ac:spMk id="23" creationId="{DBED4A69-70F8-449F-9B2C-F22B28B7C7C5}"/>
          </ac:spMkLst>
        </pc:spChg>
      </pc:sldChg>
      <pc:sldChg chg="add">
        <pc:chgData name="Dominique" userId="b2feb37b8f3e1687" providerId="LiveId" clId="{E00E47A9-234B-4F7E-A48E-EDA3C471B67F}" dt="2020-09-08T07:23:39.383" v="3275"/>
        <pc:sldMkLst>
          <pc:docMk/>
          <pc:sldMk cId="0" sldId="261"/>
        </pc:sldMkLst>
      </pc:sldChg>
      <pc:sldChg chg="addSp delSp modSp add mod ord">
        <pc:chgData name="Dominique" userId="b2feb37b8f3e1687" providerId="LiveId" clId="{E00E47A9-234B-4F7E-A48E-EDA3C471B67F}" dt="2020-09-08T10:59:20.052" v="4087" actId="27636"/>
        <pc:sldMkLst>
          <pc:docMk/>
          <pc:sldMk cId="0" sldId="264"/>
        </pc:sldMkLst>
        <pc:spChg chg="add del">
          <ac:chgData name="Dominique" userId="b2feb37b8f3e1687" providerId="LiveId" clId="{E00E47A9-234B-4F7E-A48E-EDA3C471B67F}" dt="2020-09-08T10:59:12.680" v="4071"/>
          <ac:spMkLst>
            <pc:docMk/>
            <pc:sldMk cId="0" sldId="264"/>
            <ac:spMk id="2" creationId="{71C34921-565D-40F2-A85B-E9F10985B107}"/>
          </ac:spMkLst>
        </pc:spChg>
        <pc:spChg chg="mod">
          <ac:chgData name="Dominique" userId="b2feb37b8f3e1687" providerId="LiveId" clId="{E00E47A9-234B-4F7E-A48E-EDA3C471B67F}" dt="2020-09-07T20:48:42.356" v="432" actId="20577"/>
          <ac:spMkLst>
            <pc:docMk/>
            <pc:sldMk cId="0" sldId="264"/>
            <ac:spMk id="7" creationId="{48FB998E-2805-4BDE-984C-DCBE959EAA86}"/>
          </ac:spMkLst>
        </pc:spChg>
        <pc:spChg chg="mod">
          <ac:chgData name="Dominique" userId="b2feb37b8f3e1687" providerId="LiveId" clId="{E00E47A9-234B-4F7E-A48E-EDA3C471B67F}" dt="2020-09-08T10:59:20.052" v="4087" actId="27636"/>
          <ac:spMkLst>
            <pc:docMk/>
            <pc:sldMk cId="0" sldId="264"/>
            <ac:spMk id="8" creationId="{FA0EED4D-3626-4CFB-BEB2-A6E281DDDA5C}"/>
          </ac:spMkLst>
        </pc:spChg>
      </pc:sldChg>
      <pc:sldChg chg="addSp delSp modSp add mod ord">
        <pc:chgData name="Dominique" userId="b2feb37b8f3e1687" providerId="LiveId" clId="{E00E47A9-234B-4F7E-A48E-EDA3C471B67F}" dt="2020-09-07T22:15:36.333" v="1491" actId="1076"/>
        <pc:sldMkLst>
          <pc:docMk/>
          <pc:sldMk cId="2652763569" sldId="276"/>
        </pc:sldMkLst>
        <pc:spChg chg="mod">
          <ac:chgData name="Dominique" userId="b2feb37b8f3e1687" providerId="LiveId" clId="{E00E47A9-234B-4F7E-A48E-EDA3C471B67F}" dt="2020-09-07T22:13:25.631" v="1467" actId="20577"/>
          <ac:spMkLst>
            <pc:docMk/>
            <pc:sldMk cId="2652763569" sldId="276"/>
            <ac:spMk id="2" creationId="{00000000-0000-0000-0000-000000000000}"/>
          </ac:spMkLst>
        </pc:spChg>
        <pc:spChg chg="add del mod">
          <ac:chgData name="Dominique" userId="b2feb37b8f3e1687" providerId="LiveId" clId="{E00E47A9-234B-4F7E-A48E-EDA3C471B67F}" dt="2020-09-07T21:54:23.236" v="889" actId="3680"/>
          <ac:spMkLst>
            <pc:docMk/>
            <pc:sldMk cId="2652763569" sldId="276"/>
            <ac:spMk id="5" creationId="{CDB665F7-4BB7-456D-8BA8-AE92C78AA4E2}"/>
          </ac:spMkLst>
        </pc:spChg>
        <pc:spChg chg="add mod">
          <ac:chgData name="Dominique" userId="b2feb37b8f3e1687" providerId="LiveId" clId="{E00E47A9-234B-4F7E-A48E-EDA3C471B67F}" dt="2020-09-07T22:15:36.333" v="1491" actId="1076"/>
          <ac:spMkLst>
            <pc:docMk/>
            <pc:sldMk cId="2652763569" sldId="276"/>
            <ac:spMk id="9" creationId="{882D9A83-66A7-4C3A-8167-F9998C555326}"/>
          </ac:spMkLst>
        </pc:spChg>
        <pc:graphicFrameChg chg="del mod">
          <ac:chgData name="Dominique" userId="b2feb37b8f3e1687" providerId="LiveId" clId="{E00E47A9-234B-4F7E-A48E-EDA3C471B67F}" dt="2020-09-07T21:54:06.429" v="888" actId="478"/>
          <ac:graphicFrameMkLst>
            <pc:docMk/>
            <pc:sldMk cId="2652763569" sldId="276"/>
            <ac:graphicFrameMk id="4" creationId="{E4D61807-9CE4-4800-A13B-A0687548F19B}"/>
          </ac:graphicFrameMkLst>
        </pc:graphicFrameChg>
        <pc:graphicFrameChg chg="add mod ord modGraphic">
          <ac:chgData name="Dominique" userId="b2feb37b8f3e1687" providerId="LiveId" clId="{E00E47A9-234B-4F7E-A48E-EDA3C471B67F}" dt="2020-09-07T22:15:33.365" v="1490" actId="1076"/>
          <ac:graphicFrameMkLst>
            <pc:docMk/>
            <pc:sldMk cId="2652763569" sldId="276"/>
            <ac:graphicFrameMk id="6" creationId="{493B59DC-24C7-48E2-855F-46E13018EAF2}"/>
          </ac:graphicFrameMkLst>
        </pc:graphicFrameChg>
        <pc:graphicFrameChg chg="add del mod">
          <ac:chgData name="Dominique" userId="b2feb37b8f3e1687" providerId="LiveId" clId="{E00E47A9-234B-4F7E-A48E-EDA3C471B67F}" dt="2020-09-07T22:14:37.025" v="1474" actId="478"/>
          <ac:graphicFrameMkLst>
            <pc:docMk/>
            <pc:sldMk cId="2652763569" sldId="276"/>
            <ac:graphicFrameMk id="7" creationId="{6A6EE72B-9DBE-4C79-A64F-04DA46327C6F}"/>
          </ac:graphicFrameMkLst>
        </pc:graphicFrameChg>
      </pc:sldChg>
      <pc:sldChg chg="del">
        <pc:chgData name="Dominique" userId="b2feb37b8f3e1687" providerId="LiveId" clId="{E00E47A9-234B-4F7E-A48E-EDA3C471B67F}" dt="2020-09-07T17:48:01.034" v="16" actId="47"/>
        <pc:sldMkLst>
          <pc:docMk/>
          <pc:sldMk cId="3469909807" sldId="288"/>
        </pc:sldMkLst>
      </pc:sldChg>
      <pc:sldChg chg="del">
        <pc:chgData name="Dominique" userId="b2feb37b8f3e1687" providerId="LiveId" clId="{E00E47A9-234B-4F7E-A48E-EDA3C471B67F}" dt="2020-09-07T17:48:01.663" v="17" actId="47"/>
        <pc:sldMkLst>
          <pc:docMk/>
          <pc:sldMk cId="3678336504" sldId="290"/>
        </pc:sldMkLst>
      </pc:sldChg>
      <pc:sldChg chg="del">
        <pc:chgData name="Dominique" userId="b2feb37b8f3e1687" providerId="LiveId" clId="{E00E47A9-234B-4F7E-A48E-EDA3C471B67F}" dt="2020-09-07T17:48:02.041" v="18" actId="47"/>
        <pc:sldMkLst>
          <pc:docMk/>
          <pc:sldMk cId="884060065" sldId="291"/>
        </pc:sldMkLst>
      </pc:sldChg>
      <pc:sldChg chg="del">
        <pc:chgData name="Dominique" userId="b2feb37b8f3e1687" providerId="LiveId" clId="{E00E47A9-234B-4F7E-A48E-EDA3C471B67F}" dt="2020-09-07T17:48:02.412" v="19" actId="47"/>
        <pc:sldMkLst>
          <pc:docMk/>
          <pc:sldMk cId="3514845104" sldId="292"/>
        </pc:sldMkLst>
      </pc:sldChg>
      <pc:sldChg chg="modSp add mod ord">
        <pc:chgData name="Dominique" userId="b2feb37b8f3e1687" providerId="LiveId" clId="{E00E47A9-234B-4F7E-A48E-EDA3C471B67F}" dt="2020-09-07T21:51:27.246" v="884" actId="33524"/>
        <pc:sldMkLst>
          <pc:docMk/>
          <pc:sldMk cId="788540910" sldId="294"/>
        </pc:sldMkLst>
        <pc:spChg chg="mod">
          <ac:chgData name="Dominique" userId="b2feb37b8f3e1687" providerId="LiveId" clId="{E00E47A9-234B-4F7E-A48E-EDA3C471B67F}" dt="2020-09-07T21:51:27.246" v="884" actId="33524"/>
          <ac:spMkLst>
            <pc:docMk/>
            <pc:sldMk cId="788540910" sldId="294"/>
            <ac:spMk id="21" creationId="{5E3BFA9A-143E-4977-A810-9647CDD9809C}"/>
          </ac:spMkLst>
        </pc:spChg>
      </pc:sldChg>
      <pc:sldChg chg="del">
        <pc:chgData name="Dominique" userId="b2feb37b8f3e1687" providerId="LiveId" clId="{E00E47A9-234B-4F7E-A48E-EDA3C471B67F}" dt="2020-09-07T17:48:02.745" v="20" actId="47"/>
        <pc:sldMkLst>
          <pc:docMk/>
          <pc:sldMk cId="2291635817" sldId="296"/>
        </pc:sldMkLst>
      </pc:sldChg>
      <pc:sldChg chg="del">
        <pc:chgData name="Dominique" userId="b2feb37b8f3e1687" providerId="LiveId" clId="{E00E47A9-234B-4F7E-A48E-EDA3C471B67F}" dt="2020-09-07T17:48:03.222" v="22" actId="47"/>
        <pc:sldMkLst>
          <pc:docMk/>
          <pc:sldMk cId="2791387122" sldId="297"/>
        </pc:sldMkLst>
      </pc:sldChg>
      <pc:sldChg chg="del">
        <pc:chgData name="Dominique" userId="b2feb37b8f3e1687" providerId="LiveId" clId="{E00E47A9-234B-4F7E-A48E-EDA3C471B67F}" dt="2020-09-07T17:48:04.542" v="23" actId="47"/>
        <pc:sldMkLst>
          <pc:docMk/>
          <pc:sldMk cId="3425665419" sldId="298"/>
        </pc:sldMkLst>
      </pc:sldChg>
      <pc:sldChg chg="del">
        <pc:chgData name="Dominique" userId="b2feb37b8f3e1687" providerId="LiveId" clId="{E00E47A9-234B-4F7E-A48E-EDA3C471B67F}" dt="2020-09-07T17:48:04.883" v="24" actId="47"/>
        <pc:sldMkLst>
          <pc:docMk/>
          <pc:sldMk cId="808148339" sldId="299"/>
        </pc:sldMkLst>
      </pc:sldChg>
      <pc:sldChg chg="del">
        <pc:chgData name="Dominique" userId="b2feb37b8f3e1687" providerId="LiveId" clId="{E00E47A9-234B-4F7E-A48E-EDA3C471B67F}" dt="2020-09-07T17:48:05.105" v="25" actId="47"/>
        <pc:sldMkLst>
          <pc:docMk/>
          <pc:sldMk cId="2736489846" sldId="304"/>
        </pc:sldMkLst>
      </pc:sldChg>
      <pc:sldChg chg="del">
        <pc:chgData name="Dominique" userId="b2feb37b8f3e1687" providerId="LiveId" clId="{E00E47A9-234B-4F7E-A48E-EDA3C471B67F}" dt="2020-09-07T17:48:05.338" v="26" actId="47"/>
        <pc:sldMkLst>
          <pc:docMk/>
          <pc:sldMk cId="154596326" sldId="306"/>
        </pc:sldMkLst>
      </pc:sldChg>
      <pc:sldChg chg="addSp delSp modSp add del mod modClrScheme chgLayout">
        <pc:chgData name="Dominique" userId="b2feb37b8f3e1687" providerId="LiveId" clId="{E00E47A9-234B-4F7E-A48E-EDA3C471B67F}" dt="2020-09-08T11:13:42.783" v="5659" actId="47"/>
        <pc:sldMkLst>
          <pc:docMk/>
          <pc:sldMk cId="0" sldId="344"/>
        </pc:sldMkLst>
        <pc:spChg chg="mod ord">
          <ac:chgData name="Dominique" userId="b2feb37b8f3e1687" providerId="LiveId" clId="{E00E47A9-234B-4F7E-A48E-EDA3C471B67F}" dt="2020-09-08T11:00:10.454" v="4146" actId="20577"/>
          <ac:spMkLst>
            <pc:docMk/>
            <pc:sldMk cId="0" sldId="344"/>
            <ac:spMk id="2" creationId="{00000000-0000-0000-0000-000000000000}"/>
          </ac:spMkLst>
        </pc:spChg>
        <pc:spChg chg="mod ord">
          <ac:chgData name="Dominique" userId="b2feb37b8f3e1687" providerId="LiveId" clId="{E00E47A9-234B-4F7E-A48E-EDA3C471B67F}" dt="2020-09-08T11:13:39.199" v="5658" actId="21"/>
          <ac:spMkLst>
            <pc:docMk/>
            <pc:sldMk cId="0" sldId="344"/>
            <ac:spMk id="3" creationId="{00000000-0000-0000-0000-000000000000}"/>
          </ac:spMkLst>
        </pc:spChg>
        <pc:spChg chg="add del mod">
          <ac:chgData name="Dominique" userId="b2feb37b8f3e1687" providerId="LiveId" clId="{E00E47A9-234B-4F7E-A48E-EDA3C471B67F}" dt="2020-09-08T10:59:51.903" v="4089"/>
          <ac:spMkLst>
            <pc:docMk/>
            <pc:sldMk cId="0" sldId="344"/>
            <ac:spMk id="4" creationId="{7F67BC16-EBFA-4EA9-AF85-077F59D51146}"/>
          </ac:spMkLst>
        </pc:spChg>
        <pc:spChg chg="add del mod">
          <ac:chgData name="Dominique" userId="b2feb37b8f3e1687" providerId="LiveId" clId="{E00E47A9-234B-4F7E-A48E-EDA3C471B67F}" dt="2020-09-08T10:59:51.903" v="4089"/>
          <ac:spMkLst>
            <pc:docMk/>
            <pc:sldMk cId="0" sldId="344"/>
            <ac:spMk id="5" creationId="{B1D7EA1E-572B-473F-B6A1-12BC8C36C8E1}"/>
          </ac:spMkLst>
        </pc:spChg>
      </pc:sldChg>
      <pc:sldChg chg="modSp add modAnim">
        <pc:chgData name="Dominique" userId="b2feb37b8f3e1687" providerId="LiveId" clId="{E00E47A9-234B-4F7E-A48E-EDA3C471B67F}" dt="2020-09-08T11:30:17.058" v="5983" actId="20577"/>
        <pc:sldMkLst>
          <pc:docMk/>
          <pc:sldMk cId="1040413387" sldId="544"/>
        </pc:sldMkLst>
        <pc:graphicFrameChg chg="mod">
          <ac:chgData name="Dominique" userId="b2feb37b8f3e1687" providerId="LiveId" clId="{E00E47A9-234B-4F7E-A48E-EDA3C471B67F}" dt="2020-09-08T11:30:17.058" v="5983" actId="20577"/>
          <ac:graphicFrameMkLst>
            <pc:docMk/>
            <pc:sldMk cId="1040413387" sldId="544"/>
            <ac:graphicFrameMk id="4" creationId="{FB18672F-7B49-4DE5-8B6F-52CF22EF9D72}"/>
          </ac:graphicFrameMkLst>
        </pc:graphicFrameChg>
      </pc:sldChg>
      <pc:sldChg chg="modSp add mod">
        <pc:chgData name="Dominique" userId="b2feb37b8f3e1687" providerId="LiveId" clId="{E00E47A9-234B-4F7E-A48E-EDA3C471B67F}" dt="2020-09-08T11:28:26.859" v="5974" actId="20577"/>
        <pc:sldMkLst>
          <pc:docMk/>
          <pc:sldMk cId="1369673982" sldId="568"/>
        </pc:sldMkLst>
        <pc:spChg chg="mod">
          <ac:chgData name="Dominique" userId="b2feb37b8f3e1687" providerId="LiveId" clId="{E00E47A9-234B-4F7E-A48E-EDA3C471B67F}" dt="2020-09-08T11:28:26.859" v="5974" actId="20577"/>
          <ac:spMkLst>
            <pc:docMk/>
            <pc:sldMk cId="1369673982" sldId="568"/>
            <ac:spMk id="2" creationId="{C987C917-A0B5-4E36-B5F8-509C702378EF}"/>
          </ac:spMkLst>
        </pc:spChg>
      </pc:sldChg>
      <pc:sldChg chg="modSp add mod ord modNotesTx">
        <pc:chgData name="Dominique" userId="b2feb37b8f3e1687" providerId="LiveId" clId="{E00E47A9-234B-4F7E-A48E-EDA3C471B67F}" dt="2020-09-07T21:50:32.196" v="881"/>
        <pc:sldMkLst>
          <pc:docMk/>
          <pc:sldMk cId="0" sldId="570"/>
        </pc:sldMkLst>
        <pc:spChg chg="mod">
          <ac:chgData name="Dominique" userId="b2feb37b8f3e1687" providerId="LiveId" clId="{E00E47A9-234B-4F7E-A48E-EDA3C471B67F}" dt="2020-09-07T19:53:13.227" v="411" actId="20577"/>
          <ac:spMkLst>
            <pc:docMk/>
            <pc:sldMk cId="0" sldId="570"/>
            <ac:spMk id="7" creationId="{1D6434DE-60EC-46C2-B135-42296241B130}"/>
          </ac:spMkLst>
        </pc:spChg>
        <pc:spChg chg="mod">
          <ac:chgData name="Dominique" userId="b2feb37b8f3e1687" providerId="LiveId" clId="{E00E47A9-234B-4F7E-A48E-EDA3C471B67F}" dt="2020-09-07T21:49:07.095" v="873" actId="20577"/>
          <ac:spMkLst>
            <pc:docMk/>
            <pc:sldMk cId="0" sldId="570"/>
            <ac:spMk id="8" creationId="{77B2D19C-B3D0-4668-80A4-C9C7CD1643AA}"/>
          </ac:spMkLst>
        </pc:spChg>
      </pc:sldChg>
      <pc:sldChg chg="add ord">
        <pc:chgData name="Dominique" userId="b2feb37b8f3e1687" providerId="LiveId" clId="{E00E47A9-234B-4F7E-A48E-EDA3C471B67F}" dt="2020-09-07T22:09:09.262" v="1463"/>
        <pc:sldMkLst>
          <pc:docMk/>
          <pc:sldMk cId="3517343087" sldId="573"/>
        </pc:sldMkLst>
      </pc:sldChg>
      <pc:sldChg chg="addSp delSp modSp add mod chgLayout">
        <pc:chgData name="Dominique" userId="b2feb37b8f3e1687" providerId="LiveId" clId="{E00E47A9-234B-4F7E-A48E-EDA3C471B67F}" dt="2020-09-16T20:54:44.850" v="6893" actId="20577"/>
        <pc:sldMkLst>
          <pc:docMk/>
          <pc:sldMk cId="4006537084" sldId="577"/>
        </pc:sldMkLst>
        <pc:spChg chg="add del mod">
          <ac:chgData name="Dominique" userId="b2feb37b8f3e1687" providerId="LiveId" clId="{E00E47A9-234B-4F7E-A48E-EDA3C471B67F}" dt="2020-09-08T07:28:52.410" v="3465"/>
          <ac:spMkLst>
            <pc:docMk/>
            <pc:sldMk cId="4006537084" sldId="577"/>
            <ac:spMk id="2" creationId="{1FEA87A7-C09C-4E18-B012-6ABE344C5341}"/>
          </ac:spMkLst>
        </pc:spChg>
        <pc:spChg chg="add del mod">
          <ac:chgData name="Dominique" userId="b2feb37b8f3e1687" providerId="LiveId" clId="{E00E47A9-234B-4F7E-A48E-EDA3C471B67F}" dt="2020-09-08T07:28:52.410" v="3465"/>
          <ac:spMkLst>
            <pc:docMk/>
            <pc:sldMk cId="4006537084" sldId="577"/>
            <ac:spMk id="3" creationId="{DEB03D0A-5961-4EA4-9C4D-C215A707E2D0}"/>
          </ac:spMkLst>
        </pc:spChg>
        <pc:spChg chg="mod ord">
          <ac:chgData name="Dominique" userId="b2feb37b8f3e1687" providerId="LiveId" clId="{E00E47A9-234B-4F7E-A48E-EDA3C471B67F}" dt="2020-09-08T07:28:57.861" v="3466" actId="700"/>
          <ac:spMkLst>
            <pc:docMk/>
            <pc:sldMk cId="4006537084" sldId="577"/>
            <ac:spMk id="9" creationId="{87DF8FFD-E547-4118-BA31-F596F77333B0}"/>
          </ac:spMkLst>
        </pc:spChg>
        <pc:spChg chg="mod ord">
          <ac:chgData name="Dominique" userId="b2feb37b8f3e1687" providerId="LiveId" clId="{E00E47A9-234B-4F7E-A48E-EDA3C471B67F}" dt="2020-09-16T20:54:44.850" v="6893" actId="20577"/>
          <ac:spMkLst>
            <pc:docMk/>
            <pc:sldMk cId="4006537084" sldId="577"/>
            <ac:spMk id="12" creationId="{4CCE569D-43F4-4E45-841E-A13EE8540465}"/>
          </ac:spMkLst>
        </pc:spChg>
        <pc:grpChg chg="del">
          <ac:chgData name="Dominique" userId="b2feb37b8f3e1687" providerId="LiveId" clId="{E00E47A9-234B-4F7E-A48E-EDA3C471B67F}" dt="2020-09-08T07:28:32.808" v="3462" actId="478"/>
          <ac:grpSpMkLst>
            <pc:docMk/>
            <pc:sldMk cId="4006537084" sldId="577"/>
            <ac:grpSpMk id="13" creationId="{45AA2D67-F7C8-45B6-80B1-72DB48A58438}"/>
          </ac:grpSpMkLst>
        </pc:grpChg>
      </pc:sldChg>
      <pc:sldChg chg="modSp add mod">
        <pc:chgData name="Dominique" userId="b2feb37b8f3e1687" providerId="LiveId" clId="{E00E47A9-234B-4F7E-A48E-EDA3C471B67F}" dt="2020-09-07T21:48:18.471" v="826" actId="20577"/>
        <pc:sldMkLst>
          <pc:docMk/>
          <pc:sldMk cId="3484834218" sldId="662"/>
        </pc:sldMkLst>
        <pc:spChg chg="mod">
          <ac:chgData name="Dominique" userId="b2feb37b8f3e1687" providerId="LiveId" clId="{E00E47A9-234B-4F7E-A48E-EDA3C471B67F}" dt="2020-09-07T21:48:18.471" v="826" actId="20577"/>
          <ac:spMkLst>
            <pc:docMk/>
            <pc:sldMk cId="3484834218" sldId="662"/>
            <ac:spMk id="2" creationId="{D8E751C6-9DC2-4BE7-9345-60FB0BCA2EC0}"/>
          </ac:spMkLst>
        </pc:spChg>
      </pc:sldChg>
      <pc:sldChg chg="add del">
        <pc:chgData name="Dominique" userId="b2feb37b8f3e1687" providerId="LiveId" clId="{E00E47A9-234B-4F7E-A48E-EDA3C471B67F}" dt="2020-09-07T21:47:25.157" v="822" actId="47"/>
        <pc:sldMkLst>
          <pc:docMk/>
          <pc:sldMk cId="3951640526" sldId="663"/>
        </pc:sldMkLst>
      </pc:sldChg>
      <pc:sldChg chg="add del">
        <pc:chgData name="Dominique" userId="b2feb37b8f3e1687" providerId="LiveId" clId="{E00E47A9-234B-4F7E-A48E-EDA3C471B67F}" dt="2020-09-07T21:58:33.966" v="898" actId="47"/>
        <pc:sldMkLst>
          <pc:docMk/>
          <pc:sldMk cId="324303562" sldId="664"/>
        </pc:sldMkLst>
      </pc:sldChg>
      <pc:sldChg chg="add del">
        <pc:chgData name="Dominique" userId="b2feb37b8f3e1687" providerId="LiveId" clId="{E00E47A9-234B-4F7E-A48E-EDA3C471B67F}" dt="2020-09-07T21:58:35.357" v="899" actId="47"/>
        <pc:sldMkLst>
          <pc:docMk/>
          <pc:sldMk cId="1173696791" sldId="665"/>
        </pc:sldMkLst>
      </pc:sldChg>
      <pc:sldChg chg="modSp add del mod ord">
        <pc:chgData name="Dominique" userId="b2feb37b8f3e1687" providerId="LiveId" clId="{E00E47A9-234B-4F7E-A48E-EDA3C471B67F}" dt="2020-09-08T07:30:25.614" v="3502" actId="47"/>
        <pc:sldMkLst>
          <pc:docMk/>
          <pc:sldMk cId="3300124334" sldId="667"/>
        </pc:sldMkLst>
        <pc:spChg chg="mod">
          <ac:chgData name="Dominique" userId="b2feb37b8f3e1687" providerId="LiveId" clId="{E00E47A9-234B-4F7E-A48E-EDA3C471B67F}" dt="2020-09-08T07:29:29.835" v="3467" actId="21"/>
          <ac:spMkLst>
            <pc:docMk/>
            <pc:sldMk cId="3300124334" sldId="667"/>
            <ac:spMk id="2" creationId="{6D75A6F3-F3C4-44D6-AC2E-09ADFCF85CD9}"/>
          </ac:spMkLst>
        </pc:spChg>
        <pc:spChg chg="mod">
          <ac:chgData name="Dominique" userId="b2feb37b8f3e1687" providerId="LiveId" clId="{E00E47A9-234B-4F7E-A48E-EDA3C471B67F}" dt="2020-09-08T07:29:39.350" v="3475" actId="27636"/>
          <ac:spMkLst>
            <pc:docMk/>
            <pc:sldMk cId="3300124334" sldId="667"/>
            <ac:spMk id="3" creationId="{12905D71-B6EE-42CC-8721-30032FBC3AAF}"/>
          </ac:spMkLst>
        </pc:spChg>
      </pc:sldChg>
      <pc:sldChg chg="modSp add mod">
        <pc:chgData name="Dominique" userId="b2feb37b8f3e1687" providerId="LiveId" clId="{E00E47A9-234B-4F7E-A48E-EDA3C471B67F}" dt="2020-09-08T07:26:10.830" v="3459"/>
        <pc:sldMkLst>
          <pc:docMk/>
          <pc:sldMk cId="1137869999" sldId="672"/>
        </pc:sldMkLst>
        <pc:spChg chg="mod">
          <ac:chgData name="Dominique" userId="b2feb37b8f3e1687" providerId="LiveId" clId="{E00E47A9-234B-4F7E-A48E-EDA3C471B67F}" dt="2020-09-08T07:26:10.830" v="3459"/>
          <ac:spMkLst>
            <pc:docMk/>
            <pc:sldMk cId="1137869999" sldId="672"/>
            <ac:spMk id="2" creationId="{F9A56AF9-BE7F-4948-A06D-39D9248951A5}"/>
          </ac:spMkLst>
        </pc:spChg>
        <pc:spChg chg="mod">
          <ac:chgData name="Dominique" userId="b2feb37b8f3e1687" providerId="LiveId" clId="{E00E47A9-234B-4F7E-A48E-EDA3C471B67F}" dt="2020-09-08T07:22:34.912" v="3272" actId="20577"/>
          <ac:spMkLst>
            <pc:docMk/>
            <pc:sldMk cId="1137869999" sldId="672"/>
            <ac:spMk id="3" creationId="{0449A827-1E4B-490B-8834-B4D5F48265E9}"/>
          </ac:spMkLst>
        </pc:spChg>
      </pc:sldChg>
      <pc:sldChg chg="del">
        <pc:chgData name="Dominique" userId="b2feb37b8f3e1687" providerId="LiveId" clId="{E00E47A9-234B-4F7E-A48E-EDA3C471B67F}" dt="2020-09-07T17:48:00.733" v="14" actId="47"/>
        <pc:sldMkLst>
          <pc:docMk/>
          <pc:sldMk cId="3540246227" sldId="770"/>
        </pc:sldMkLst>
      </pc:sldChg>
      <pc:sldChg chg="modSp del mod">
        <pc:chgData name="Dominique" userId="b2feb37b8f3e1687" providerId="LiveId" clId="{E00E47A9-234B-4F7E-A48E-EDA3C471B67F}" dt="2020-09-07T19:48:10.950" v="28" actId="47"/>
        <pc:sldMkLst>
          <pc:docMk/>
          <pc:sldMk cId="1264283269" sldId="772"/>
        </pc:sldMkLst>
        <pc:spChg chg="mod">
          <ac:chgData name="Dominique" userId="b2feb37b8f3e1687" providerId="LiveId" clId="{E00E47A9-234B-4F7E-A48E-EDA3C471B67F}" dt="2020-09-07T17:47:52.739" v="9" actId="20577"/>
          <ac:spMkLst>
            <pc:docMk/>
            <pc:sldMk cId="1264283269" sldId="772"/>
            <ac:spMk id="6" creationId="{3CFADF67-213B-4B5A-A882-12B916F1CCF6}"/>
          </ac:spMkLst>
        </pc:spChg>
      </pc:sldChg>
      <pc:sldChg chg="modSp mod">
        <pc:chgData name="Dominique" userId="b2feb37b8f3e1687" providerId="LiveId" clId="{E00E47A9-234B-4F7E-A48E-EDA3C471B67F}" dt="2020-09-07T17:46:56.691" v="2" actId="1076"/>
        <pc:sldMkLst>
          <pc:docMk/>
          <pc:sldMk cId="3688724407" sldId="773"/>
        </pc:sldMkLst>
        <pc:spChg chg="mod">
          <ac:chgData name="Dominique" userId="b2feb37b8f3e1687" providerId="LiveId" clId="{E00E47A9-234B-4F7E-A48E-EDA3C471B67F}" dt="2020-09-07T17:46:56.691" v="2" actId="1076"/>
          <ac:spMkLst>
            <pc:docMk/>
            <pc:sldMk cId="3688724407" sldId="773"/>
            <ac:spMk id="3" creationId="{F51ECFCD-27BA-440F-ABB8-F9F63F6732C5}"/>
          </ac:spMkLst>
        </pc:spChg>
        <pc:spChg chg="mod">
          <ac:chgData name="Dominique" userId="b2feb37b8f3e1687" providerId="LiveId" clId="{E00E47A9-234B-4F7E-A48E-EDA3C471B67F}" dt="2020-09-07T17:46:49.766" v="1" actId="14100"/>
          <ac:spMkLst>
            <pc:docMk/>
            <pc:sldMk cId="3688724407" sldId="773"/>
            <ac:spMk id="6" creationId="{4E92F78F-EC33-4AC3-AE02-CC3DF83986DA}"/>
          </ac:spMkLst>
        </pc:spChg>
      </pc:sldChg>
      <pc:sldChg chg="addSp delSp modSp mod">
        <pc:chgData name="Dominique" userId="b2feb37b8f3e1687" providerId="LiveId" clId="{E00E47A9-234B-4F7E-A48E-EDA3C471B67F}" dt="2020-09-07T17:47:43.891" v="8" actId="1076"/>
        <pc:sldMkLst>
          <pc:docMk/>
          <pc:sldMk cId="507004336" sldId="774"/>
        </pc:sldMkLst>
        <pc:picChg chg="del">
          <ac:chgData name="Dominique" userId="b2feb37b8f3e1687" providerId="LiveId" clId="{E00E47A9-234B-4F7E-A48E-EDA3C471B67F}" dt="2020-09-07T17:47:39.317" v="7" actId="478"/>
          <ac:picMkLst>
            <pc:docMk/>
            <pc:sldMk cId="507004336" sldId="774"/>
            <ac:picMk id="2" creationId="{F925A759-DDB0-1341-86B7-949E8C5C390B}"/>
          </ac:picMkLst>
        </pc:picChg>
        <pc:picChg chg="add mod">
          <ac:chgData name="Dominique" userId="b2feb37b8f3e1687" providerId="LiveId" clId="{E00E47A9-234B-4F7E-A48E-EDA3C471B67F}" dt="2020-09-07T17:47:43.891" v="8" actId="1076"/>
          <ac:picMkLst>
            <pc:docMk/>
            <pc:sldMk cId="507004336" sldId="774"/>
            <ac:picMk id="4" creationId="{2D2866FA-EEAE-4EED-90A1-A5319CF2535D}"/>
          </ac:picMkLst>
        </pc:picChg>
      </pc:sldChg>
      <pc:sldChg chg="addSp delSp modSp new mod">
        <pc:chgData name="Dominique" userId="b2feb37b8f3e1687" providerId="LiveId" clId="{E00E47A9-234B-4F7E-A48E-EDA3C471B67F}" dt="2020-09-08T07:16:13.508" v="2572" actId="20577"/>
        <pc:sldMkLst>
          <pc:docMk/>
          <pc:sldMk cId="491180985" sldId="775"/>
        </pc:sldMkLst>
        <pc:spChg chg="mod">
          <ac:chgData name="Dominique" userId="b2feb37b8f3e1687" providerId="LiveId" clId="{E00E47A9-234B-4F7E-A48E-EDA3C471B67F}" dt="2020-09-07T22:22:50.789" v="1986"/>
          <ac:spMkLst>
            <pc:docMk/>
            <pc:sldMk cId="491180985" sldId="775"/>
            <ac:spMk id="2" creationId="{2483311B-8AC8-4919-A2A7-98745720B3B6}"/>
          </ac:spMkLst>
        </pc:spChg>
        <pc:spChg chg="mod">
          <ac:chgData name="Dominique" userId="b2feb37b8f3e1687" providerId="LiveId" clId="{E00E47A9-234B-4F7E-A48E-EDA3C471B67F}" dt="2020-09-07T23:01:07.198" v="2570" actId="20577"/>
          <ac:spMkLst>
            <pc:docMk/>
            <pc:sldMk cId="491180985" sldId="775"/>
            <ac:spMk id="3" creationId="{C61B5F63-9A9C-4ECC-ABB3-B4C652212F3D}"/>
          </ac:spMkLst>
        </pc:spChg>
        <pc:spChg chg="mod">
          <ac:chgData name="Dominique" userId="b2feb37b8f3e1687" providerId="LiveId" clId="{E00E47A9-234B-4F7E-A48E-EDA3C471B67F}" dt="2020-09-08T07:16:13.508" v="2572" actId="20577"/>
          <ac:spMkLst>
            <pc:docMk/>
            <pc:sldMk cId="491180985" sldId="775"/>
            <ac:spMk id="4" creationId="{7636A905-41CC-48B5-9A4A-E7983146389A}"/>
          </ac:spMkLst>
        </pc:spChg>
        <pc:spChg chg="add del mod">
          <ac:chgData name="Dominique" userId="b2feb37b8f3e1687" providerId="LiveId" clId="{E00E47A9-234B-4F7E-A48E-EDA3C471B67F}" dt="2020-09-07T22:22:50.789" v="1986"/>
          <ac:spMkLst>
            <pc:docMk/>
            <pc:sldMk cId="491180985" sldId="775"/>
            <ac:spMk id="5" creationId="{758AE047-7A73-4285-8F80-10178D9B5069}"/>
          </ac:spMkLst>
        </pc:spChg>
        <pc:spChg chg="add del mod">
          <ac:chgData name="Dominique" userId="b2feb37b8f3e1687" providerId="LiveId" clId="{E00E47A9-234B-4F7E-A48E-EDA3C471B67F}" dt="2020-09-07T22:22:50.789" v="1986"/>
          <ac:spMkLst>
            <pc:docMk/>
            <pc:sldMk cId="491180985" sldId="775"/>
            <ac:spMk id="6" creationId="{C3B77554-6D9E-49B8-9057-EF3E86318938}"/>
          </ac:spMkLst>
        </pc:spChg>
        <pc:spChg chg="add del mod">
          <ac:chgData name="Dominique" userId="b2feb37b8f3e1687" providerId="LiveId" clId="{E00E47A9-234B-4F7E-A48E-EDA3C471B67F}" dt="2020-09-07T22:22:50.789" v="1986"/>
          <ac:spMkLst>
            <pc:docMk/>
            <pc:sldMk cId="491180985" sldId="775"/>
            <ac:spMk id="7" creationId="{3AEEC336-507D-4D13-98E0-538CA94558F4}"/>
          </ac:spMkLst>
        </pc:spChg>
        <pc:picChg chg="add mod">
          <ac:chgData name="Dominique" userId="b2feb37b8f3e1687" providerId="LiveId" clId="{E00E47A9-234B-4F7E-A48E-EDA3C471B67F}" dt="2020-09-07T22:23:14.165" v="1997" actId="1076"/>
          <ac:picMkLst>
            <pc:docMk/>
            <pc:sldMk cId="491180985" sldId="775"/>
            <ac:picMk id="3074" creationId="{85F8955E-9132-4455-B63F-7E8C25AD38A0}"/>
          </ac:picMkLst>
        </pc:picChg>
        <pc:picChg chg="add mod">
          <ac:chgData name="Dominique" userId="b2feb37b8f3e1687" providerId="LiveId" clId="{E00E47A9-234B-4F7E-A48E-EDA3C471B67F}" dt="2020-09-07T22:23:03.413" v="1994" actId="1076"/>
          <ac:picMkLst>
            <pc:docMk/>
            <pc:sldMk cId="491180985" sldId="775"/>
            <ac:picMk id="3076" creationId="{47B19A7D-7CE9-4872-A07D-54619153DECF}"/>
          </ac:picMkLst>
        </pc:picChg>
      </pc:sldChg>
      <pc:sldChg chg="del">
        <pc:chgData name="Dominique" userId="b2feb37b8f3e1687" providerId="LiveId" clId="{E00E47A9-234B-4F7E-A48E-EDA3C471B67F}" dt="2020-09-07T17:48:00.551" v="12" actId="47"/>
        <pc:sldMkLst>
          <pc:docMk/>
          <pc:sldMk cId="3033195194" sldId="775"/>
        </pc:sldMkLst>
      </pc:sldChg>
      <pc:sldChg chg="del">
        <pc:chgData name="Dominique" userId="b2feb37b8f3e1687" providerId="LiveId" clId="{E00E47A9-234B-4F7E-A48E-EDA3C471B67F}" dt="2020-09-07T17:48:00.610" v="13" actId="47"/>
        <pc:sldMkLst>
          <pc:docMk/>
          <pc:sldMk cId="950421998" sldId="776"/>
        </pc:sldMkLst>
      </pc:sldChg>
      <pc:sldChg chg="addSp delSp modSp new del mod modClrScheme chgLayout">
        <pc:chgData name="Dominique" userId="b2feb37b8f3e1687" providerId="LiveId" clId="{E00E47A9-234B-4F7E-A48E-EDA3C471B67F}" dt="2020-09-08T07:16:19.607" v="2573" actId="47"/>
        <pc:sldMkLst>
          <pc:docMk/>
          <pc:sldMk cId="1978702023" sldId="776"/>
        </pc:sldMkLst>
        <pc:spChg chg="del mod ord">
          <ac:chgData name="Dominique" userId="b2feb37b8f3e1687" providerId="LiveId" clId="{E00E47A9-234B-4F7E-A48E-EDA3C471B67F}" dt="2020-09-07T21:03:22.175" v="435" actId="700"/>
          <ac:spMkLst>
            <pc:docMk/>
            <pc:sldMk cId="1978702023" sldId="776"/>
            <ac:spMk id="2" creationId="{962F2004-324E-4516-B7FD-EBF12AB74A22}"/>
          </ac:spMkLst>
        </pc:spChg>
        <pc:spChg chg="del mod ord">
          <ac:chgData name="Dominique" userId="b2feb37b8f3e1687" providerId="LiveId" clId="{E00E47A9-234B-4F7E-A48E-EDA3C471B67F}" dt="2020-09-07T21:03:22.175" v="435" actId="700"/>
          <ac:spMkLst>
            <pc:docMk/>
            <pc:sldMk cId="1978702023" sldId="776"/>
            <ac:spMk id="3" creationId="{F37C22F4-F29B-4FAA-A52C-3EE87B91901F}"/>
          </ac:spMkLst>
        </pc:spChg>
        <pc:spChg chg="del">
          <ac:chgData name="Dominique" userId="b2feb37b8f3e1687" providerId="LiveId" clId="{E00E47A9-234B-4F7E-A48E-EDA3C471B67F}" dt="2020-09-07T21:03:22.175" v="435" actId="700"/>
          <ac:spMkLst>
            <pc:docMk/>
            <pc:sldMk cId="1978702023" sldId="776"/>
            <ac:spMk id="4" creationId="{0D378721-426F-4597-A4D1-F3E948FDA272}"/>
          </ac:spMkLst>
        </pc:spChg>
        <pc:spChg chg="add mod ord">
          <ac:chgData name="Dominique" userId="b2feb37b8f3e1687" providerId="LiveId" clId="{E00E47A9-234B-4F7E-A48E-EDA3C471B67F}" dt="2020-09-07T21:03:27.104" v="450" actId="20577"/>
          <ac:spMkLst>
            <pc:docMk/>
            <pc:sldMk cId="1978702023" sldId="776"/>
            <ac:spMk id="5" creationId="{854479DC-0718-4AB9-BDA7-097224B8524B}"/>
          </ac:spMkLst>
        </pc:spChg>
        <pc:spChg chg="add mod ord">
          <ac:chgData name="Dominique" userId="b2feb37b8f3e1687" providerId="LiveId" clId="{E00E47A9-234B-4F7E-A48E-EDA3C471B67F}" dt="2020-09-07T21:05:07.169" v="763" actId="20577"/>
          <ac:spMkLst>
            <pc:docMk/>
            <pc:sldMk cId="1978702023" sldId="776"/>
            <ac:spMk id="6" creationId="{DD2CFAE9-EFB4-4E90-A615-8E44ACAA93E5}"/>
          </ac:spMkLst>
        </pc:spChg>
      </pc:sldChg>
      <pc:sldChg chg="del">
        <pc:chgData name="Dominique" userId="b2feb37b8f3e1687" providerId="LiveId" clId="{E00E47A9-234B-4F7E-A48E-EDA3C471B67F}" dt="2020-09-07T17:48:00.885" v="15" actId="47"/>
        <pc:sldMkLst>
          <pc:docMk/>
          <pc:sldMk cId="1521447514" sldId="777"/>
        </pc:sldMkLst>
      </pc:sldChg>
      <pc:sldChg chg="modSp new mod">
        <pc:chgData name="Dominique" userId="b2feb37b8f3e1687" providerId="LiveId" clId="{E00E47A9-234B-4F7E-A48E-EDA3C471B67F}" dt="2020-09-07T22:00:25.277" v="975" actId="27636"/>
        <pc:sldMkLst>
          <pc:docMk/>
          <pc:sldMk cId="3379774106" sldId="777"/>
        </pc:sldMkLst>
        <pc:spChg chg="mod">
          <ac:chgData name="Dominique" userId="b2feb37b8f3e1687" providerId="LiveId" clId="{E00E47A9-234B-4F7E-A48E-EDA3C471B67F}" dt="2020-09-07T22:00:25.277" v="975" actId="27636"/>
          <ac:spMkLst>
            <pc:docMk/>
            <pc:sldMk cId="3379774106" sldId="777"/>
            <ac:spMk id="2" creationId="{4EB4120B-5E0B-47C3-B733-7ECB6447FCC2}"/>
          </ac:spMkLst>
        </pc:spChg>
        <pc:spChg chg="mod">
          <ac:chgData name="Dominique" userId="b2feb37b8f3e1687" providerId="LiveId" clId="{E00E47A9-234B-4F7E-A48E-EDA3C471B67F}" dt="2020-09-07T21:59:04.256" v="921" actId="20577"/>
          <ac:spMkLst>
            <pc:docMk/>
            <pc:sldMk cId="3379774106" sldId="777"/>
            <ac:spMk id="3" creationId="{8DEEFCDE-7A9F-45CA-A8A4-7956F00B879D}"/>
          </ac:spMkLst>
        </pc:spChg>
      </pc:sldChg>
      <pc:sldChg chg="modSp del mod">
        <pc:chgData name="Dominique" userId="b2feb37b8f3e1687" providerId="LiveId" clId="{E00E47A9-234B-4F7E-A48E-EDA3C471B67F}" dt="2020-09-07T19:48:11.477" v="29" actId="47"/>
        <pc:sldMkLst>
          <pc:docMk/>
          <pc:sldMk cId="103133979" sldId="778"/>
        </pc:sldMkLst>
        <pc:spChg chg="mod">
          <ac:chgData name="Dominique" userId="b2feb37b8f3e1687" providerId="LiveId" clId="{E00E47A9-234B-4F7E-A48E-EDA3C471B67F}" dt="2020-09-07T17:47:58.058" v="11" actId="6549"/>
          <ac:spMkLst>
            <pc:docMk/>
            <pc:sldMk cId="103133979" sldId="778"/>
            <ac:spMk id="2" creationId="{B7DC1326-E6E4-4D4F-93AF-55A9C6AD7E39}"/>
          </ac:spMkLst>
        </pc:spChg>
        <pc:spChg chg="mod">
          <ac:chgData name="Dominique" userId="b2feb37b8f3e1687" providerId="LiveId" clId="{E00E47A9-234B-4F7E-A48E-EDA3C471B67F}" dt="2020-09-07T17:47:55.815" v="10" actId="20577"/>
          <ac:spMkLst>
            <pc:docMk/>
            <pc:sldMk cId="103133979" sldId="778"/>
            <ac:spMk id="3" creationId="{5D4AC0A4-81B0-44DD-AC73-8D4C20210C3C}"/>
          </ac:spMkLst>
        </pc:spChg>
      </pc:sldChg>
      <pc:sldChg chg="addSp delSp modSp new mod">
        <pc:chgData name="Dominique" userId="b2feb37b8f3e1687" providerId="LiveId" clId="{E00E47A9-234B-4F7E-A48E-EDA3C471B67F}" dt="2020-09-07T22:02:02.670" v="1054" actId="20577"/>
        <pc:sldMkLst>
          <pc:docMk/>
          <pc:sldMk cId="912575191" sldId="778"/>
        </pc:sldMkLst>
        <pc:spChg chg="add del mod">
          <ac:chgData name="Dominique" userId="b2feb37b8f3e1687" providerId="LiveId" clId="{E00E47A9-234B-4F7E-A48E-EDA3C471B67F}" dt="2020-09-07T22:01:19.999" v="1022" actId="15"/>
          <ac:spMkLst>
            <pc:docMk/>
            <pc:sldMk cId="912575191" sldId="778"/>
            <ac:spMk id="2" creationId="{E3559952-B593-4D6D-88FB-889E10D3BC2F}"/>
          </ac:spMkLst>
        </pc:spChg>
        <pc:spChg chg="mod">
          <ac:chgData name="Dominique" userId="b2feb37b8f3e1687" providerId="LiveId" clId="{E00E47A9-234B-4F7E-A48E-EDA3C471B67F}" dt="2020-09-07T22:02:02.670" v="1054" actId="20577"/>
          <ac:spMkLst>
            <pc:docMk/>
            <pc:sldMk cId="912575191" sldId="778"/>
            <ac:spMk id="3" creationId="{ED315B50-A073-44CE-BA46-575E2D90BCDE}"/>
          </ac:spMkLst>
        </pc:spChg>
        <pc:spChg chg="add del mod">
          <ac:chgData name="Dominique" userId="b2feb37b8f3e1687" providerId="LiveId" clId="{E00E47A9-234B-4F7E-A48E-EDA3C471B67F}" dt="2020-09-07T22:00:44.045" v="997"/>
          <ac:spMkLst>
            <pc:docMk/>
            <pc:sldMk cId="912575191" sldId="778"/>
            <ac:spMk id="4" creationId="{8E0FA36B-D8AE-4973-B478-9B915CEE65C6}"/>
          </ac:spMkLst>
        </pc:spChg>
      </pc:sldChg>
      <pc:sldChg chg="del">
        <pc:chgData name="Dominique" userId="b2feb37b8f3e1687" providerId="LiveId" clId="{E00E47A9-234B-4F7E-A48E-EDA3C471B67F}" dt="2020-09-07T17:48:02.991" v="21" actId="47"/>
        <pc:sldMkLst>
          <pc:docMk/>
          <pc:sldMk cId="1158822381" sldId="779"/>
        </pc:sldMkLst>
      </pc:sldChg>
      <pc:sldChg chg="modSp new mod">
        <pc:chgData name="Dominique" userId="b2feb37b8f3e1687" providerId="LiveId" clId="{E00E47A9-234B-4F7E-A48E-EDA3C471B67F}" dt="2020-09-07T22:06:20.658" v="1279" actId="20577"/>
        <pc:sldMkLst>
          <pc:docMk/>
          <pc:sldMk cId="2924060353" sldId="779"/>
        </pc:sldMkLst>
        <pc:spChg chg="mod">
          <ac:chgData name="Dominique" userId="b2feb37b8f3e1687" providerId="LiveId" clId="{E00E47A9-234B-4F7E-A48E-EDA3C471B67F}" dt="2020-09-07T22:06:20.658" v="1279" actId="20577"/>
          <ac:spMkLst>
            <pc:docMk/>
            <pc:sldMk cId="2924060353" sldId="779"/>
            <ac:spMk id="2" creationId="{06DAE2CB-F56A-4651-B927-9767B7C55BD1}"/>
          </ac:spMkLst>
        </pc:spChg>
        <pc:spChg chg="mod">
          <ac:chgData name="Dominique" userId="b2feb37b8f3e1687" providerId="LiveId" clId="{E00E47A9-234B-4F7E-A48E-EDA3C471B67F}" dt="2020-09-07T22:02:20.376" v="1063" actId="20577"/>
          <ac:spMkLst>
            <pc:docMk/>
            <pc:sldMk cId="2924060353" sldId="779"/>
            <ac:spMk id="3" creationId="{FA842E39-14E2-4F37-A56A-A44666F863DB}"/>
          </ac:spMkLst>
        </pc:spChg>
      </pc:sldChg>
      <pc:sldChg chg="modSp new mod">
        <pc:chgData name="Dominique" userId="b2feb37b8f3e1687" providerId="LiveId" clId="{E00E47A9-234B-4F7E-A48E-EDA3C471B67F}" dt="2020-09-16T20:52:22.696" v="6837" actId="20577"/>
        <pc:sldMkLst>
          <pc:docMk/>
          <pc:sldMk cId="2977047755" sldId="780"/>
        </pc:sldMkLst>
        <pc:spChg chg="mod">
          <ac:chgData name="Dominique" userId="b2feb37b8f3e1687" providerId="LiveId" clId="{E00E47A9-234B-4F7E-A48E-EDA3C471B67F}" dt="2020-09-16T20:52:22.696" v="6837" actId="20577"/>
          <ac:spMkLst>
            <pc:docMk/>
            <pc:sldMk cId="2977047755" sldId="780"/>
            <ac:spMk id="2" creationId="{DC584AAC-16C0-4BCB-B6C8-3A5E7CCC0232}"/>
          </ac:spMkLst>
        </pc:spChg>
        <pc:spChg chg="mod">
          <ac:chgData name="Dominique" userId="b2feb37b8f3e1687" providerId="LiveId" clId="{E00E47A9-234B-4F7E-A48E-EDA3C471B67F}" dt="2020-09-07T22:06:29.792" v="1307" actId="20577"/>
          <ac:spMkLst>
            <pc:docMk/>
            <pc:sldMk cId="2977047755" sldId="780"/>
            <ac:spMk id="3" creationId="{5C26116B-3B94-4EA0-AB3C-3D9CA3859B55}"/>
          </ac:spMkLst>
        </pc:spChg>
      </pc:sldChg>
      <pc:sldChg chg="modSp new mod">
        <pc:chgData name="Dominique" userId="b2feb37b8f3e1687" providerId="LiveId" clId="{E00E47A9-234B-4F7E-A48E-EDA3C471B67F}" dt="2020-09-07T22:09:03.249" v="1461" actId="27636"/>
        <pc:sldMkLst>
          <pc:docMk/>
          <pc:sldMk cId="582402976" sldId="781"/>
        </pc:sldMkLst>
        <pc:spChg chg="mod">
          <ac:chgData name="Dominique" userId="b2feb37b8f3e1687" providerId="LiveId" clId="{E00E47A9-234B-4F7E-A48E-EDA3C471B67F}" dt="2020-09-07T22:09:03.249" v="1461" actId="27636"/>
          <ac:spMkLst>
            <pc:docMk/>
            <pc:sldMk cId="582402976" sldId="781"/>
            <ac:spMk id="2" creationId="{46AEC48D-7C3A-479B-AF79-E269D430B7D6}"/>
          </ac:spMkLst>
        </pc:spChg>
        <pc:spChg chg="mod">
          <ac:chgData name="Dominique" userId="b2feb37b8f3e1687" providerId="LiveId" clId="{E00E47A9-234B-4F7E-A48E-EDA3C471B67F}" dt="2020-09-07T22:08:06.689" v="1434" actId="20577"/>
          <ac:spMkLst>
            <pc:docMk/>
            <pc:sldMk cId="582402976" sldId="781"/>
            <ac:spMk id="3" creationId="{73B5FFDC-E2EB-493A-BBBB-1F3CE3C81A31}"/>
          </ac:spMkLst>
        </pc:spChg>
      </pc:sldChg>
      <pc:sldChg chg="addSp delSp modSp new mod modClrScheme chgLayout">
        <pc:chgData name="Dominique" userId="b2feb37b8f3e1687" providerId="LiveId" clId="{E00E47A9-234B-4F7E-A48E-EDA3C471B67F}" dt="2020-09-08T11:30:09.295" v="5978" actId="20577"/>
        <pc:sldMkLst>
          <pc:docMk/>
          <pc:sldMk cId="2184463869" sldId="782"/>
        </pc:sldMkLst>
        <pc:spChg chg="del mod ord">
          <ac:chgData name="Dominique" userId="b2feb37b8f3e1687" providerId="LiveId" clId="{E00E47A9-234B-4F7E-A48E-EDA3C471B67F}" dt="2020-09-07T22:16:31.036" v="1493" actId="700"/>
          <ac:spMkLst>
            <pc:docMk/>
            <pc:sldMk cId="2184463869" sldId="782"/>
            <ac:spMk id="2" creationId="{C6C269C8-D760-4DE3-99AD-4D7F1E73F9F1}"/>
          </ac:spMkLst>
        </pc:spChg>
        <pc:spChg chg="del mod ord">
          <ac:chgData name="Dominique" userId="b2feb37b8f3e1687" providerId="LiveId" clId="{E00E47A9-234B-4F7E-A48E-EDA3C471B67F}" dt="2020-09-07T22:16:31.036" v="1493" actId="700"/>
          <ac:spMkLst>
            <pc:docMk/>
            <pc:sldMk cId="2184463869" sldId="782"/>
            <ac:spMk id="3" creationId="{21152ACD-5685-4398-B076-770F3B8F59C3}"/>
          </ac:spMkLst>
        </pc:spChg>
        <pc:spChg chg="add mod ord">
          <ac:chgData name="Dominique" userId="b2feb37b8f3e1687" providerId="LiveId" clId="{E00E47A9-234B-4F7E-A48E-EDA3C471B67F}" dt="2020-09-08T11:30:09.295" v="5978" actId="20577"/>
          <ac:spMkLst>
            <pc:docMk/>
            <pc:sldMk cId="2184463869" sldId="782"/>
            <ac:spMk id="4" creationId="{B102E8CC-304B-49A6-B69A-51441DDBE865}"/>
          </ac:spMkLst>
        </pc:spChg>
        <pc:spChg chg="add mod ord">
          <ac:chgData name="Dominique" userId="b2feb37b8f3e1687" providerId="LiveId" clId="{E00E47A9-234B-4F7E-A48E-EDA3C471B67F}" dt="2020-09-07T22:16:31.036" v="1493" actId="700"/>
          <ac:spMkLst>
            <pc:docMk/>
            <pc:sldMk cId="2184463869" sldId="782"/>
            <ac:spMk id="5" creationId="{8F021C86-55F6-41C7-8A61-75BAF137AFD8}"/>
          </ac:spMkLst>
        </pc:spChg>
      </pc:sldChg>
      <pc:sldChg chg="addSp delSp modSp new mod modClrScheme chgLayout">
        <pc:chgData name="Dominique" userId="b2feb37b8f3e1687" providerId="LiveId" clId="{E00E47A9-234B-4F7E-A48E-EDA3C471B67F}" dt="2020-09-16T20:54:09.447" v="6892" actId="20577"/>
        <pc:sldMkLst>
          <pc:docMk/>
          <pc:sldMk cId="4093740325" sldId="783"/>
        </pc:sldMkLst>
        <pc:spChg chg="del mod ord">
          <ac:chgData name="Dominique" userId="b2feb37b8f3e1687" providerId="LiveId" clId="{E00E47A9-234B-4F7E-A48E-EDA3C471B67F}" dt="2020-09-08T07:16:29.028" v="2575" actId="700"/>
          <ac:spMkLst>
            <pc:docMk/>
            <pc:sldMk cId="4093740325" sldId="783"/>
            <ac:spMk id="2" creationId="{7B69C349-B7AC-48F6-9673-3CAD9E56D9F1}"/>
          </ac:spMkLst>
        </pc:spChg>
        <pc:spChg chg="del mod ord">
          <ac:chgData name="Dominique" userId="b2feb37b8f3e1687" providerId="LiveId" clId="{E00E47A9-234B-4F7E-A48E-EDA3C471B67F}" dt="2020-09-08T07:16:29.028" v="2575" actId="700"/>
          <ac:spMkLst>
            <pc:docMk/>
            <pc:sldMk cId="4093740325" sldId="783"/>
            <ac:spMk id="3" creationId="{70D7EBCD-E738-4A60-A223-149BE746EA50}"/>
          </ac:spMkLst>
        </pc:spChg>
        <pc:spChg chg="del">
          <ac:chgData name="Dominique" userId="b2feb37b8f3e1687" providerId="LiveId" clId="{E00E47A9-234B-4F7E-A48E-EDA3C471B67F}" dt="2020-09-08T07:16:29.028" v="2575" actId="700"/>
          <ac:spMkLst>
            <pc:docMk/>
            <pc:sldMk cId="4093740325" sldId="783"/>
            <ac:spMk id="4" creationId="{B82A3F9E-0EE0-4E45-8DFE-04F173F14400}"/>
          </ac:spMkLst>
        </pc:spChg>
        <pc:spChg chg="add mod ord">
          <ac:chgData name="Dominique" userId="b2feb37b8f3e1687" providerId="LiveId" clId="{E00E47A9-234B-4F7E-A48E-EDA3C471B67F}" dt="2020-09-08T07:16:35.611" v="2599" actId="20577"/>
          <ac:spMkLst>
            <pc:docMk/>
            <pc:sldMk cId="4093740325" sldId="783"/>
            <ac:spMk id="5" creationId="{F71451AF-E00C-40C3-99BF-62600BED0CE8}"/>
          </ac:spMkLst>
        </pc:spChg>
        <pc:spChg chg="add mod ord">
          <ac:chgData name="Dominique" userId="b2feb37b8f3e1687" providerId="LiveId" clId="{E00E47A9-234B-4F7E-A48E-EDA3C471B67F}" dt="2020-09-16T20:54:09.447" v="6892" actId="20577"/>
          <ac:spMkLst>
            <pc:docMk/>
            <pc:sldMk cId="4093740325" sldId="783"/>
            <ac:spMk id="6" creationId="{88585248-2D95-4344-93AC-7FDBE860A7F9}"/>
          </ac:spMkLst>
        </pc:spChg>
        <pc:spChg chg="add del">
          <ac:chgData name="Dominique" userId="b2feb37b8f3e1687" providerId="LiveId" clId="{E00E47A9-234B-4F7E-A48E-EDA3C471B67F}" dt="2020-09-08T07:18:18.012" v="2827"/>
          <ac:spMkLst>
            <pc:docMk/>
            <pc:sldMk cId="4093740325" sldId="783"/>
            <ac:spMk id="7" creationId="{F403D803-B1C9-4268-B7AD-2E8023990F03}"/>
          </ac:spMkLst>
        </pc:spChg>
      </pc:sldChg>
      <pc:sldChg chg="modSp new del mod">
        <pc:chgData name="Dominique" userId="b2feb37b8f3e1687" providerId="LiveId" clId="{E00E47A9-234B-4F7E-A48E-EDA3C471B67F}" dt="2020-09-08T07:22:28.403" v="3269" actId="47"/>
        <pc:sldMkLst>
          <pc:docMk/>
          <pc:sldMk cId="2272707597" sldId="784"/>
        </pc:sldMkLst>
        <pc:spChg chg="mod">
          <ac:chgData name="Dominique" userId="b2feb37b8f3e1687" providerId="LiveId" clId="{E00E47A9-234B-4F7E-A48E-EDA3C471B67F}" dt="2020-09-08T07:21:40.737" v="3265" actId="20577"/>
          <ac:spMkLst>
            <pc:docMk/>
            <pc:sldMk cId="2272707597" sldId="784"/>
            <ac:spMk id="3" creationId="{8AF304AB-6A2F-49CB-B64F-334B5E2293F3}"/>
          </ac:spMkLst>
        </pc:spChg>
      </pc:sldChg>
      <pc:sldChg chg="addSp delSp modSp add mod modAnim">
        <pc:chgData name="Dominique" userId="b2feb37b8f3e1687" providerId="LiveId" clId="{E00E47A9-234B-4F7E-A48E-EDA3C471B67F}" dt="2020-09-16T20:57:22.069" v="6895" actId="790"/>
        <pc:sldMkLst>
          <pc:docMk/>
          <pc:sldMk cId="2346133197" sldId="836"/>
        </pc:sldMkLst>
        <pc:spChg chg="add del">
          <ac:chgData name="Dominique" userId="b2feb37b8f3e1687" providerId="LiveId" clId="{E00E47A9-234B-4F7E-A48E-EDA3C471B67F}" dt="2020-09-13T21:35:04.439" v="6756"/>
          <ac:spMkLst>
            <pc:docMk/>
            <pc:sldMk cId="2346133197" sldId="836"/>
            <ac:spMk id="2" creationId="{E083556A-2CA8-498F-9421-885417C36D42}"/>
          </ac:spMkLst>
        </pc:spChg>
        <pc:spChg chg="mod">
          <ac:chgData name="Dominique" userId="b2feb37b8f3e1687" providerId="LiveId" clId="{E00E47A9-234B-4F7E-A48E-EDA3C471B67F}" dt="2020-09-16T20:57:22.069" v="6895" actId="790"/>
          <ac:spMkLst>
            <pc:docMk/>
            <pc:sldMk cId="2346133197" sldId="836"/>
            <ac:spMk id="4" creationId="{9214D9ED-B3A8-4FC8-9A84-9E6EADC35B5C}"/>
          </ac:spMkLst>
        </pc:spChg>
        <pc:spChg chg="mod">
          <ac:chgData name="Dominique" userId="b2feb37b8f3e1687" providerId="LiveId" clId="{E00E47A9-234B-4F7E-A48E-EDA3C471B67F}" dt="2020-09-13T21:37:14.290" v="6813" actId="1076"/>
          <ac:spMkLst>
            <pc:docMk/>
            <pc:sldMk cId="2346133197" sldId="836"/>
            <ac:spMk id="7" creationId="{985A0136-A769-4AD8-8E9C-5169194699DB}"/>
          </ac:spMkLst>
        </pc:spChg>
        <pc:spChg chg="add mod">
          <ac:chgData name="Dominique" userId="b2feb37b8f3e1687" providerId="LiveId" clId="{E00E47A9-234B-4F7E-A48E-EDA3C471B67F}" dt="2020-09-13T21:37:13.528" v="6812" actId="571"/>
          <ac:spMkLst>
            <pc:docMk/>
            <pc:sldMk cId="2346133197" sldId="836"/>
            <ac:spMk id="13" creationId="{B991190F-BF44-45AB-B7D0-2DEDA957B552}"/>
          </ac:spMkLst>
        </pc:spChg>
        <pc:spChg chg="add mod">
          <ac:chgData name="Dominique" userId="b2feb37b8f3e1687" providerId="LiveId" clId="{E00E47A9-234B-4F7E-A48E-EDA3C471B67F}" dt="2020-09-13T21:37:13.528" v="6812" actId="571"/>
          <ac:spMkLst>
            <pc:docMk/>
            <pc:sldMk cId="2346133197" sldId="836"/>
            <ac:spMk id="14" creationId="{F4864329-778D-474F-82A0-CF7113A572E3}"/>
          </ac:spMkLst>
        </pc:spChg>
        <pc:spChg chg="add mod">
          <ac:chgData name="Dominique" userId="b2feb37b8f3e1687" providerId="LiveId" clId="{E00E47A9-234B-4F7E-A48E-EDA3C471B67F}" dt="2020-09-13T21:37:20.658" v="6814" actId="571"/>
          <ac:spMkLst>
            <pc:docMk/>
            <pc:sldMk cId="2346133197" sldId="836"/>
            <ac:spMk id="15" creationId="{C05F3F37-B34C-4652-8506-BC861D626101}"/>
          </ac:spMkLst>
        </pc:spChg>
        <pc:spChg chg="mod">
          <ac:chgData name="Dominique" userId="b2feb37b8f3e1687" providerId="LiveId" clId="{E00E47A9-234B-4F7E-A48E-EDA3C471B67F}" dt="2020-09-13T21:36:59.825" v="6807" actId="1076"/>
          <ac:spMkLst>
            <pc:docMk/>
            <pc:sldMk cId="2346133197" sldId="836"/>
            <ac:spMk id="19" creationId="{0A32C221-002D-4C8E-8040-576195D7CDBF}"/>
          </ac:spMkLst>
        </pc:spChg>
        <pc:spChg chg="mod">
          <ac:chgData name="Dominique" userId="b2feb37b8f3e1687" providerId="LiveId" clId="{E00E47A9-234B-4F7E-A48E-EDA3C471B67F}" dt="2020-09-13T21:36:55.121" v="6805" actId="1076"/>
          <ac:spMkLst>
            <pc:docMk/>
            <pc:sldMk cId="2346133197" sldId="836"/>
            <ac:spMk id="55307" creationId="{8293A874-F211-4698-A283-A69B62C4C6BD}"/>
          </ac:spMkLst>
        </pc:spChg>
        <pc:spChg chg="mod">
          <ac:chgData name="Dominique" userId="b2feb37b8f3e1687" providerId="LiveId" clId="{E00E47A9-234B-4F7E-A48E-EDA3C471B67F}" dt="2020-09-13T21:34:26.842" v="6746" actId="1076"/>
          <ac:spMkLst>
            <pc:docMk/>
            <pc:sldMk cId="2346133197" sldId="836"/>
            <ac:spMk id="80900" creationId="{4402AA3A-66FD-45BF-9A2B-94789D0B2B66}"/>
          </ac:spMkLst>
        </pc:spChg>
        <pc:spChg chg="mod">
          <ac:chgData name="Dominique" userId="b2feb37b8f3e1687" providerId="LiveId" clId="{E00E47A9-234B-4F7E-A48E-EDA3C471B67F}" dt="2020-09-13T21:36:57.489" v="6806" actId="1076"/>
          <ac:spMkLst>
            <pc:docMk/>
            <pc:sldMk cId="2346133197" sldId="836"/>
            <ac:spMk id="80901" creationId="{74B61202-D940-474D-95B0-1FF398CB1C8F}"/>
          </ac:spMkLst>
        </pc:spChg>
        <pc:spChg chg="mod">
          <ac:chgData name="Dominique" userId="b2feb37b8f3e1687" providerId="LiveId" clId="{E00E47A9-234B-4F7E-A48E-EDA3C471B67F}" dt="2020-09-13T21:36:52.753" v="6804" actId="1076"/>
          <ac:spMkLst>
            <pc:docMk/>
            <pc:sldMk cId="2346133197" sldId="836"/>
            <ac:spMk id="80902" creationId="{D7C3CAC7-262B-4084-8E02-973EFD58EDA0}"/>
          </ac:spMkLst>
        </pc:spChg>
        <pc:spChg chg="mod">
          <ac:chgData name="Dominique" userId="b2feb37b8f3e1687" providerId="LiveId" clId="{E00E47A9-234B-4F7E-A48E-EDA3C471B67F}" dt="2020-09-13T21:37:07.985" v="6810" actId="1076"/>
          <ac:spMkLst>
            <pc:docMk/>
            <pc:sldMk cId="2346133197" sldId="836"/>
            <ac:spMk id="80903" creationId="{7E635A91-7553-46BE-9971-B85A0236D046}"/>
          </ac:spMkLst>
        </pc:spChg>
        <pc:spChg chg="del mod">
          <ac:chgData name="Dominique" userId="b2feb37b8f3e1687" providerId="LiveId" clId="{E00E47A9-234B-4F7E-A48E-EDA3C471B67F}" dt="2020-09-13T21:37:04.068" v="6809" actId="478"/>
          <ac:spMkLst>
            <pc:docMk/>
            <pc:sldMk cId="2346133197" sldId="836"/>
            <ac:spMk id="80904" creationId="{0B015B4D-C630-49A6-817A-D97CEBC972AC}"/>
          </ac:spMkLst>
        </pc:spChg>
      </pc:sldChg>
      <pc:sldChg chg="modSp add mod">
        <pc:chgData name="Dominique" userId="b2feb37b8f3e1687" providerId="LiveId" clId="{E00E47A9-234B-4F7E-A48E-EDA3C471B67F}" dt="2020-09-13T10:10:38.517" v="6004" actId="20577"/>
        <pc:sldMkLst>
          <pc:docMk/>
          <pc:sldMk cId="4208495266" sldId="846"/>
        </pc:sldMkLst>
        <pc:spChg chg="mod">
          <ac:chgData name="Dominique" userId="b2feb37b8f3e1687" providerId="LiveId" clId="{E00E47A9-234B-4F7E-A48E-EDA3C471B67F}" dt="2020-09-13T10:10:38.517" v="6004" actId="20577"/>
          <ac:spMkLst>
            <pc:docMk/>
            <pc:sldMk cId="4208495266" sldId="846"/>
            <ac:spMk id="753667" creationId="{117544D1-DCA6-4C06-A8C5-55A447E20FE7}"/>
          </ac:spMkLst>
        </pc:spChg>
      </pc:sldChg>
      <pc:sldChg chg="modSp add mod">
        <pc:chgData name="Dominique" userId="b2feb37b8f3e1687" providerId="LiveId" clId="{E00E47A9-234B-4F7E-A48E-EDA3C471B67F}" dt="2020-09-16T20:55:18.112" v="6894" actId="20577"/>
        <pc:sldMkLst>
          <pc:docMk/>
          <pc:sldMk cId="3023508924" sldId="849"/>
        </pc:sldMkLst>
        <pc:spChg chg="mod">
          <ac:chgData name="Dominique" userId="b2feb37b8f3e1687" providerId="LiveId" clId="{E00E47A9-234B-4F7E-A48E-EDA3C471B67F}" dt="2020-09-16T20:55:18.112" v="6894" actId="20577"/>
          <ac:spMkLst>
            <pc:docMk/>
            <pc:sldMk cId="3023508924" sldId="849"/>
            <ac:spMk id="756739" creationId="{90441D78-5BA9-4FEE-B92E-A583F8266F17}"/>
          </ac:spMkLst>
        </pc:spChg>
      </pc:sldChg>
      <pc:sldChg chg="modSp add mod">
        <pc:chgData name="Dominique" userId="b2feb37b8f3e1687" providerId="LiveId" clId="{E00E47A9-234B-4F7E-A48E-EDA3C471B67F}" dt="2020-09-08T07:35:59.065" v="3516" actId="20577"/>
        <pc:sldMkLst>
          <pc:docMk/>
          <pc:sldMk cId="585943259" sldId="850"/>
        </pc:sldMkLst>
        <pc:spChg chg="mod">
          <ac:chgData name="Dominique" userId="b2feb37b8f3e1687" providerId="LiveId" clId="{E00E47A9-234B-4F7E-A48E-EDA3C471B67F}" dt="2020-09-08T07:35:59.065" v="3516" actId="20577"/>
          <ac:spMkLst>
            <pc:docMk/>
            <pc:sldMk cId="585943259" sldId="850"/>
            <ac:spMk id="757762" creationId="{1306113F-ED27-45E8-A3C1-77A30F3CFC32}"/>
          </ac:spMkLst>
        </pc:spChg>
      </pc:sldChg>
      <pc:sldChg chg="add del modNotesTx">
        <pc:chgData name="Dominique" userId="b2feb37b8f3e1687" providerId="LiveId" clId="{E00E47A9-234B-4F7E-A48E-EDA3C471B67F}" dt="2020-09-08T07:35:45.527" v="3513" actId="47"/>
        <pc:sldMkLst>
          <pc:docMk/>
          <pc:sldMk cId="3784914774" sldId="851"/>
        </pc:sldMkLst>
      </pc:sldChg>
      <pc:sldChg chg="modSp add mod">
        <pc:chgData name="Dominique" userId="b2feb37b8f3e1687" providerId="LiveId" clId="{E00E47A9-234B-4F7E-A48E-EDA3C471B67F}" dt="2020-09-08T07:36:51.253" v="3551" actId="20577"/>
        <pc:sldMkLst>
          <pc:docMk/>
          <pc:sldMk cId="3368789475" sldId="852"/>
        </pc:sldMkLst>
        <pc:spChg chg="mod">
          <ac:chgData name="Dominique" userId="b2feb37b8f3e1687" providerId="LiveId" clId="{E00E47A9-234B-4F7E-A48E-EDA3C471B67F}" dt="2020-09-08T07:36:09.920" v="3518"/>
          <ac:spMkLst>
            <pc:docMk/>
            <pc:sldMk cId="3368789475" sldId="852"/>
            <ac:spMk id="759810" creationId="{9B41B852-E45F-4F30-ACAD-79A759BD60DF}"/>
          </ac:spMkLst>
        </pc:spChg>
        <pc:spChg chg="mod">
          <ac:chgData name="Dominique" userId="b2feb37b8f3e1687" providerId="LiveId" clId="{E00E47A9-234B-4F7E-A48E-EDA3C471B67F}" dt="2020-09-08T07:36:51.253" v="3551" actId="20577"/>
          <ac:spMkLst>
            <pc:docMk/>
            <pc:sldMk cId="3368789475" sldId="852"/>
            <ac:spMk id="759811" creationId="{EA2EFEB7-8294-4B6B-9811-75CAA4D17B82}"/>
          </ac:spMkLst>
        </pc:spChg>
      </pc:sldChg>
      <pc:sldChg chg="modSp add mod">
        <pc:chgData name="Dominique" userId="b2feb37b8f3e1687" providerId="LiveId" clId="{E00E47A9-234B-4F7E-A48E-EDA3C471B67F}" dt="2020-09-08T07:37:17.011" v="3557" actId="1076"/>
        <pc:sldMkLst>
          <pc:docMk/>
          <pc:sldMk cId="1192214877" sldId="853"/>
        </pc:sldMkLst>
        <pc:spChg chg="mod">
          <ac:chgData name="Dominique" userId="b2feb37b8f3e1687" providerId="LiveId" clId="{E00E47A9-234B-4F7E-A48E-EDA3C471B67F}" dt="2020-09-08T07:37:05.288" v="3553"/>
          <ac:spMkLst>
            <pc:docMk/>
            <pc:sldMk cId="1192214877" sldId="853"/>
            <ac:spMk id="760834" creationId="{A07C5C3C-4262-4E2C-AF36-77361FB85BF0}"/>
          </ac:spMkLst>
        </pc:spChg>
        <pc:spChg chg="mod">
          <ac:chgData name="Dominique" userId="b2feb37b8f3e1687" providerId="LiveId" clId="{E00E47A9-234B-4F7E-A48E-EDA3C471B67F}" dt="2020-09-08T07:37:07.237" v="3555" actId="6549"/>
          <ac:spMkLst>
            <pc:docMk/>
            <pc:sldMk cId="1192214877" sldId="853"/>
            <ac:spMk id="760835" creationId="{BF6017F7-9BE2-4508-A340-8CF290E09866}"/>
          </ac:spMkLst>
        </pc:spChg>
        <pc:spChg chg="mod">
          <ac:chgData name="Dominique" userId="b2feb37b8f3e1687" providerId="LiveId" clId="{E00E47A9-234B-4F7E-A48E-EDA3C471B67F}" dt="2020-09-08T07:37:12.019" v="3556" actId="1076"/>
          <ac:spMkLst>
            <pc:docMk/>
            <pc:sldMk cId="1192214877" sldId="853"/>
            <ac:spMk id="760836" creationId="{06ED326D-7921-4D0E-8A8E-880B6FD03A08}"/>
          </ac:spMkLst>
        </pc:spChg>
        <pc:spChg chg="mod">
          <ac:chgData name="Dominique" userId="b2feb37b8f3e1687" providerId="LiveId" clId="{E00E47A9-234B-4F7E-A48E-EDA3C471B67F}" dt="2020-09-08T07:37:17.011" v="3557" actId="1076"/>
          <ac:spMkLst>
            <pc:docMk/>
            <pc:sldMk cId="1192214877" sldId="853"/>
            <ac:spMk id="760837" creationId="{4FE2C875-8062-4B75-9A2F-227413D8C8C1}"/>
          </ac:spMkLst>
        </pc:spChg>
      </pc:sldChg>
      <pc:sldChg chg="addSp modSp add mod">
        <pc:chgData name="Dominique" userId="b2feb37b8f3e1687" providerId="LiveId" clId="{E00E47A9-234B-4F7E-A48E-EDA3C471B67F}" dt="2020-09-08T07:40:15.010" v="3746" actId="1076"/>
        <pc:sldMkLst>
          <pc:docMk/>
          <pc:sldMk cId="1260531003" sldId="854"/>
        </pc:sldMkLst>
        <pc:spChg chg="add mod">
          <ac:chgData name="Dominique" userId="b2feb37b8f3e1687" providerId="LiveId" clId="{E00E47A9-234B-4F7E-A48E-EDA3C471B67F}" dt="2020-09-08T07:40:15.010" v="3746" actId="1076"/>
          <ac:spMkLst>
            <pc:docMk/>
            <pc:sldMk cId="1260531003" sldId="854"/>
            <ac:spMk id="2" creationId="{5C31A660-E4A3-47BE-822E-C240734757D7}"/>
          </ac:spMkLst>
        </pc:spChg>
        <pc:spChg chg="mod">
          <ac:chgData name="Dominique" userId="b2feb37b8f3e1687" providerId="LiveId" clId="{E00E47A9-234B-4F7E-A48E-EDA3C471B67F}" dt="2020-09-08T07:39:04.755" v="3729" actId="14100"/>
          <ac:spMkLst>
            <pc:docMk/>
            <pc:sldMk cId="1260531003" sldId="854"/>
            <ac:spMk id="761859" creationId="{6424EF16-46EF-4B05-9BEB-13F4C0EAC96C}"/>
          </ac:spMkLst>
        </pc:spChg>
        <pc:spChg chg="mod">
          <ac:chgData name="Dominique" userId="b2feb37b8f3e1687" providerId="LiveId" clId="{E00E47A9-234B-4F7E-A48E-EDA3C471B67F}" dt="2020-09-08T07:39:19.933" v="3730"/>
          <ac:spMkLst>
            <pc:docMk/>
            <pc:sldMk cId="1260531003" sldId="854"/>
            <ac:spMk id="761862" creationId="{F26AA307-C2D2-4805-8FF6-D18B91C27B90}"/>
          </ac:spMkLst>
        </pc:spChg>
      </pc:sldChg>
      <pc:sldChg chg="modSp add mod">
        <pc:chgData name="Dominique" userId="b2feb37b8f3e1687" providerId="LiveId" clId="{E00E47A9-234B-4F7E-A48E-EDA3C471B67F}" dt="2020-09-08T10:57:27.143" v="3946" actId="20577"/>
        <pc:sldMkLst>
          <pc:docMk/>
          <pc:sldMk cId="2995183233" sldId="861"/>
        </pc:sldMkLst>
        <pc:spChg chg="mod">
          <ac:chgData name="Dominique" userId="b2feb37b8f3e1687" providerId="LiveId" clId="{E00E47A9-234B-4F7E-A48E-EDA3C471B67F}" dt="2020-09-08T10:57:27.143" v="3946" actId="20577"/>
          <ac:spMkLst>
            <pc:docMk/>
            <pc:sldMk cId="2995183233" sldId="861"/>
            <ac:spMk id="769027" creationId="{D05B5EFD-93F5-4A41-9CF1-D7E23F4AA920}"/>
          </ac:spMkLst>
        </pc:spChg>
      </pc:sldChg>
      <pc:sldChg chg="add">
        <pc:chgData name="Dominique" userId="b2feb37b8f3e1687" providerId="LiveId" clId="{E00E47A9-234B-4F7E-A48E-EDA3C471B67F}" dt="2020-09-08T10:55:12.854" v="3937"/>
        <pc:sldMkLst>
          <pc:docMk/>
          <pc:sldMk cId="3621268270" sldId="862"/>
        </pc:sldMkLst>
      </pc:sldChg>
      <pc:sldChg chg="modSp add del mod">
        <pc:chgData name="Dominique" userId="b2feb37b8f3e1687" providerId="LiveId" clId="{E00E47A9-234B-4F7E-A48E-EDA3C471B67F}" dt="2020-09-13T11:03:36.797" v="6739" actId="2696"/>
        <pc:sldMkLst>
          <pc:docMk/>
          <pc:sldMk cId="3351919853" sldId="863"/>
        </pc:sldMkLst>
        <pc:spChg chg="mod">
          <ac:chgData name="Dominique" userId="b2feb37b8f3e1687" providerId="LiveId" clId="{E00E47A9-234B-4F7E-A48E-EDA3C471B67F}" dt="2020-09-13T11:03:22.258" v="6738" actId="27636"/>
          <ac:spMkLst>
            <pc:docMk/>
            <pc:sldMk cId="3351919853" sldId="863"/>
            <ac:spMk id="771074" creationId="{849ACE4E-B6D6-47D4-B04D-8F01B7513E02}"/>
          </ac:spMkLst>
        </pc:spChg>
      </pc:sldChg>
      <pc:sldChg chg="add">
        <pc:chgData name="Dominique" userId="b2feb37b8f3e1687" providerId="LiveId" clId="{E00E47A9-234B-4F7E-A48E-EDA3C471B67F}" dt="2020-09-08T10:55:12.854" v="3937"/>
        <pc:sldMkLst>
          <pc:docMk/>
          <pc:sldMk cId="1724188133" sldId="864"/>
        </pc:sldMkLst>
      </pc:sldChg>
      <pc:sldChg chg="add">
        <pc:chgData name="Dominique" userId="b2feb37b8f3e1687" providerId="LiveId" clId="{E00E47A9-234B-4F7E-A48E-EDA3C471B67F}" dt="2020-09-08T10:55:12.854" v="3937"/>
        <pc:sldMkLst>
          <pc:docMk/>
          <pc:sldMk cId="1493476433" sldId="865"/>
        </pc:sldMkLst>
      </pc:sldChg>
      <pc:sldChg chg="add">
        <pc:chgData name="Dominique" userId="b2feb37b8f3e1687" providerId="LiveId" clId="{E00E47A9-234B-4F7E-A48E-EDA3C471B67F}" dt="2020-09-13T21:31:52.494" v="6740"/>
        <pc:sldMkLst>
          <pc:docMk/>
          <pc:sldMk cId="866411348" sldId="867"/>
        </pc:sldMkLst>
      </pc:sldChg>
      <pc:sldChg chg="modSp add mod">
        <pc:chgData name="Dominique" userId="b2feb37b8f3e1687" providerId="LiveId" clId="{E00E47A9-234B-4F7E-A48E-EDA3C471B67F}" dt="2020-09-13T10:12:46.204" v="6128" actId="20577"/>
        <pc:sldMkLst>
          <pc:docMk/>
          <pc:sldMk cId="431429168" sldId="980"/>
        </pc:sldMkLst>
        <pc:spChg chg="mod">
          <ac:chgData name="Dominique" userId="b2feb37b8f3e1687" providerId="LiveId" clId="{E00E47A9-234B-4F7E-A48E-EDA3C471B67F}" dt="2020-09-13T10:12:46.204" v="6128" actId="20577"/>
          <ac:spMkLst>
            <pc:docMk/>
            <pc:sldMk cId="431429168" sldId="980"/>
            <ac:spMk id="2" creationId="{1064D37F-4AA7-4A3E-A8BC-9BB34F3577FC}"/>
          </ac:spMkLst>
        </pc:spChg>
      </pc:sldChg>
      <pc:sldChg chg="modSp new mod">
        <pc:chgData name="Dominique" userId="b2feb37b8f3e1687" providerId="LiveId" clId="{E00E47A9-234B-4F7E-A48E-EDA3C471B67F}" dt="2020-09-08T11:17:54.085" v="5939" actId="15"/>
        <pc:sldMkLst>
          <pc:docMk/>
          <pc:sldMk cId="3448237517" sldId="981"/>
        </pc:sldMkLst>
        <pc:spChg chg="mod">
          <ac:chgData name="Dominique" userId="b2feb37b8f3e1687" providerId="LiveId" clId="{E00E47A9-234B-4F7E-A48E-EDA3C471B67F}" dt="2020-09-08T11:17:54.085" v="5939" actId="15"/>
          <ac:spMkLst>
            <pc:docMk/>
            <pc:sldMk cId="3448237517" sldId="981"/>
            <ac:spMk id="2" creationId="{FF97C41E-D1FA-4C08-8898-E6BBCAF80848}"/>
          </ac:spMkLst>
        </pc:spChg>
        <pc:spChg chg="mod">
          <ac:chgData name="Dominique" userId="b2feb37b8f3e1687" providerId="LiveId" clId="{E00E47A9-234B-4F7E-A48E-EDA3C471B67F}" dt="2020-09-08T11:02:07.972" v="4277" actId="20577"/>
          <ac:spMkLst>
            <pc:docMk/>
            <pc:sldMk cId="3448237517" sldId="981"/>
            <ac:spMk id="3" creationId="{477500D8-FB70-4E88-AC49-FB57BA5F971E}"/>
          </ac:spMkLst>
        </pc:spChg>
      </pc:sldChg>
      <pc:sldChg chg="modSp new mod">
        <pc:chgData name="Dominique" userId="b2feb37b8f3e1687" providerId="LiveId" clId="{E00E47A9-234B-4F7E-A48E-EDA3C471B67F}" dt="2020-09-08T11:11:53.351" v="5601" actId="20577"/>
        <pc:sldMkLst>
          <pc:docMk/>
          <pc:sldMk cId="3140083868" sldId="982"/>
        </pc:sldMkLst>
        <pc:spChg chg="mod">
          <ac:chgData name="Dominique" userId="b2feb37b8f3e1687" providerId="LiveId" clId="{E00E47A9-234B-4F7E-A48E-EDA3C471B67F}" dt="2020-09-08T11:11:53.351" v="5601" actId="20577"/>
          <ac:spMkLst>
            <pc:docMk/>
            <pc:sldMk cId="3140083868" sldId="982"/>
            <ac:spMk id="2" creationId="{70A42E25-B1B5-4FAF-A1B9-2EC676BF2E6A}"/>
          </ac:spMkLst>
        </pc:spChg>
        <pc:spChg chg="mod">
          <ac:chgData name="Dominique" userId="b2feb37b8f3e1687" providerId="LiveId" clId="{E00E47A9-234B-4F7E-A48E-EDA3C471B67F}" dt="2020-09-08T11:04:34.558" v="4520" actId="20577"/>
          <ac:spMkLst>
            <pc:docMk/>
            <pc:sldMk cId="3140083868" sldId="982"/>
            <ac:spMk id="3" creationId="{6674BFB0-410F-4531-8FEC-206917CB9D54}"/>
          </ac:spMkLst>
        </pc:spChg>
      </pc:sldChg>
      <pc:sldChg chg="add">
        <pc:chgData name="Dominique" userId="b2feb37b8f3e1687" providerId="LiveId" clId="{E00E47A9-234B-4F7E-A48E-EDA3C471B67F}" dt="2020-09-08T11:28:19.574" v="5962"/>
        <pc:sldMkLst>
          <pc:docMk/>
          <pc:sldMk cId="2397062910" sldId="983"/>
        </pc:sldMkLst>
      </pc:sldChg>
      <pc:sldChg chg="modSp new mod">
        <pc:chgData name="Dominique" userId="b2feb37b8f3e1687" providerId="LiveId" clId="{E00E47A9-234B-4F7E-A48E-EDA3C471B67F}" dt="2020-09-16T21:00:13.694" v="6962" actId="20577"/>
        <pc:sldMkLst>
          <pc:docMk/>
          <pc:sldMk cId="788104497" sldId="984"/>
        </pc:sldMkLst>
        <pc:spChg chg="mod">
          <ac:chgData name="Dominique" userId="b2feb37b8f3e1687" providerId="LiveId" clId="{E00E47A9-234B-4F7E-A48E-EDA3C471B67F}" dt="2020-09-16T21:00:13.694" v="6962" actId="20577"/>
          <ac:spMkLst>
            <pc:docMk/>
            <pc:sldMk cId="788104497" sldId="984"/>
            <ac:spMk id="2" creationId="{F4ABA60A-8307-4FC2-98A7-13FAA15E59B6}"/>
          </ac:spMkLst>
        </pc:spChg>
        <pc:spChg chg="mod">
          <ac:chgData name="Dominique" userId="b2feb37b8f3e1687" providerId="LiveId" clId="{E00E47A9-234B-4F7E-A48E-EDA3C471B67F}" dt="2020-09-13T10:13:15.233" v="6173" actId="20577"/>
          <ac:spMkLst>
            <pc:docMk/>
            <pc:sldMk cId="788104497" sldId="984"/>
            <ac:spMk id="3" creationId="{0283998F-AA32-4BAE-B869-CEA8BC9F0788}"/>
          </ac:spMkLst>
        </pc:spChg>
      </pc:sldChg>
      <pc:sldChg chg="modSp new del mod">
        <pc:chgData name="Dominique" userId="b2feb37b8f3e1687" providerId="LiveId" clId="{E00E47A9-234B-4F7E-A48E-EDA3C471B67F}" dt="2020-09-13T10:11:12.481" v="6048" actId="47"/>
        <pc:sldMkLst>
          <pc:docMk/>
          <pc:sldMk cId="1553617735" sldId="984"/>
        </pc:sldMkLst>
        <pc:spChg chg="mod">
          <ac:chgData name="Dominique" userId="b2feb37b8f3e1687" providerId="LiveId" clId="{E00E47A9-234B-4F7E-A48E-EDA3C471B67F}" dt="2020-09-13T10:11:07.164" v="6047" actId="20577"/>
          <ac:spMkLst>
            <pc:docMk/>
            <pc:sldMk cId="1553617735" sldId="984"/>
            <ac:spMk id="3" creationId="{59988FEA-BF25-4563-AAB4-6D68A8CE2C01}"/>
          </ac:spMkLst>
        </pc:spChg>
      </pc:sldChg>
      <pc:sldChg chg="modSp new mod modNotesTx">
        <pc:chgData name="Dominique" userId="b2feb37b8f3e1687" providerId="LiveId" clId="{E00E47A9-234B-4F7E-A48E-EDA3C471B67F}" dt="2020-09-16T21:00:35.997" v="6963" actId="207"/>
        <pc:sldMkLst>
          <pc:docMk/>
          <pc:sldMk cId="1403139882" sldId="985"/>
        </pc:sldMkLst>
        <pc:spChg chg="mod">
          <ac:chgData name="Dominique" userId="b2feb37b8f3e1687" providerId="LiveId" clId="{E00E47A9-234B-4F7E-A48E-EDA3C471B67F}" dt="2020-09-16T21:00:35.997" v="6963" actId="207"/>
          <ac:spMkLst>
            <pc:docMk/>
            <pc:sldMk cId="1403139882" sldId="985"/>
            <ac:spMk id="2" creationId="{EECEA005-68E6-4A31-9643-8A9DCF835875}"/>
          </ac:spMkLst>
        </pc:spChg>
        <pc:spChg chg="mod">
          <ac:chgData name="Dominique" userId="b2feb37b8f3e1687" providerId="LiveId" clId="{E00E47A9-234B-4F7E-A48E-EDA3C471B67F}" dt="2020-09-13T10:21:13.056" v="6377" actId="20577"/>
          <ac:spMkLst>
            <pc:docMk/>
            <pc:sldMk cId="1403139882" sldId="985"/>
            <ac:spMk id="3" creationId="{8BFF1BEE-21E9-4128-AC9D-8478EBB899E2}"/>
          </ac:spMkLst>
        </pc:spChg>
      </pc:sldChg>
      <pc:sldMasterChg chg="delSldLayout">
        <pc:chgData name="Dominique" userId="b2feb37b8f3e1687" providerId="LiveId" clId="{E00E47A9-234B-4F7E-A48E-EDA3C471B67F}" dt="2020-09-07T19:48:11.477" v="29" actId="47"/>
        <pc:sldMasterMkLst>
          <pc:docMk/>
          <pc:sldMasterMk cId="1018694273" sldId="2147483662"/>
        </pc:sldMasterMkLst>
        <pc:sldLayoutChg chg="del">
          <pc:chgData name="Dominique" userId="b2feb37b8f3e1687" providerId="LiveId" clId="{E00E47A9-234B-4F7E-A48E-EDA3C471B67F}" dt="2020-09-07T19:48:11.477" v="29" actId="47"/>
          <pc:sldLayoutMkLst>
            <pc:docMk/>
            <pc:sldMasterMk cId="1018694273" sldId="2147483662"/>
            <pc:sldLayoutMk cId="1779923086" sldId="2147483666"/>
          </pc:sldLayoutMkLst>
        </pc:sldLayoutChg>
      </pc:sldMasterChg>
    </pc:docChg>
  </pc:docChgLst>
  <pc:docChgLst>
    <pc:chgData name="Dominique" userId="b2feb37b8f3e1687" providerId="LiveId" clId="{9DB354A8-1D4E-492C-98A5-1F47650A8C32}"/>
    <pc:docChg chg="undo custSel addSld delSld modSld sldOrd">
      <pc:chgData name="Dominique" userId="b2feb37b8f3e1687" providerId="LiveId" clId="{9DB354A8-1D4E-492C-98A5-1F47650A8C32}" dt="2020-11-01T11:09:17.405" v="1323" actId="20577"/>
      <pc:docMkLst>
        <pc:docMk/>
      </pc:docMkLst>
      <pc:sldChg chg="modSp mod">
        <pc:chgData name="Dominique" userId="b2feb37b8f3e1687" providerId="LiveId" clId="{9DB354A8-1D4E-492C-98A5-1F47650A8C32}" dt="2020-10-31T23:31:05.409" v="2" actId="14100"/>
        <pc:sldMkLst>
          <pc:docMk/>
          <pc:sldMk cId="507004336" sldId="774"/>
        </pc:sldMkLst>
        <pc:picChg chg="mod">
          <ac:chgData name="Dominique" userId="b2feb37b8f3e1687" providerId="LiveId" clId="{9DB354A8-1D4E-492C-98A5-1F47650A8C32}" dt="2020-10-31T23:31:05.409" v="2" actId="14100"/>
          <ac:picMkLst>
            <pc:docMk/>
            <pc:sldMk cId="507004336" sldId="774"/>
            <ac:picMk id="4" creationId="{2D2866FA-EEAE-4EED-90A1-A5319CF2535D}"/>
          </ac:picMkLst>
        </pc:picChg>
      </pc:sldChg>
      <pc:sldChg chg="modSp mod">
        <pc:chgData name="Dominique" userId="b2feb37b8f3e1687" providerId="LiveId" clId="{9DB354A8-1D4E-492C-98A5-1F47650A8C32}" dt="2020-10-31T23:38:22.831" v="1131" actId="20577"/>
        <pc:sldMkLst>
          <pc:docMk/>
          <pc:sldMk cId="1003557020" sldId="987"/>
        </pc:sldMkLst>
        <pc:spChg chg="mod">
          <ac:chgData name="Dominique" userId="b2feb37b8f3e1687" providerId="LiveId" clId="{9DB354A8-1D4E-492C-98A5-1F47650A8C32}" dt="2020-10-31T23:38:22.831" v="1131" actId="20577"/>
          <ac:spMkLst>
            <pc:docMk/>
            <pc:sldMk cId="1003557020" sldId="987"/>
            <ac:spMk id="2" creationId="{74422364-A19D-4092-9C7A-7632F529030F}"/>
          </ac:spMkLst>
        </pc:spChg>
        <pc:spChg chg="mod">
          <ac:chgData name="Dominique" userId="b2feb37b8f3e1687" providerId="LiveId" clId="{9DB354A8-1D4E-492C-98A5-1F47650A8C32}" dt="2020-10-31T23:35:28.650" v="551" actId="20577"/>
          <ac:spMkLst>
            <pc:docMk/>
            <pc:sldMk cId="1003557020" sldId="987"/>
            <ac:spMk id="3" creationId="{F93B9600-A712-4A19-8B5C-A03D116C0101}"/>
          </ac:spMkLst>
        </pc:spChg>
      </pc:sldChg>
      <pc:sldChg chg="modSp mod">
        <pc:chgData name="Dominique" userId="b2feb37b8f3e1687" providerId="LiveId" clId="{9DB354A8-1D4E-492C-98A5-1F47650A8C32}" dt="2020-11-01T11:09:17.405" v="1323" actId="20577"/>
        <pc:sldMkLst>
          <pc:docMk/>
          <pc:sldMk cId="2676260031" sldId="988"/>
        </pc:sldMkLst>
        <pc:spChg chg="mod">
          <ac:chgData name="Dominique" userId="b2feb37b8f3e1687" providerId="LiveId" clId="{9DB354A8-1D4E-492C-98A5-1F47650A8C32}" dt="2020-11-01T11:09:17.405" v="1323" actId="20577"/>
          <ac:spMkLst>
            <pc:docMk/>
            <pc:sldMk cId="2676260031" sldId="988"/>
            <ac:spMk id="2" creationId="{2573FE31-71B4-42B5-A8D8-AB7C6F8BA0BD}"/>
          </ac:spMkLst>
        </pc:spChg>
        <pc:spChg chg="mod">
          <ac:chgData name="Dominique" userId="b2feb37b8f3e1687" providerId="LiveId" clId="{9DB354A8-1D4E-492C-98A5-1F47650A8C32}" dt="2020-10-31T23:38:31.877" v="1133" actId="27636"/>
          <ac:spMkLst>
            <pc:docMk/>
            <pc:sldMk cId="2676260031" sldId="988"/>
            <ac:spMk id="3" creationId="{1EE51E4B-4402-4E2D-B38C-38271FB11CA9}"/>
          </ac:spMkLst>
        </pc:spChg>
      </pc:sldChg>
      <pc:sldChg chg="new del">
        <pc:chgData name="Dominique" userId="b2feb37b8f3e1687" providerId="LiveId" clId="{9DB354A8-1D4E-492C-98A5-1F47650A8C32}" dt="2020-10-31T23:31:18.983" v="4" actId="47"/>
        <pc:sldMkLst>
          <pc:docMk/>
          <pc:sldMk cId="611558446" sldId="994"/>
        </pc:sldMkLst>
      </pc:sldChg>
      <pc:sldChg chg="modSp new mod ord">
        <pc:chgData name="Dominique" userId="b2feb37b8f3e1687" providerId="LiveId" clId="{9DB354A8-1D4E-492C-98A5-1F47650A8C32}" dt="2020-10-31T23:35:04.805" v="526" actId="20577"/>
        <pc:sldMkLst>
          <pc:docMk/>
          <pc:sldMk cId="3351734251" sldId="994"/>
        </pc:sldMkLst>
        <pc:spChg chg="mod">
          <ac:chgData name="Dominique" userId="b2feb37b8f3e1687" providerId="LiveId" clId="{9DB354A8-1D4E-492C-98A5-1F47650A8C32}" dt="2020-10-31T23:35:04.805" v="526" actId="20577"/>
          <ac:spMkLst>
            <pc:docMk/>
            <pc:sldMk cId="3351734251" sldId="994"/>
            <ac:spMk id="2" creationId="{11B83682-756A-4288-830C-F113BE36B3CF}"/>
          </ac:spMkLst>
        </pc:spChg>
        <pc:spChg chg="mod">
          <ac:chgData name="Dominique" userId="b2feb37b8f3e1687" providerId="LiveId" clId="{9DB354A8-1D4E-492C-98A5-1F47650A8C32}" dt="2020-10-31T23:31:29.863" v="31" actId="20577"/>
          <ac:spMkLst>
            <pc:docMk/>
            <pc:sldMk cId="3351734251" sldId="994"/>
            <ac:spMk id="3" creationId="{0965075A-D742-42A9-83AE-20DE78C791CB}"/>
          </ac:spMkLst>
        </pc:spChg>
      </pc:sldChg>
      <pc:sldMasterChg chg="delSldLayout">
        <pc:chgData name="Dominique" userId="b2feb37b8f3e1687" providerId="LiveId" clId="{9DB354A8-1D4E-492C-98A5-1F47650A8C32}" dt="2020-10-31T23:31:18.983" v="4" actId="47"/>
        <pc:sldMasterMkLst>
          <pc:docMk/>
          <pc:sldMasterMk cId="1018694273" sldId="2147483662"/>
        </pc:sldMasterMkLst>
        <pc:sldLayoutChg chg="del">
          <pc:chgData name="Dominique" userId="b2feb37b8f3e1687" providerId="LiveId" clId="{9DB354A8-1D4E-492C-98A5-1F47650A8C32}" dt="2020-10-31T23:31:18.983" v="4" actId="47"/>
          <pc:sldLayoutMkLst>
            <pc:docMk/>
            <pc:sldMasterMk cId="1018694273" sldId="2147483662"/>
            <pc:sldLayoutMk cId="3365166056" sldId="2147483667"/>
          </pc:sldLayoutMkLst>
        </pc:sldLayoutChg>
      </pc:sldMasterChg>
    </pc:docChg>
  </pc:docChgLst>
  <pc:docChgLst>
    <pc:chgData name="Dominique" userId="b2feb37b8f3e1687" providerId="LiveId" clId="{E6844376-1DBF-4B36-ADF2-ED23CD5E36AA}"/>
    <pc:docChg chg="undo redo custSel addSld delSld modSld">
      <pc:chgData name="Dominique" userId="b2feb37b8f3e1687" providerId="LiveId" clId="{E6844376-1DBF-4B36-ADF2-ED23CD5E36AA}" dt="2020-11-02T11:45:18.688" v="2222" actId="15"/>
      <pc:docMkLst>
        <pc:docMk/>
      </pc:docMkLst>
      <pc:sldChg chg="modSp mod">
        <pc:chgData name="Dominique" userId="b2feb37b8f3e1687" providerId="LiveId" clId="{E6844376-1DBF-4B36-ADF2-ED23CD5E36AA}" dt="2020-11-02T08:39:51.333" v="2116" actId="20577"/>
        <pc:sldMkLst>
          <pc:docMk/>
          <pc:sldMk cId="3688724407" sldId="773"/>
        </pc:sldMkLst>
        <pc:spChg chg="mod">
          <ac:chgData name="Dominique" userId="b2feb37b8f3e1687" providerId="LiveId" clId="{E6844376-1DBF-4B36-ADF2-ED23CD5E36AA}" dt="2020-11-02T08:39:51.333" v="2116" actId="20577"/>
          <ac:spMkLst>
            <pc:docMk/>
            <pc:sldMk cId="3688724407" sldId="773"/>
            <ac:spMk id="3" creationId="{F51ECFCD-27BA-440F-ABB8-F9F63F6732C5}"/>
          </ac:spMkLst>
        </pc:spChg>
      </pc:sldChg>
      <pc:sldChg chg="modSp mod">
        <pc:chgData name="Dominique" userId="b2feb37b8f3e1687" providerId="LiveId" clId="{E6844376-1DBF-4B36-ADF2-ED23CD5E36AA}" dt="2020-11-02T11:45:18.688" v="2222" actId="15"/>
        <pc:sldMkLst>
          <pc:docMk/>
          <pc:sldMk cId="2676260031" sldId="988"/>
        </pc:sldMkLst>
        <pc:spChg chg="mod">
          <ac:chgData name="Dominique" userId="b2feb37b8f3e1687" providerId="LiveId" clId="{E6844376-1DBF-4B36-ADF2-ED23CD5E36AA}" dt="2020-11-02T11:45:18.688" v="2222" actId="15"/>
          <ac:spMkLst>
            <pc:docMk/>
            <pc:sldMk cId="2676260031" sldId="988"/>
            <ac:spMk id="2" creationId="{2573FE31-71B4-42B5-A8D8-AB7C6F8BA0BD}"/>
          </ac:spMkLst>
        </pc:spChg>
      </pc:sldChg>
      <pc:sldChg chg="addSp delSp modSp mod">
        <pc:chgData name="Dominique" userId="b2feb37b8f3e1687" providerId="LiveId" clId="{E6844376-1DBF-4B36-ADF2-ED23CD5E36AA}" dt="2020-11-01T11:20:40.447" v="432" actId="1076"/>
        <pc:sldMkLst>
          <pc:docMk/>
          <pc:sldMk cId="1628953154" sldId="989"/>
        </pc:sldMkLst>
        <pc:spChg chg="mod">
          <ac:chgData name="Dominique" userId="b2feb37b8f3e1687" providerId="LiveId" clId="{E6844376-1DBF-4B36-ADF2-ED23CD5E36AA}" dt="2020-11-01T11:16:28.523" v="429" actId="27636"/>
          <ac:spMkLst>
            <pc:docMk/>
            <pc:sldMk cId="1628953154" sldId="989"/>
            <ac:spMk id="2" creationId="{0A84312B-9885-4ACE-B3D8-2ACB9B786D12}"/>
          </ac:spMkLst>
        </pc:spChg>
        <pc:spChg chg="add mod">
          <ac:chgData name="Dominique" userId="b2feb37b8f3e1687" providerId="LiveId" clId="{E6844376-1DBF-4B36-ADF2-ED23CD5E36AA}" dt="2020-11-01T11:20:40.447" v="432" actId="1076"/>
          <ac:spMkLst>
            <pc:docMk/>
            <pc:sldMk cId="1628953154" sldId="989"/>
            <ac:spMk id="5" creationId="{78D92292-BB9D-4BE7-8AC5-3C8B54F1346A}"/>
          </ac:spMkLst>
        </pc:spChg>
        <pc:picChg chg="del">
          <ac:chgData name="Dominique" userId="b2feb37b8f3e1687" providerId="LiveId" clId="{E6844376-1DBF-4B36-ADF2-ED23CD5E36AA}" dt="2020-11-01T11:16:30.197" v="430" actId="478"/>
          <ac:picMkLst>
            <pc:docMk/>
            <pc:sldMk cId="1628953154" sldId="989"/>
            <ac:picMk id="1026" creationId="{9CAFC803-95F7-4FEB-9DB0-9436A9572EA9}"/>
          </ac:picMkLst>
        </pc:picChg>
      </pc:sldChg>
      <pc:sldChg chg="addSp delSp modSp mod">
        <pc:chgData name="Dominique" userId="b2feb37b8f3e1687" providerId="LiveId" clId="{E6844376-1DBF-4B36-ADF2-ED23CD5E36AA}" dt="2020-11-02T11:41:19.505" v="2217" actId="20577"/>
        <pc:sldMkLst>
          <pc:docMk/>
          <pc:sldMk cId="1736664953" sldId="990"/>
        </pc:sldMkLst>
        <pc:spChg chg="mod">
          <ac:chgData name="Dominique" userId="b2feb37b8f3e1687" providerId="LiveId" clId="{E6844376-1DBF-4B36-ADF2-ED23CD5E36AA}" dt="2020-11-02T11:41:19.505" v="2217" actId="20577"/>
          <ac:spMkLst>
            <pc:docMk/>
            <pc:sldMk cId="1736664953" sldId="990"/>
            <ac:spMk id="2" creationId="{EC03F51A-AB10-4043-A03E-8A1822C715E1}"/>
          </ac:spMkLst>
        </pc:spChg>
        <pc:spChg chg="mod">
          <ac:chgData name="Dominique" userId="b2feb37b8f3e1687" providerId="LiveId" clId="{E6844376-1DBF-4B36-ADF2-ED23CD5E36AA}" dt="2020-11-01T16:53:02.693" v="648" actId="20577"/>
          <ac:spMkLst>
            <pc:docMk/>
            <pc:sldMk cId="1736664953" sldId="990"/>
            <ac:spMk id="3" creationId="{219FEF74-BB5F-4ADD-9FC4-4FA8BBADD617}"/>
          </ac:spMkLst>
        </pc:spChg>
        <pc:spChg chg="add del mod">
          <ac:chgData name="Dominique" userId="b2feb37b8f3e1687" providerId="LiveId" clId="{E6844376-1DBF-4B36-ADF2-ED23CD5E36AA}" dt="2020-11-01T16:52:48.517" v="639"/>
          <ac:spMkLst>
            <pc:docMk/>
            <pc:sldMk cId="1736664953" sldId="990"/>
            <ac:spMk id="4" creationId="{A726BF92-192C-4D05-B0CA-0B8F3A0C10E1}"/>
          </ac:spMkLst>
        </pc:spChg>
        <pc:spChg chg="add del mod">
          <ac:chgData name="Dominique" userId="b2feb37b8f3e1687" providerId="LiveId" clId="{E6844376-1DBF-4B36-ADF2-ED23CD5E36AA}" dt="2020-11-01T16:52:48.517" v="639"/>
          <ac:spMkLst>
            <pc:docMk/>
            <pc:sldMk cId="1736664953" sldId="990"/>
            <ac:spMk id="5" creationId="{6333F08A-9A6D-494F-A28D-EDE08C96BE23}"/>
          </ac:spMkLst>
        </pc:spChg>
      </pc:sldChg>
      <pc:sldChg chg="del">
        <pc:chgData name="Dominique" userId="b2feb37b8f3e1687" providerId="LiveId" clId="{E6844376-1DBF-4B36-ADF2-ED23CD5E36AA}" dt="2020-11-01T16:51:46.097" v="591" actId="47"/>
        <pc:sldMkLst>
          <pc:docMk/>
          <pc:sldMk cId="3648190341" sldId="991"/>
        </pc:sldMkLst>
      </pc:sldChg>
      <pc:sldChg chg="del">
        <pc:chgData name="Dominique" userId="b2feb37b8f3e1687" providerId="LiveId" clId="{E6844376-1DBF-4B36-ADF2-ED23CD5E36AA}" dt="2020-11-01T16:51:47.002" v="592" actId="47"/>
        <pc:sldMkLst>
          <pc:docMk/>
          <pc:sldMk cId="1034618832" sldId="992"/>
        </pc:sldMkLst>
      </pc:sldChg>
      <pc:sldChg chg="del">
        <pc:chgData name="Dominique" userId="b2feb37b8f3e1687" providerId="LiveId" clId="{E6844376-1DBF-4B36-ADF2-ED23CD5E36AA}" dt="2020-11-01T16:51:47.845" v="593" actId="47"/>
        <pc:sldMkLst>
          <pc:docMk/>
          <pc:sldMk cId="2628462436" sldId="993"/>
        </pc:sldMkLst>
      </pc:sldChg>
      <pc:sldChg chg="addSp delSp modSp new mod">
        <pc:chgData name="Dominique" userId="b2feb37b8f3e1687" providerId="LiveId" clId="{E6844376-1DBF-4B36-ADF2-ED23CD5E36AA}" dt="2020-11-01T17:04:41.237" v="2082" actId="1076"/>
        <pc:sldMkLst>
          <pc:docMk/>
          <pc:sldMk cId="2904820211" sldId="995"/>
        </pc:sldMkLst>
        <pc:spChg chg="del">
          <ac:chgData name="Dominique" userId="b2feb37b8f3e1687" providerId="LiveId" clId="{E6844376-1DBF-4B36-ADF2-ED23CD5E36AA}" dt="2020-11-01T16:58:29.461" v="1486" actId="478"/>
          <ac:spMkLst>
            <pc:docMk/>
            <pc:sldMk cId="2904820211" sldId="995"/>
            <ac:spMk id="2" creationId="{D00DEBCC-045B-418D-A482-BFA5C063672B}"/>
          </ac:spMkLst>
        </pc:spChg>
        <pc:spChg chg="mod">
          <ac:chgData name="Dominique" userId="b2feb37b8f3e1687" providerId="LiveId" clId="{E6844376-1DBF-4B36-ADF2-ED23CD5E36AA}" dt="2020-11-01T16:58:26.810" v="1485" actId="20577"/>
          <ac:spMkLst>
            <pc:docMk/>
            <pc:sldMk cId="2904820211" sldId="995"/>
            <ac:spMk id="3" creationId="{4AAC4976-4969-4DFD-A04A-7B245664F611}"/>
          </ac:spMkLst>
        </pc:spChg>
        <pc:spChg chg="add mod">
          <ac:chgData name="Dominique" userId="b2feb37b8f3e1687" providerId="LiveId" clId="{E6844376-1DBF-4B36-ADF2-ED23CD5E36AA}" dt="2020-11-01T17:04:25.354" v="2081" actId="20577"/>
          <ac:spMkLst>
            <pc:docMk/>
            <pc:sldMk cId="2904820211" sldId="995"/>
            <ac:spMk id="7" creationId="{E0ADFF87-221D-4920-8E6E-30CE497A9353}"/>
          </ac:spMkLst>
        </pc:spChg>
        <pc:spChg chg="add mod">
          <ac:chgData name="Dominique" userId="b2feb37b8f3e1687" providerId="LiveId" clId="{E6844376-1DBF-4B36-ADF2-ED23CD5E36AA}" dt="2020-11-01T17:03:45.423" v="2050" actId="27636"/>
          <ac:spMkLst>
            <pc:docMk/>
            <pc:sldMk cId="2904820211" sldId="995"/>
            <ac:spMk id="8" creationId="{07AA2256-D2D3-4427-919D-DA87B27712BD}"/>
          </ac:spMkLst>
        </pc:spChg>
        <pc:spChg chg="add mod">
          <ac:chgData name="Dominique" userId="b2feb37b8f3e1687" providerId="LiveId" clId="{E6844376-1DBF-4B36-ADF2-ED23CD5E36AA}" dt="2020-11-01T17:02:35.332" v="1813" actId="27636"/>
          <ac:spMkLst>
            <pc:docMk/>
            <pc:sldMk cId="2904820211" sldId="995"/>
            <ac:spMk id="9" creationId="{73D206CF-0DA3-46CA-8A23-E706C481A0F1}"/>
          </ac:spMkLst>
        </pc:spChg>
        <pc:picChg chg="add mod">
          <ac:chgData name="Dominique" userId="b2feb37b8f3e1687" providerId="LiveId" clId="{E6844376-1DBF-4B36-ADF2-ED23CD5E36AA}" dt="2020-11-01T17:04:41.237" v="2082" actId="1076"/>
          <ac:picMkLst>
            <pc:docMk/>
            <pc:sldMk cId="2904820211" sldId="995"/>
            <ac:picMk id="4" creationId="{6ED9E8CC-23C2-48C2-9E66-ED776FD5895F}"/>
          </ac:picMkLst>
        </pc:picChg>
        <pc:picChg chg="add mod">
          <ac:chgData name="Dominique" userId="b2feb37b8f3e1687" providerId="LiveId" clId="{E6844376-1DBF-4B36-ADF2-ED23CD5E36AA}" dt="2020-11-01T17:03:47.381" v="2051" actId="1076"/>
          <ac:picMkLst>
            <pc:docMk/>
            <pc:sldMk cId="2904820211" sldId="995"/>
            <ac:picMk id="5" creationId="{0226E653-84B4-4E24-AFAB-53408347DCE1}"/>
          </ac:picMkLst>
        </pc:picChg>
        <pc:picChg chg="add mod">
          <ac:chgData name="Dominique" userId="b2feb37b8f3e1687" providerId="LiveId" clId="{E6844376-1DBF-4B36-ADF2-ED23CD5E36AA}" dt="2020-11-01T17:04:07.062" v="2058" actId="1076"/>
          <ac:picMkLst>
            <pc:docMk/>
            <pc:sldMk cId="2904820211" sldId="995"/>
            <ac:picMk id="6" creationId="{7968FBEA-9766-483C-8753-E3CC887E89C1}"/>
          </ac:picMkLst>
        </pc:picChg>
      </pc:sldChg>
    </pc:docChg>
  </pc:docChgLst>
  <pc:docChgLst>
    <pc:chgData name="Dominique" userId="b2feb37b8f3e1687" providerId="LiveId" clId="{75CAB03D-0D6B-4710-839D-38CEFFD5332B}"/>
    <pc:docChg chg="undo custSel addSld modSld">
      <pc:chgData name="Dominique" userId="b2feb37b8f3e1687" providerId="LiveId" clId="{75CAB03D-0D6B-4710-839D-38CEFFD5332B}" dt="2020-10-29T22:44:47.503" v="600" actId="1076"/>
      <pc:docMkLst>
        <pc:docMk/>
      </pc:docMkLst>
      <pc:sldChg chg="addSp modSp mod">
        <pc:chgData name="Dominique" userId="b2feb37b8f3e1687" providerId="LiveId" clId="{75CAB03D-0D6B-4710-839D-38CEFFD5332B}" dt="2020-10-29T22:44:47.503" v="600" actId="1076"/>
        <pc:sldMkLst>
          <pc:docMk/>
          <pc:sldMk cId="1628953154" sldId="989"/>
        </pc:sldMkLst>
        <pc:spChg chg="mod">
          <ac:chgData name="Dominique" userId="b2feb37b8f3e1687" providerId="LiveId" clId="{75CAB03D-0D6B-4710-839D-38CEFFD5332B}" dt="2020-10-29T22:44:44.630" v="599" actId="20577"/>
          <ac:spMkLst>
            <pc:docMk/>
            <pc:sldMk cId="1628953154" sldId="989"/>
            <ac:spMk id="2" creationId="{0A84312B-9885-4ACE-B3D8-2ACB9B786D12}"/>
          </ac:spMkLst>
        </pc:spChg>
        <pc:picChg chg="add mod">
          <ac:chgData name="Dominique" userId="b2feb37b8f3e1687" providerId="LiveId" clId="{75CAB03D-0D6B-4710-839D-38CEFFD5332B}" dt="2020-10-29T22:44:47.503" v="600" actId="1076"/>
          <ac:picMkLst>
            <pc:docMk/>
            <pc:sldMk cId="1628953154" sldId="989"/>
            <ac:picMk id="1026" creationId="{9CAFC803-95F7-4FEB-9DB0-9436A9572EA9}"/>
          </ac:picMkLst>
        </pc:picChg>
      </pc:sldChg>
      <pc:sldChg chg="modSp mod">
        <pc:chgData name="Dominique" userId="b2feb37b8f3e1687" providerId="LiveId" clId="{75CAB03D-0D6B-4710-839D-38CEFFD5332B}" dt="2020-10-29T22:42:58.731" v="511" actId="27636"/>
        <pc:sldMkLst>
          <pc:docMk/>
          <pc:sldMk cId="1736664953" sldId="990"/>
        </pc:sldMkLst>
        <pc:spChg chg="mod">
          <ac:chgData name="Dominique" userId="b2feb37b8f3e1687" providerId="LiveId" clId="{75CAB03D-0D6B-4710-839D-38CEFFD5332B}" dt="2020-10-29T22:42:58.731" v="511" actId="27636"/>
          <ac:spMkLst>
            <pc:docMk/>
            <pc:sldMk cId="1736664953" sldId="990"/>
            <ac:spMk id="2" creationId="{EC03F51A-AB10-4043-A03E-8A1822C715E1}"/>
          </ac:spMkLst>
        </pc:spChg>
      </pc:sldChg>
      <pc:sldChg chg="modSp new mod">
        <pc:chgData name="Dominique" userId="b2feb37b8f3e1687" providerId="LiveId" clId="{75CAB03D-0D6B-4710-839D-38CEFFD5332B}" dt="2020-10-20T22:19:29.650" v="460" actId="20577"/>
        <pc:sldMkLst>
          <pc:docMk/>
          <pc:sldMk cId="1034618832" sldId="992"/>
        </pc:sldMkLst>
        <pc:spChg chg="mod">
          <ac:chgData name="Dominique" userId="b2feb37b8f3e1687" providerId="LiveId" clId="{75CAB03D-0D6B-4710-839D-38CEFFD5332B}" dt="2020-10-20T22:19:29.650" v="460" actId="20577"/>
          <ac:spMkLst>
            <pc:docMk/>
            <pc:sldMk cId="1034618832" sldId="992"/>
            <ac:spMk id="2" creationId="{1E6E313C-1AC0-4914-894C-005E6C649B55}"/>
          </ac:spMkLst>
        </pc:spChg>
        <pc:spChg chg="mod">
          <ac:chgData name="Dominique" userId="b2feb37b8f3e1687" providerId="LiveId" clId="{75CAB03D-0D6B-4710-839D-38CEFFD5332B}" dt="2020-10-18T15:19:55.323" v="10" actId="20577"/>
          <ac:spMkLst>
            <pc:docMk/>
            <pc:sldMk cId="1034618832" sldId="992"/>
            <ac:spMk id="3" creationId="{C1BDAABF-69BB-4872-81CD-00E10C8C9179}"/>
          </ac:spMkLst>
        </pc:spChg>
      </pc:sldChg>
      <pc:sldChg chg="modSp new mod">
        <pc:chgData name="Dominique" userId="b2feb37b8f3e1687" providerId="LiveId" clId="{75CAB03D-0D6B-4710-839D-38CEFFD5332B}" dt="2020-10-18T16:06:00.541" v="434" actId="20577"/>
        <pc:sldMkLst>
          <pc:docMk/>
          <pc:sldMk cId="2628462436" sldId="993"/>
        </pc:sldMkLst>
        <pc:spChg chg="mod">
          <ac:chgData name="Dominique" userId="b2feb37b8f3e1687" providerId="LiveId" clId="{75CAB03D-0D6B-4710-839D-38CEFFD5332B}" dt="2020-10-18T16:06:00.541" v="434" actId="20577"/>
          <ac:spMkLst>
            <pc:docMk/>
            <pc:sldMk cId="2628462436" sldId="993"/>
            <ac:spMk id="2" creationId="{DBBF81BF-E9F1-453D-A699-D24C7E8196B2}"/>
          </ac:spMkLst>
        </pc:spChg>
        <pc:spChg chg="mod">
          <ac:chgData name="Dominique" userId="b2feb37b8f3e1687" providerId="LiveId" clId="{75CAB03D-0D6B-4710-839D-38CEFFD5332B}" dt="2020-10-18T16:03:42.990" v="118" actId="20577"/>
          <ac:spMkLst>
            <pc:docMk/>
            <pc:sldMk cId="2628462436" sldId="993"/>
            <ac:spMk id="3" creationId="{663033FE-2826-43A5-A81F-25F76E45C620}"/>
          </ac:spMkLst>
        </pc:spChg>
      </pc:sldChg>
    </pc:docChg>
  </pc:docChgLst>
  <pc:docChgLst>
    <pc:chgData name="Dominique" userId="b2feb37b8f3e1687" providerId="LiveId" clId="{40A045E5-55AF-4CC2-A2E5-365F982CB5E9}"/>
    <pc:docChg chg="custSel modSld">
      <pc:chgData name="Dominique" userId="b2feb37b8f3e1687" providerId="LiveId" clId="{40A045E5-55AF-4CC2-A2E5-365F982CB5E9}" dt="2020-09-07T17:33:58.232" v="75" actId="20577"/>
      <pc:docMkLst>
        <pc:docMk/>
      </pc:docMkLst>
      <pc:sldChg chg="modSp mod">
        <pc:chgData name="Dominique" userId="b2feb37b8f3e1687" providerId="LiveId" clId="{40A045E5-55AF-4CC2-A2E5-365F982CB5E9}" dt="2020-09-07T17:33:33.572" v="74" actId="20577"/>
        <pc:sldMkLst>
          <pc:docMk/>
          <pc:sldMk cId="3678336504" sldId="290"/>
        </pc:sldMkLst>
        <pc:spChg chg="mod">
          <ac:chgData name="Dominique" userId="b2feb37b8f3e1687" providerId="LiveId" clId="{40A045E5-55AF-4CC2-A2E5-365F982CB5E9}" dt="2020-09-07T17:33:33.572" v="74" actId="20577"/>
          <ac:spMkLst>
            <pc:docMk/>
            <pc:sldMk cId="3678336504" sldId="290"/>
            <ac:spMk id="4" creationId="{1AC5A47E-B37A-425D-8A12-B045466828F9}"/>
          </ac:spMkLst>
        </pc:spChg>
      </pc:sldChg>
      <pc:sldChg chg="modSp mod">
        <pc:chgData name="Dominique" userId="b2feb37b8f3e1687" providerId="LiveId" clId="{40A045E5-55AF-4CC2-A2E5-365F982CB5E9}" dt="2020-09-07T17:33:58.232" v="75" actId="20577"/>
        <pc:sldMkLst>
          <pc:docMk/>
          <pc:sldMk cId="3425665419" sldId="298"/>
        </pc:sldMkLst>
        <pc:spChg chg="mod">
          <ac:chgData name="Dominique" userId="b2feb37b8f3e1687" providerId="LiveId" clId="{40A045E5-55AF-4CC2-A2E5-365F982CB5E9}" dt="2020-09-07T17:33:58.232" v="75" actId="20577"/>
          <ac:spMkLst>
            <pc:docMk/>
            <pc:sldMk cId="3425665419" sldId="298"/>
            <ac:spMk id="3" creationId="{9CF07198-BD2F-47A6-87C3-9F5188F12F1E}"/>
          </ac:spMkLst>
        </pc:spChg>
      </pc:sldChg>
      <pc:sldChg chg="addSp delSp modSp mod delAnim">
        <pc:chgData name="Dominique" userId="b2feb37b8f3e1687" providerId="LiveId" clId="{40A045E5-55AF-4CC2-A2E5-365F982CB5E9}" dt="2020-09-07T11:53:29.069" v="19" actId="167"/>
        <pc:sldMkLst>
          <pc:docMk/>
          <pc:sldMk cId="3688724407" sldId="773"/>
        </pc:sldMkLst>
        <pc:spChg chg="add mod">
          <ac:chgData name="Dominique" userId="b2feb37b8f3e1687" providerId="LiveId" clId="{40A045E5-55AF-4CC2-A2E5-365F982CB5E9}" dt="2020-09-07T11:53:24.668" v="18" actId="14100"/>
          <ac:spMkLst>
            <pc:docMk/>
            <pc:sldMk cId="3688724407" sldId="773"/>
            <ac:spMk id="3" creationId="{F51ECFCD-27BA-440F-ABB8-F9F63F6732C5}"/>
          </ac:spMkLst>
        </pc:spChg>
        <pc:spChg chg="add mod ord">
          <ac:chgData name="Dominique" userId="b2feb37b8f3e1687" providerId="LiveId" clId="{40A045E5-55AF-4CC2-A2E5-365F982CB5E9}" dt="2020-09-07T11:53:29.069" v="19" actId="167"/>
          <ac:spMkLst>
            <pc:docMk/>
            <pc:sldMk cId="3688724407" sldId="773"/>
            <ac:spMk id="6" creationId="{4E92F78F-EC33-4AC3-AE02-CC3DF83986DA}"/>
          </ac:spMkLst>
        </pc:spChg>
        <pc:spChg chg="del topLvl">
          <ac:chgData name="Dominique" userId="b2feb37b8f3e1687" providerId="LiveId" clId="{40A045E5-55AF-4CC2-A2E5-365F982CB5E9}" dt="2020-09-07T11:53:03.529" v="11" actId="21"/>
          <ac:spMkLst>
            <pc:docMk/>
            <pc:sldMk cId="3688724407" sldId="773"/>
            <ac:spMk id="10" creationId="{00000000-0000-0000-0000-000000000000}"/>
          </ac:spMkLst>
        </pc:spChg>
        <pc:spChg chg="del topLvl">
          <ac:chgData name="Dominique" userId="b2feb37b8f3e1687" providerId="LiveId" clId="{40A045E5-55AF-4CC2-A2E5-365F982CB5E9}" dt="2020-09-07T11:52:58.703" v="8" actId="21"/>
          <ac:spMkLst>
            <pc:docMk/>
            <pc:sldMk cId="3688724407" sldId="773"/>
            <ac:spMk id="11" creationId="{00000000-0000-0000-0000-000000000000}"/>
          </ac:spMkLst>
        </pc:spChg>
        <pc:spChg chg="del mod topLvl">
          <ac:chgData name="Dominique" userId="b2feb37b8f3e1687" providerId="LiveId" clId="{40A045E5-55AF-4CC2-A2E5-365F982CB5E9}" dt="2020-09-07T11:52:52.355" v="7" actId="478"/>
          <ac:spMkLst>
            <pc:docMk/>
            <pc:sldMk cId="3688724407" sldId="773"/>
            <ac:spMk id="12" creationId="{00000000-0000-0000-0000-000000000000}"/>
          </ac:spMkLst>
        </pc:spChg>
        <pc:spChg chg="del topLvl">
          <ac:chgData name="Dominique" userId="b2feb37b8f3e1687" providerId="LiveId" clId="{40A045E5-55AF-4CC2-A2E5-365F982CB5E9}" dt="2020-09-07T11:53:08.701" v="14" actId="478"/>
          <ac:spMkLst>
            <pc:docMk/>
            <pc:sldMk cId="3688724407" sldId="773"/>
            <ac:spMk id="16" creationId="{00000000-0000-0000-0000-000000000000}"/>
          </ac:spMkLst>
        </pc:spChg>
        <pc:spChg chg="mod">
          <ac:chgData name="Dominique" userId="b2feb37b8f3e1687" providerId="LiveId" clId="{40A045E5-55AF-4CC2-A2E5-365F982CB5E9}" dt="2020-09-07T11:52:41.165" v="2" actId="20577"/>
          <ac:spMkLst>
            <pc:docMk/>
            <pc:sldMk cId="3688724407" sldId="773"/>
            <ac:spMk id="17" creationId="{00000000-0000-0000-0000-000000000000}"/>
          </ac:spMkLst>
        </pc:spChg>
        <pc:grpChg chg="del">
          <ac:chgData name="Dominique" userId="b2feb37b8f3e1687" providerId="LiveId" clId="{40A045E5-55AF-4CC2-A2E5-365F982CB5E9}" dt="2020-09-07T11:53:03.529" v="11" actId="21"/>
          <ac:grpSpMkLst>
            <pc:docMk/>
            <pc:sldMk cId="3688724407" sldId="773"/>
            <ac:grpSpMk id="2" creationId="{00000000-0000-0000-0000-000000000000}"/>
          </ac:grpSpMkLst>
        </pc:grpChg>
        <pc:grpChg chg="del">
          <ac:chgData name="Dominique" userId="b2feb37b8f3e1687" providerId="LiveId" clId="{40A045E5-55AF-4CC2-A2E5-365F982CB5E9}" dt="2020-09-07T11:52:52.355" v="7" actId="478"/>
          <ac:grpSpMkLst>
            <pc:docMk/>
            <pc:sldMk cId="3688724407" sldId="773"/>
            <ac:grpSpMk id="4" creationId="{00000000-0000-0000-0000-000000000000}"/>
          </ac:grpSpMkLst>
        </pc:grpChg>
      </pc:sldChg>
      <pc:sldChg chg="modSp mod">
        <pc:chgData name="Dominique" userId="b2feb37b8f3e1687" providerId="LiveId" clId="{40A045E5-55AF-4CC2-A2E5-365F982CB5E9}" dt="2020-09-07T17:32:47.462" v="73" actId="20577"/>
        <pc:sldMkLst>
          <pc:docMk/>
          <pc:sldMk cId="103133979" sldId="778"/>
        </pc:sldMkLst>
        <pc:spChg chg="mod">
          <ac:chgData name="Dominique" userId="b2feb37b8f3e1687" providerId="LiveId" clId="{40A045E5-55AF-4CC2-A2E5-365F982CB5E9}" dt="2020-09-07T17:32:47.462" v="73" actId="20577"/>
          <ac:spMkLst>
            <pc:docMk/>
            <pc:sldMk cId="103133979" sldId="778"/>
            <ac:spMk id="2" creationId="{B7DC1326-E6E4-4D4F-93AF-55A9C6AD7E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A9382-9E46-4303-9C3E-B7BF696E7171}" type="datetimeFigureOut">
              <a:rPr lang="fr-FR" smtClean="0"/>
              <a:t>01/11/2020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8408F-416E-4411-AA23-5261D3CD8A94}" type="slidenum">
              <a:rPr lang="fr-FR" smtClean="0"/>
              <a:t>‹#›</a:t>
            </a:fld>
            <a:endParaRPr lang="fr-FR"/>
          </a:p>
        </p:txBody>
      </p:sp>
    </p:spTree>
    <p:extLst>
      <p:ext uri="{BB962C8B-B14F-4D97-AF65-F5344CB8AC3E}">
        <p14:creationId xmlns:p14="http://schemas.microsoft.com/office/powerpoint/2010/main" val="304103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A03FD-669F-475F-B08E-D2CB64605A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358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reak_S">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7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574363"/>
            <a:ext cx="10548000" cy="4809334"/>
          </a:xfrm>
        </p:spPr>
        <p:txBody>
          <a:bodyPr vert="horz" lIns="91440" tIns="45720" rIns="91440" bIns="45720" rtlCol="0">
            <a:normAutofit/>
          </a:bodyPr>
          <a:lstStyle>
            <a:lvl1pPr>
              <a:defRPr lang="en-US" dirty="0" smtClean="0"/>
            </a:lvl1pPr>
            <a:lvl2pPr>
              <a:defRPr lang="en-US" dirty="0"/>
            </a:lvl2pPr>
            <a:lvl3pPr>
              <a:defRPr lang="en-US" dirty="0"/>
            </a:lvl3pPr>
            <a:lvl4pPr>
              <a:defRPr lang="en-US" dirty="0"/>
            </a:lvl4pPr>
            <a:lvl5pPr>
              <a:defRPr lang="en-US" dirty="0"/>
            </a:lvl5pPr>
          </a:lstStyle>
          <a:p>
            <a:pPr lvl="0">
              <a:buClr>
                <a:srgbClr val="FF0000"/>
              </a:buClr>
            </a:pPr>
            <a:r>
              <a:rPr lang="en-US" dirty="0"/>
              <a:t>Click to edit Master text styles</a:t>
            </a:r>
          </a:p>
          <a:p>
            <a:pPr lvl="1">
              <a:buClr>
                <a:srgbClr val="FF0000"/>
              </a:buClr>
            </a:pPr>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a:extLst>
              <a:ext uri="{FF2B5EF4-FFF2-40B4-BE49-F238E27FC236}">
                <a16:creationId xmlns:a16="http://schemas.microsoft.com/office/drawing/2014/main" id="{0A5C668C-76E4-4E1F-BA9C-52318ED5C708}"/>
              </a:ext>
            </a:extLst>
          </p:cNvPr>
          <p:cNvSpPr>
            <a:spLocks noGrp="1"/>
          </p:cNvSpPr>
          <p:nvPr>
            <p:ph type="title"/>
          </p:nvPr>
        </p:nvSpPr>
        <p:spPr>
          <a:xfrm>
            <a:off x="1320000" y="-75600"/>
            <a:ext cx="10872000" cy="1112784"/>
          </a:xfrm>
          <a:prstGeom prst="rect">
            <a:avLst/>
          </a:prstGeom>
        </p:spPr>
        <p:txBody>
          <a:bodyPr vert="horz" lIns="91440" tIns="45720" rIns="91440" bIns="45720" rtlCol="0" anchor="ctr">
            <a:normAutofit/>
          </a:bodyPr>
          <a:lstStyle>
            <a:lvl1pPr>
              <a:defRPr dirty="0">
                <a:solidFill>
                  <a:schemeClr val="bg1"/>
                </a:solidFill>
              </a:defRPr>
            </a:lvl1pPr>
          </a:lstStyle>
          <a:p>
            <a:pPr lvl="0"/>
            <a:r>
              <a:rPr lang="fr-FR" dirty="0"/>
              <a:t>Modifiez le style du titre</a:t>
            </a:r>
            <a:endParaRPr dirty="0"/>
          </a:p>
        </p:txBody>
      </p:sp>
      <p:cxnSp>
        <p:nvCxnSpPr>
          <p:cNvPr id="9" name="Connecteur droit 8">
            <a:extLst>
              <a:ext uri="{FF2B5EF4-FFF2-40B4-BE49-F238E27FC236}">
                <a16:creationId xmlns:a16="http://schemas.microsoft.com/office/drawing/2014/main" id="{74B301F9-5FF3-4A5D-BF2C-0FE1691E13FB}"/>
              </a:ext>
            </a:extLst>
          </p:cNvPr>
          <p:cNvCxnSpPr/>
          <p:nvPr userDrawn="1"/>
        </p:nvCxnSpPr>
        <p:spPr>
          <a:xfrm>
            <a:off x="0" y="1049284"/>
            <a:ext cx="12192000" cy="0"/>
          </a:xfrm>
          <a:prstGeom prst="line">
            <a:avLst/>
          </a:prstGeom>
          <a:ln w="28575" cmpd="sng">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003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9050AFD-8BDF-4993-8613-40BB641A756C}" type="slidenum">
              <a:rPr lang="es-ES"/>
              <a:pPr>
                <a:defRPr/>
              </a:pPr>
              <a:t>‹#›</a:t>
            </a:fld>
            <a:endParaRPr lang="es-ES"/>
          </a:p>
        </p:txBody>
      </p:sp>
    </p:spTree>
    <p:extLst>
      <p:ext uri="{BB962C8B-B14F-4D97-AF65-F5344CB8AC3E}">
        <p14:creationId xmlns:p14="http://schemas.microsoft.com/office/powerpoint/2010/main" val="4301113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0000" b="-10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E97B8A-D3D6-4287-BE61-63C47D51FB84}"/>
              </a:ext>
            </a:extLst>
          </p:cNvPr>
          <p:cNvSpPr/>
          <p:nvPr userDrawn="1"/>
        </p:nvSpPr>
        <p:spPr>
          <a:xfrm>
            <a:off x="1194" y="0"/>
            <a:ext cx="12192000" cy="6858000"/>
          </a:xfrm>
          <a:prstGeom prst="rect">
            <a:avLst/>
          </a:prstGeom>
          <a:solidFill>
            <a:schemeClr val="tx1">
              <a:alpha val="85000"/>
            </a:schemeClr>
          </a:solidFill>
          <a:ln>
            <a:noFill/>
          </a:ln>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4" name="Espace réservé de la date 3">
            <a:extLst>
              <a:ext uri="{FF2B5EF4-FFF2-40B4-BE49-F238E27FC236}">
                <a16:creationId xmlns:a16="http://schemas.microsoft.com/office/drawing/2014/main" id="{9E161BB6-4F2D-4E4D-8852-2345B4794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7A465-AB6A-4530-B27D-7160D697A0E9}" type="datetimeFigureOut">
              <a:rPr lang="fr-FR" smtClean="0"/>
              <a:t>01/11/2020</a:t>
            </a:fld>
            <a:endParaRPr lang="fr-FR"/>
          </a:p>
        </p:txBody>
      </p:sp>
      <p:sp>
        <p:nvSpPr>
          <p:cNvPr id="5" name="Espace réservé du pied de page 4">
            <a:extLst>
              <a:ext uri="{FF2B5EF4-FFF2-40B4-BE49-F238E27FC236}">
                <a16:creationId xmlns:a16="http://schemas.microsoft.com/office/drawing/2014/main" id="{659A8221-660C-431B-99D5-6E84A9710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3A2A1D-8C10-4191-92E1-1BEEE5FA6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26676-BB7A-4698-B479-1FCD1E6AA033}" type="slidenum">
              <a:rPr lang="fr-FR" smtClean="0"/>
              <a:t>‹#›</a:t>
            </a:fld>
            <a:endParaRPr lang="fr-FR"/>
          </a:p>
        </p:txBody>
      </p:sp>
      <p:sp>
        <p:nvSpPr>
          <p:cNvPr id="2" name="Espace réservé du titre 1">
            <a:extLst>
              <a:ext uri="{FF2B5EF4-FFF2-40B4-BE49-F238E27FC236}">
                <a16:creationId xmlns:a16="http://schemas.microsoft.com/office/drawing/2014/main" id="{95B007BF-1BAD-4048-96C8-5238C9A46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2A84DD18-977F-4A1B-864B-ECDAD31F6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8694273"/>
      </p:ext>
    </p:extLst>
  </p:cSld>
  <p:clrMap bg1="lt1" tx1="dk1" bg2="lt2" tx2="dk2" accent1="accent1" accent2="accent2" accent3="accent3" accent4="accent4" accent5="accent5" accent6="accent6" hlink="hlink" folHlink="folHlink"/>
  <p:sldLayoutIdLst>
    <p:sldLayoutId id="2147483664" r:id="rId1"/>
    <p:sldLayoutId id="2147483668" r:id="rId2"/>
    <p:sldLayoutId id="2147483672" r:id="rId3"/>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6"/>
        </a:buBlip>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6" name="Rounded Rectangle 9">
            <a:extLst>
              <a:ext uri="{FF2B5EF4-FFF2-40B4-BE49-F238E27FC236}">
                <a16:creationId xmlns:a16="http://schemas.microsoft.com/office/drawing/2014/main" id="{4E92F78F-EC33-4AC3-AE02-CC3DF83986DA}"/>
              </a:ext>
            </a:extLst>
          </p:cNvPr>
          <p:cNvSpPr/>
          <p:nvPr/>
        </p:nvSpPr>
        <p:spPr>
          <a:xfrm>
            <a:off x="0" y="4758431"/>
            <a:ext cx="12192000" cy="2099569"/>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5" name="Group 4"/>
          <p:cNvGrpSpPr/>
          <p:nvPr/>
        </p:nvGrpSpPr>
        <p:grpSpPr>
          <a:xfrm>
            <a:off x="415469" y="637711"/>
            <a:ext cx="4675004" cy="612769"/>
            <a:chOff x="6359857" y="5881913"/>
            <a:chExt cx="4504874" cy="307777"/>
          </a:xfrm>
        </p:grpSpPr>
        <p:sp>
          <p:nvSpPr>
            <p:cNvPr id="18" name="Rounded Rectangle 9"/>
            <p:cNvSpPr/>
            <p:nvPr/>
          </p:nvSpPr>
          <p:spPr>
            <a:xfrm>
              <a:off x="6359857" y="5881913"/>
              <a:ext cx="4504874" cy="307777"/>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TextBox 16">
              <a:hlinkClick r:id="rId3"/>
            </p:cNvPr>
            <p:cNvSpPr txBox="1"/>
            <p:nvPr/>
          </p:nvSpPr>
          <p:spPr>
            <a:xfrm>
              <a:off x="6686643" y="5881913"/>
              <a:ext cx="2767190" cy="154588"/>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lumMod val="75000"/>
                    </a:prstClr>
                  </a:solidFill>
                  <a:effectLst/>
                  <a:uLnTx/>
                  <a:uFillTx/>
                  <a:latin typeface="Calibri Light"/>
                  <a:ea typeface="+mn-ea"/>
                  <a:cs typeface="Estrangelo Edessa" panose="03080600000000000000" pitchFamily="66" charset="0"/>
                </a:rPr>
                <a:t>Dominique Yolin</a:t>
              </a:r>
            </a:p>
          </p:txBody>
        </p:sp>
      </p:grpSp>
      <p:pic>
        <p:nvPicPr>
          <p:cNvPr id="8" name="Image 7" descr="Une image contenant personne, homme, debout, extérieur&#10;&#10;Description générée avec un niveau de confiance très élevé">
            <a:extLst>
              <a:ext uri="{FF2B5EF4-FFF2-40B4-BE49-F238E27FC236}">
                <a16:creationId xmlns:a16="http://schemas.microsoft.com/office/drawing/2014/main" id="{B3D910A7-2A1B-4766-88C3-4A3895EECAB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778" t="2612" r="7709" b="34328"/>
          <a:stretch/>
        </p:blipFill>
        <p:spPr>
          <a:xfrm>
            <a:off x="3509444" y="202625"/>
            <a:ext cx="1581029" cy="14767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F51ECFCD-27BA-440F-ABB8-F9F63F6732C5}"/>
              </a:ext>
            </a:extLst>
          </p:cNvPr>
          <p:cNvSpPr txBox="1"/>
          <p:nvPr/>
        </p:nvSpPr>
        <p:spPr>
          <a:xfrm>
            <a:off x="0" y="5084940"/>
            <a:ext cx="121920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a:ln>
                  <a:noFill/>
                </a:ln>
                <a:solidFill>
                  <a:prstClr val="white"/>
                </a:solidFill>
                <a:effectLst/>
                <a:uLnTx/>
                <a:uFillTx/>
                <a:latin typeface="Calibri"/>
                <a:ea typeface="+mn-ea"/>
                <a:cs typeface="+mn-cs"/>
              </a:rPr>
              <a:t>Algorithmique &amp; Git</a:t>
            </a:r>
            <a:endParaRPr lang="fr-FR" sz="4400" dirty="0">
              <a:solidFill>
                <a:prstClr val="white"/>
              </a:solidFill>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b="0" i="0" u="none" strike="noStrike" kern="1200" cap="none" spc="0" normalizeH="0" baseline="0" noProof="0" dirty="0">
                <a:ln>
                  <a:noFill/>
                </a:ln>
                <a:solidFill>
                  <a:prstClr val="white"/>
                </a:solidFill>
                <a:effectLst/>
                <a:uLnTx/>
                <a:uFillTx/>
                <a:latin typeface="Calibri"/>
                <a:ea typeface="+mn-ea"/>
                <a:cs typeface="+mn-cs"/>
              </a:rPr>
              <a:t>Exercices supplémentaire</a:t>
            </a:r>
            <a:r>
              <a:rPr lang="fr-FR" sz="4400" dirty="0">
                <a:solidFill>
                  <a:prstClr val="white"/>
                </a:solidFill>
                <a:latin typeface="Calibri"/>
              </a:rPr>
              <a:t>s</a:t>
            </a:r>
            <a:endParaRPr kumimoji="0" lang="fr-FR" sz="4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8872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8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2866FA-EEAE-4EED-90A1-A5319CF253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00267" y="193964"/>
            <a:ext cx="9682148" cy="6410035"/>
          </a:xfrm>
          <a:prstGeom prst="rect">
            <a:avLst/>
          </a:prstGeom>
        </p:spPr>
      </p:pic>
    </p:spTree>
    <p:extLst>
      <p:ext uri="{BB962C8B-B14F-4D97-AF65-F5344CB8AC3E}">
        <p14:creationId xmlns:p14="http://schemas.microsoft.com/office/powerpoint/2010/main" val="50700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B83682-756A-4288-830C-F113BE36B3CF}"/>
              </a:ext>
            </a:extLst>
          </p:cNvPr>
          <p:cNvSpPr>
            <a:spLocks noGrp="1"/>
          </p:cNvSpPr>
          <p:nvPr>
            <p:ph idx="1"/>
          </p:nvPr>
        </p:nvSpPr>
        <p:spPr/>
        <p:txBody>
          <a:bodyPr/>
          <a:lstStyle/>
          <a:p>
            <a:r>
              <a:rPr lang="fr-FR" dirty="0"/>
              <a:t>Chaque exercice sera dans un fichier java à part</a:t>
            </a:r>
          </a:p>
          <a:p>
            <a:endParaRPr lang="fr-FR" dirty="0"/>
          </a:p>
          <a:p>
            <a:r>
              <a:rPr lang="fr-FR" dirty="0"/>
              <a:t>Dans la fonction main, un menu proposera à l’utilisateur de choisir l’exercice qu’il voudra lancer </a:t>
            </a:r>
          </a:p>
          <a:p>
            <a:endParaRPr lang="fr-FR" dirty="0"/>
          </a:p>
          <a:p>
            <a:r>
              <a:rPr lang="fr-FR" dirty="0"/>
              <a:t>Parmi les options de ce menu, il y aura l’option quitter</a:t>
            </a:r>
          </a:p>
          <a:p>
            <a:pPr lvl="1"/>
            <a:r>
              <a:rPr lang="fr-FR" dirty="0"/>
              <a:t>L’application reviendra sur le menu à la fin de chaque exercice et l’utilisateur ne pourra quitter l’application qu’en choisissant cette option</a:t>
            </a:r>
          </a:p>
        </p:txBody>
      </p:sp>
      <p:sp>
        <p:nvSpPr>
          <p:cNvPr id="3" name="Title 2">
            <a:extLst>
              <a:ext uri="{FF2B5EF4-FFF2-40B4-BE49-F238E27FC236}">
                <a16:creationId xmlns:a16="http://schemas.microsoft.com/office/drawing/2014/main" id="{0965075A-D742-42A9-83AE-20DE78C791CB}"/>
              </a:ext>
            </a:extLst>
          </p:cNvPr>
          <p:cNvSpPr>
            <a:spLocks noGrp="1"/>
          </p:cNvSpPr>
          <p:nvPr>
            <p:ph type="title"/>
          </p:nvPr>
        </p:nvSpPr>
        <p:spPr/>
        <p:txBody>
          <a:bodyPr/>
          <a:lstStyle/>
          <a:p>
            <a:r>
              <a:rPr lang="fr-FR" dirty="0"/>
              <a:t>Principe des exercices</a:t>
            </a:r>
          </a:p>
        </p:txBody>
      </p:sp>
    </p:spTree>
    <p:extLst>
      <p:ext uri="{BB962C8B-B14F-4D97-AF65-F5344CB8AC3E}">
        <p14:creationId xmlns:p14="http://schemas.microsoft.com/office/powerpoint/2010/main" val="33517342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22364-A19D-4092-9C7A-7632F529030F}"/>
              </a:ext>
            </a:extLst>
          </p:cNvPr>
          <p:cNvSpPr>
            <a:spLocks noGrp="1"/>
          </p:cNvSpPr>
          <p:nvPr>
            <p:ph idx="1"/>
          </p:nvPr>
        </p:nvSpPr>
        <p:spPr/>
        <p:txBody>
          <a:bodyPr>
            <a:normAutofit fontScale="92500"/>
          </a:bodyPr>
          <a:lstStyle/>
          <a:p>
            <a:r>
              <a:rPr lang="fr-FR" dirty="0"/>
              <a:t>Le programme doit choisir un nombre aléatoire entre 1 et 100</a:t>
            </a:r>
          </a:p>
          <a:p>
            <a:endParaRPr lang="fr-FR" dirty="0"/>
          </a:p>
          <a:p>
            <a:r>
              <a:rPr lang="fr-FR" dirty="0"/>
              <a:t>Au démarrage l’utilisateur doit choisir entre </a:t>
            </a:r>
          </a:p>
          <a:p>
            <a:pPr lvl="1"/>
            <a:r>
              <a:rPr lang="fr-FR" dirty="0"/>
              <a:t>Avoir 10 essais pour réussir deviner le nombre</a:t>
            </a:r>
          </a:p>
          <a:p>
            <a:pPr lvl="1"/>
            <a:r>
              <a:rPr lang="fr-FR" dirty="0"/>
              <a:t>Jouer jusqu’à trouver le nombre</a:t>
            </a:r>
          </a:p>
          <a:p>
            <a:pPr lvl="1"/>
            <a:endParaRPr lang="fr-FR" dirty="0"/>
          </a:p>
          <a:p>
            <a:r>
              <a:rPr lang="fr-FR" dirty="0"/>
              <a:t>A chaque proposition de l’utilisateur l’application lui dit si le nombre rentré est plus petit ou plus grand que le nombre à deviner</a:t>
            </a:r>
          </a:p>
          <a:p>
            <a:endParaRPr lang="fr-FR" dirty="0"/>
          </a:p>
          <a:p>
            <a:r>
              <a:rPr lang="fr-FR" dirty="0"/>
              <a:t>Lorsque la partie est terminée (soit le nombre est trouvé soit le joueur a fait plus de 10 tentatives), le programme revient au menu principal</a:t>
            </a:r>
          </a:p>
          <a:p>
            <a:pPr lvl="1"/>
            <a:endParaRPr lang="fr-FR" dirty="0"/>
          </a:p>
          <a:p>
            <a:endParaRPr lang="fr-FR" dirty="0"/>
          </a:p>
        </p:txBody>
      </p:sp>
      <p:sp>
        <p:nvSpPr>
          <p:cNvPr id="3" name="Title 2">
            <a:extLst>
              <a:ext uri="{FF2B5EF4-FFF2-40B4-BE49-F238E27FC236}">
                <a16:creationId xmlns:a16="http://schemas.microsoft.com/office/drawing/2014/main" id="{F93B9600-A712-4A19-8B5C-A03D116C0101}"/>
              </a:ext>
            </a:extLst>
          </p:cNvPr>
          <p:cNvSpPr>
            <a:spLocks noGrp="1"/>
          </p:cNvSpPr>
          <p:nvPr>
            <p:ph type="title"/>
          </p:nvPr>
        </p:nvSpPr>
        <p:spPr/>
        <p:txBody>
          <a:bodyPr/>
          <a:lstStyle/>
          <a:p>
            <a:r>
              <a:rPr lang="fr-FR" dirty="0"/>
              <a:t>Exercice 1 : Guess a </a:t>
            </a:r>
            <a:r>
              <a:rPr lang="fr-FR" dirty="0" err="1"/>
              <a:t>number</a:t>
            </a:r>
            <a:endParaRPr lang="fr-FR" dirty="0"/>
          </a:p>
        </p:txBody>
      </p:sp>
    </p:spTree>
    <p:extLst>
      <p:ext uri="{BB962C8B-B14F-4D97-AF65-F5344CB8AC3E}">
        <p14:creationId xmlns:p14="http://schemas.microsoft.com/office/powerpoint/2010/main" val="1003557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3FE31-71B4-42B5-A8D8-AB7C6F8BA0BD}"/>
              </a:ext>
            </a:extLst>
          </p:cNvPr>
          <p:cNvSpPr>
            <a:spLocks noGrp="1"/>
          </p:cNvSpPr>
          <p:nvPr>
            <p:ph idx="1"/>
          </p:nvPr>
        </p:nvSpPr>
        <p:spPr/>
        <p:txBody>
          <a:bodyPr/>
          <a:lstStyle/>
          <a:p>
            <a:r>
              <a:rPr lang="fr-FR" dirty="0"/>
              <a:t>Demander à l’utilisateur de rentrer un mot (même un chiffre ou une phrase) et déterminer si celui-ci est un palindrome </a:t>
            </a:r>
          </a:p>
          <a:p>
            <a:pPr lvl="1"/>
            <a:r>
              <a:rPr lang="fr-FR" dirty="0"/>
              <a:t>Si l’utilisateur rentre « chat » =&gt; Ceci n’est pas un palindrome</a:t>
            </a:r>
          </a:p>
          <a:p>
            <a:pPr lvl="1"/>
            <a:r>
              <a:rPr lang="fr-FR" dirty="0"/>
              <a:t>Si l’utilisateur rentre « ressasser » =&gt; En effet ce mot est bien un palindrome</a:t>
            </a:r>
          </a:p>
          <a:p>
            <a:pPr lvl="1"/>
            <a:endParaRPr lang="fr-FR" dirty="0"/>
          </a:p>
          <a:p>
            <a:r>
              <a:rPr lang="fr-FR" dirty="0"/>
              <a:t>Il faudra coder 2 manières pour tester si ce que l’utilisateur entre est un palindrome</a:t>
            </a:r>
          </a:p>
          <a:p>
            <a:pPr lvl="1"/>
            <a:r>
              <a:rPr lang="fr-FR" dirty="0"/>
              <a:t>Utiliser les fonctionnalités de la classe String</a:t>
            </a:r>
          </a:p>
          <a:p>
            <a:pPr lvl="1"/>
            <a:r>
              <a:rPr lang="fr-FR" dirty="0"/>
              <a:t>Utiliser une boucle for</a:t>
            </a:r>
          </a:p>
          <a:p>
            <a:pPr lvl="1"/>
            <a:r>
              <a:rPr lang="fr-FR" dirty="0"/>
              <a:t>(L’une ou l’autre façon de faire suffirait pour répondre à l’exercice, je demande les 2 afin de vous apprendre plus de chose)</a:t>
            </a:r>
          </a:p>
        </p:txBody>
      </p:sp>
      <p:sp>
        <p:nvSpPr>
          <p:cNvPr id="3" name="Title 2">
            <a:extLst>
              <a:ext uri="{FF2B5EF4-FFF2-40B4-BE49-F238E27FC236}">
                <a16:creationId xmlns:a16="http://schemas.microsoft.com/office/drawing/2014/main" id="{1EE51E4B-4402-4E2D-B38C-38271FB11CA9}"/>
              </a:ext>
            </a:extLst>
          </p:cNvPr>
          <p:cNvSpPr>
            <a:spLocks noGrp="1"/>
          </p:cNvSpPr>
          <p:nvPr>
            <p:ph type="title"/>
          </p:nvPr>
        </p:nvSpPr>
        <p:spPr/>
        <p:txBody>
          <a:bodyPr>
            <a:normAutofit/>
          </a:bodyPr>
          <a:lstStyle/>
          <a:p>
            <a:r>
              <a:rPr lang="fr-FR" dirty="0"/>
              <a:t>Exercice 2</a:t>
            </a:r>
          </a:p>
        </p:txBody>
      </p:sp>
    </p:spTree>
    <p:extLst>
      <p:ext uri="{BB962C8B-B14F-4D97-AF65-F5344CB8AC3E}">
        <p14:creationId xmlns:p14="http://schemas.microsoft.com/office/powerpoint/2010/main" val="2676260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84312B-9885-4ACE-B3D8-2ACB9B786D12}"/>
              </a:ext>
            </a:extLst>
          </p:cNvPr>
          <p:cNvSpPr>
            <a:spLocks noGrp="1"/>
          </p:cNvSpPr>
          <p:nvPr>
            <p:ph idx="1"/>
          </p:nvPr>
        </p:nvSpPr>
        <p:spPr>
          <a:xfrm>
            <a:off x="838200" y="1574363"/>
            <a:ext cx="10548000" cy="4528346"/>
          </a:xfrm>
        </p:spPr>
        <p:txBody>
          <a:bodyPr>
            <a:normAutofit/>
          </a:bodyPr>
          <a:lstStyle/>
          <a:p>
            <a:pPr lvl="1"/>
            <a:endParaRPr lang="fr-FR" dirty="0"/>
          </a:p>
          <a:p>
            <a:endParaRPr lang="fr-FR" dirty="0"/>
          </a:p>
        </p:txBody>
      </p:sp>
      <p:sp>
        <p:nvSpPr>
          <p:cNvPr id="3" name="Title 2">
            <a:extLst>
              <a:ext uri="{FF2B5EF4-FFF2-40B4-BE49-F238E27FC236}">
                <a16:creationId xmlns:a16="http://schemas.microsoft.com/office/drawing/2014/main" id="{943894D5-F10A-4B24-93AC-20FA5ED1741B}"/>
              </a:ext>
            </a:extLst>
          </p:cNvPr>
          <p:cNvSpPr>
            <a:spLocks noGrp="1"/>
          </p:cNvSpPr>
          <p:nvPr>
            <p:ph type="title"/>
          </p:nvPr>
        </p:nvSpPr>
        <p:spPr/>
        <p:txBody>
          <a:bodyPr/>
          <a:lstStyle/>
          <a:p>
            <a:r>
              <a:rPr lang="fr-FR" dirty="0"/>
              <a:t>Exercice 3</a:t>
            </a:r>
          </a:p>
        </p:txBody>
      </p:sp>
      <p:sp>
        <p:nvSpPr>
          <p:cNvPr id="5" name="Espace réservé du contenu 3">
            <a:extLst>
              <a:ext uri="{FF2B5EF4-FFF2-40B4-BE49-F238E27FC236}">
                <a16:creationId xmlns:a16="http://schemas.microsoft.com/office/drawing/2014/main" id="{78D92292-BB9D-4BE7-8AC5-3C8B54F1346A}"/>
              </a:ext>
            </a:extLst>
          </p:cNvPr>
          <p:cNvSpPr>
            <a:spLocks noGrp="1"/>
          </p:cNvSpPr>
          <p:nvPr/>
        </p:nvSpPr>
        <p:spPr>
          <a:xfrm>
            <a:off x="231164" y="1182765"/>
            <a:ext cx="11762071" cy="58040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Tx/>
              <a:buBlip>
                <a:blip r:embed="rId2"/>
              </a:buBlip>
              <a:defRPr lang="en-US" sz="2800" kern="1200" dirty="0" smtClean="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lang="en-US" sz="2400" kern="1200" dirty="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lang="en-US" sz="2000" kern="1200" dirty="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lang="en-US" sz="1800" kern="1200" dirty="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Ecrire un programme qui demande à l'utilisateur de remplir 3 tableaux de 5 chiffres distincts compris entre 0 et 10 </a:t>
            </a:r>
          </a:p>
          <a:p>
            <a:pPr lvl="1"/>
            <a:r>
              <a:rPr lang="fr-FR" sz="1600" dirty="0"/>
              <a:t>Le programme doit afficher les chiffres qui sont présents dans les 3 tableaux et leurs index respectifs</a:t>
            </a:r>
          </a:p>
          <a:p>
            <a:pPr lvl="1"/>
            <a:endParaRPr lang="fr-FR" sz="1600" dirty="0"/>
          </a:p>
          <a:p>
            <a:r>
              <a:rPr lang="fr-FR" sz="2000" dirty="0"/>
              <a:t>Exemple de ce que l’exécution du programme peut donner (avec des entrées (en jaune) potentiellement fausses de l'utilisateur): </a:t>
            </a:r>
          </a:p>
          <a:p>
            <a:pPr marL="457200" lvl="1" indent="0">
              <a:buNone/>
            </a:pPr>
            <a:r>
              <a:rPr lang="fr-FR" sz="1600" dirty="0"/>
              <a:t>&gt; </a:t>
            </a:r>
            <a:r>
              <a:rPr lang="fr-FR" sz="1400" dirty="0" err="1">
                <a:latin typeface="Consolas" panose="020B0609020204030204" pitchFamily="49" charset="0"/>
              </a:rPr>
              <a:t>Please</a:t>
            </a:r>
            <a:r>
              <a:rPr lang="fr-FR" sz="1400" dirty="0">
                <a:latin typeface="Consolas" panose="020B0609020204030204" pitchFamily="49" charset="0"/>
              </a:rPr>
              <a:t> enter 5 distincts </a:t>
            </a:r>
            <a:r>
              <a:rPr lang="fr-FR" sz="1400" dirty="0" err="1">
                <a:latin typeface="Consolas" panose="020B0609020204030204" pitchFamily="49" charset="0"/>
              </a:rPr>
              <a:t>number</a:t>
            </a:r>
            <a:r>
              <a:rPr lang="fr-FR" sz="1400" dirty="0">
                <a:latin typeface="Consolas" panose="020B0609020204030204" pitchFamily="49" charset="0"/>
              </a:rPr>
              <a:t> for </a:t>
            </a:r>
            <a:r>
              <a:rPr lang="fr-FR" sz="1400" dirty="0" err="1">
                <a:latin typeface="Consolas" panose="020B0609020204030204" pitchFamily="49" charset="0"/>
              </a:rPr>
              <a:t>array</a:t>
            </a:r>
            <a:r>
              <a:rPr lang="fr-FR" sz="1400" dirty="0">
                <a:latin typeface="Consolas" panose="020B0609020204030204" pitchFamily="49" charset="0"/>
              </a:rPr>
              <a:t> 1 (</a:t>
            </a:r>
            <a:r>
              <a:rPr lang="fr-FR" sz="1400" dirty="0" err="1">
                <a:latin typeface="Consolas" panose="020B0609020204030204" pitchFamily="49" charset="0"/>
              </a:rPr>
              <a:t>between</a:t>
            </a:r>
            <a:r>
              <a:rPr lang="fr-FR" sz="1400" dirty="0">
                <a:latin typeface="Consolas" panose="020B0609020204030204" pitchFamily="49" charset="0"/>
              </a:rPr>
              <a:t> 0 and 10)</a:t>
            </a:r>
          </a:p>
          <a:p>
            <a:pPr marL="914400" lvl="2" indent="0">
              <a:buNone/>
            </a:pPr>
            <a:r>
              <a:rPr lang="fr-FR" sz="1100" b="1" dirty="0">
                <a:solidFill>
                  <a:srgbClr val="FFFF00"/>
                </a:solidFill>
                <a:latin typeface="Consolas" panose="020B0609020204030204" pitchFamily="49" charset="0"/>
              </a:rPr>
              <a:t>5 1 2 3 36</a:t>
            </a:r>
          </a:p>
          <a:p>
            <a:pPr marL="457200" lvl="1" indent="0">
              <a:buNone/>
            </a:pPr>
            <a:r>
              <a:rPr lang="fr-FR" sz="1400" dirty="0">
                <a:latin typeface="Consolas" panose="020B0609020204030204" pitchFamily="49" charset="0"/>
              </a:rPr>
              <a:t>&gt;Warning </a:t>
            </a:r>
            <a:r>
              <a:rPr lang="fr-FR" sz="1400" dirty="0" err="1">
                <a:latin typeface="Consolas" panose="020B0609020204030204" pitchFamily="49" charset="0"/>
              </a:rPr>
              <a:t>your</a:t>
            </a:r>
            <a:r>
              <a:rPr lang="fr-FR" sz="1400" dirty="0">
                <a:latin typeface="Consolas" panose="020B0609020204030204" pitchFamily="49" charset="0"/>
              </a:rPr>
              <a:t> </a:t>
            </a:r>
            <a:r>
              <a:rPr lang="fr-FR" sz="1400" dirty="0" err="1">
                <a:latin typeface="Consolas" panose="020B0609020204030204" pitchFamily="49" charset="0"/>
              </a:rPr>
              <a:t>array</a:t>
            </a:r>
            <a:r>
              <a:rPr lang="fr-FR" sz="1400" dirty="0">
                <a:latin typeface="Consolas" panose="020B0609020204030204" pitchFamily="49" charset="0"/>
              </a:rPr>
              <a:t> </a:t>
            </a:r>
            <a:r>
              <a:rPr lang="fr-FR" sz="1400" dirty="0" err="1">
                <a:latin typeface="Consolas" panose="020B0609020204030204" pitchFamily="49" charset="0"/>
              </a:rPr>
              <a:t>contains</a:t>
            </a:r>
            <a:r>
              <a:rPr lang="fr-FR" sz="1400" dirty="0">
                <a:latin typeface="Consolas" panose="020B0609020204030204" pitchFamily="49" charset="0"/>
              </a:rPr>
              <a:t> a </a:t>
            </a:r>
            <a:r>
              <a:rPr lang="fr-FR" sz="1400" dirty="0" err="1">
                <a:latin typeface="Consolas" panose="020B0609020204030204" pitchFamily="49" charset="0"/>
              </a:rPr>
              <a:t>number</a:t>
            </a:r>
            <a:r>
              <a:rPr lang="fr-FR" sz="1400" dirty="0">
                <a:latin typeface="Consolas" panose="020B0609020204030204" pitchFamily="49" charset="0"/>
              </a:rPr>
              <a:t> </a:t>
            </a:r>
            <a:r>
              <a:rPr lang="fr-FR" sz="1400" dirty="0" err="1">
                <a:latin typeface="Consolas" panose="020B0609020204030204" pitchFamily="49" charset="0"/>
              </a:rPr>
              <a:t>greater</a:t>
            </a:r>
            <a:r>
              <a:rPr lang="fr-FR" sz="1400" dirty="0">
                <a:latin typeface="Consolas" panose="020B0609020204030204" pitchFamily="49" charset="0"/>
              </a:rPr>
              <a:t> </a:t>
            </a:r>
            <a:r>
              <a:rPr lang="fr-FR" sz="1400" dirty="0" err="1">
                <a:latin typeface="Consolas" panose="020B0609020204030204" pitchFamily="49" charset="0"/>
              </a:rPr>
              <a:t>than</a:t>
            </a:r>
            <a:r>
              <a:rPr lang="fr-FR" sz="1400" dirty="0">
                <a:latin typeface="Consolas" panose="020B0609020204030204" pitchFamily="49" charset="0"/>
              </a:rPr>
              <a:t> 10</a:t>
            </a:r>
          </a:p>
          <a:p>
            <a:pPr marL="457200" lvl="1" indent="0">
              <a:buNone/>
            </a:pPr>
            <a:r>
              <a:rPr lang="fr-FR" sz="1400" dirty="0">
                <a:latin typeface="Consolas" panose="020B0609020204030204" pitchFamily="49" charset="0"/>
              </a:rPr>
              <a:t>&gt; </a:t>
            </a:r>
            <a:r>
              <a:rPr lang="fr-FR" sz="1400" dirty="0" err="1">
                <a:latin typeface="Consolas" panose="020B0609020204030204" pitchFamily="49" charset="0"/>
              </a:rPr>
              <a:t>Please</a:t>
            </a:r>
            <a:r>
              <a:rPr lang="fr-FR" sz="1400" dirty="0">
                <a:latin typeface="Consolas" panose="020B0609020204030204" pitchFamily="49" charset="0"/>
              </a:rPr>
              <a:t> enter 5 distincts </a:t>
            </a:r>
            <a:r>
              <a:rPr lang="fr-FR" sz="1400" dirty="0" err="1">
                <a:latin typeface="Consolas" panose="020B0609020204030204" pitchFamily="49" charset="0"/>
              </a:rPr>
              <a:t>number</a:t>
            </a:r>
            <a:r>
              <a:rPr lang="fr-FR" sz="1400" dirty="0">
                <a:latin typeface="Consolas" panose="020B0609020204030204" pitchFamily="49" charset="0"/>
              </a:rPr>
              <a:t> for </a:t>
            </a:r>
            <a:r>
              <a:rPr lang="fr-FR" sz="1400" dirty="0" err="1">
                <a:latin typeface="Consolas" panose="020B0609020204030204" pitchFamily="49" charset="0"/>
              </a:rPr>
              <a:t>array</a:t>
            </a:r>
            <a:r>
              <a:rPr lang="fr-FR" sz="1400" dirty="0">
                <a:latin typeface="Consolas" panose="020B0609020204030204" pitchFamily="49" charset="0"/>
              </a:rPr>
              <a:t> 1 (</a:t>
            </a:r>
            <a:r>
              <a:rPr lang="fr-FR" sz="1400" dirty="0" err="1">
                <a:latin typeface="Consolas" panose="020B0609020204030204" pitchFamily="49" charset="0"/>
              </a:rPr>
              <a:t>between</a:t>
            </a:r>
            <a:r>
              <a:rPr lang="fr-FR" sz="1400" dirty="0">
                <a:latin typeface="Consolas" panose="020B0609020204030204" pitchFamily="49" charset="0"/>
              </a:rPr>
              <a:t> 0 and 10)</a:t>
            </a:r>
          </a:p>
          <a:p>
            <a:pPr marL="914400" lvl="2" indent="0">
              <a:buNone/>
            </a:pPr>
            <a:r>
              <a:rPr lang="fr-FR" sz="1100" b="1" dirty="0">
                <a:solidFill>
                  <a:srgbClr val="FFFF00"/>
                </a:solidFill>
                <a:latin typeface="Consolas" panose="020B0609020204030204" pitchFamily="49" charset="0"/>
              </a:rPr>
              <a:t>5 2 3 9 10</a:t>
            </a:r>
          </a:p>
          <a:p>
            <a:pPr marL="457200" lvl="1" indent="0">
              <a:buNone/>
            </a:pPr>
            <a:r>
              <a:rPr lang="fr-FR" sz="1400" dirty="0">
                <a:latin typeface="Consolas" panose="020B0609020204030204" pitchFamily="49" charset="0"/>
              </a:rPr>
              <a:t>&gt; </a:t>
            </a:r>
            <a:r>
              <a:rPr lang="fr-FR" sz="1400" dirty="0" err="1">
                <a:latin typeface="Consolas" panose="020B0609020204030204" pitchFamily="49" charset="0"/>
              </a:rPr>
              <a:t>Please</a:t>
            </a:r>
            <a:r>
              <a:rPr lang="fr-FR" sz="1400" dirty="0">
                <a:latin typeface="Consolas" panose="020B0609020204030204" pitchFamily="49" charset="0"/>
              </a:rPr>
              <a:t> enter 5 distincts </a:t>
            </a:r>
            <a:r>
              <a:rPr lang="fr-FR" sz="1400" dirty="0" err="1">
                <a:latin typeface="Consolas" panose="020B0609020204030204" pitchFamily="49" charset="0"/>
              </a:rPr>
              <a:t>number</a:t>
            </a:r>
            <a:r>
              <a:rPr lang="fr-FR" sz="1400" dirty="0">
                <a:latin typeface="Consolas" panose="020B0609020204030204" pitchFamily="49" charset="0"/>
              </a:rPr>
              <a:t> for </a:t>
            </a:r>
            <a:r>
              <a:rPr lang="fr-FR" sz="1400" dirty="0" err="1">
                <a:latin typeface="Consolas" panose="020B0609020204030204" pitchFamily="49" charset="0"/>
              </a:rPr>
              <a:t>array</a:t>
            </a:r>
            <a:r>
              <a:rPr lang="fr-FR" sz="1400" dirty="0">
                <a:latin typeface="Consolas" panose="020B0609020204030204" pitchFamily="49" charset="0"/>
              </a:rPr>
              <a:t> 2 (</a:t>
            </a:r>
            <a:r>
              <a:rPr lang="fr-FR" sz="1400" dirty="0" err="1">
                <a:latin typeface="Consolas" panose="020B0609020204030204" pitchFamily="49" charset="0"/>
              </a:rPr>
              <a:t>between</a:t>
            </a:r>
            <a:r>
              <a:rPr lang="fr-FR" sz="1400" dirty="0">
                <a:latin typeface="Consolas" panose="020B0609020204030204" pitchFamily="49" charset="0"/>
              </a:rPr>
              <a:t> 0 and 10)</a:t>
            </a:r>
          </a:p>
          <a:p>
            <a:pPr marL="914400" lvl="2" indent="0">
              <a:buNone/>
            </a:pPr>
            <a:r>
              <a:rPr lang="fr-FR" sz="1100" b="1" dirty="0">
                <a:solidFill>
                  <a:srgbClr val="FFFF00"/>
                </a:solidFill>
                <a:latin typeface="Consolas" panose="020B0609020204030204" pitchFamily="49" charset="0"/>
              </a:rPr>
              <a:t>6 7 8 8 5</a:t>
            </a:r>
          </a:p>
          <a:p>
            <a:pPr marL="457200" lvl="1" indent="0">
              <a:buNone/>
            </a:pPr>
            <a:r>
              <a:rPr lang="fr-FR" sz="1400" dirty="0">
                <a:latin typeface="Consolas" panose="020B0609020204030204" pitchFamily="49" charset="0"/>
              </a:rPr>
              <a:t>&gt;Warning </a:t>
            </a:r>
            <a:r>
              <a:rPr lang="fr-FR" sz="1400" dirty="0" err="1">
                <a:latin typeface="Consolas" panose="020B0609020204030204" pitchFamily="49" charset="0"/>
              </a:rPr>
              <a:t>number</a:t>
            </a:r>
            <a:r>
              <a:rPr lang="fr-FR" sz="1400" dirty="0">
                <a:latin typeface="Consolas" panose="020B0609020204030204" pitchFamily="49" charset="0"/>
              </a:rPr>
              <a:t> must </a:t>
            </a:r>
            <a:r>
              <a:rPr lang="fr-FR" sz="1400" dirty="0" err="1">
                <a:latin typeface="Consolas" panose="020B0609020204030204" pitchFamily="49" charset="0"/>
              </a:rPr>
              <a:t>be</a:t>
            </a:r>
            <a:r>
              <a:rPr lang="fr-FR" sz="1400" dirty="0">
                <a:latin typeface="Consolas" panose="020B0609020204030204" pitchFamily="49" charset="0"/>
              </a:rPr>
              <a:t> distinct</a:t>
            </a:r>
          </a:p>
          <a:p>
            <a:pPr marL="457200" lvl="1" indent="0">
              <a:buNone/>
            </a:pPr>
            <a:r>
              <a:rPr lang="fr-FR" sz="1400" dirty="0">
                <a:latin typeface="Consolas" panose="020B0609020204030204" pitchFamily="49" charset="0"/>
              </a:rPr>
              <a:t>&gt; </a:t>
            </a:r>
            <a:r>
              <a:rPr lang="fr-FR" sz="1400" dirty="0" err="1">
                <a:latin typeface="Consolas" panose="020B0609020204030204" pitchFamily="49" charset="0"/>
              </a:rPr>
              <a:t>Please</a:t>
            </a:r>
            <a:r>
              <a:rPr lang="fr-FR" sz="1400" dirty="0">
                <a:latin typeface="Consolas" panose="020B0609020204030204" pitchFamily="49" charset="0"/>
              </a:rPr>
              <a:t> enter 5 distincts </a:t>
            </a:r>
            <a:r>
              <a:rPr lang="fr-FR" sz="1400" dirty="0" err="1">
                <a:latin typeface="Consolas" panose="020B0609020204030204" pitchFamily="49" charset="0"/>
              </a:rPr>
              <a:t>number</a:t>
            </a:r>
            <a:r>
              <a:rPr lang="fr-FR" sz="1400" dirty="0">
                <a:latin typeface="Consolas" panose="020B0609020204030204" pitchFamily="49" charset="0"/>
              </a:rPr>
              <a:t> for </a:t>
            </a:r>
            <a:r>
              <a:rPr lang="fr-FR" sz="1400" dirty="0" err="1">
                <a:latin typeface="Consolas" panose="020B0609020204030204" pitchFamily="49" charset="0"/>
              </a:rPr>
              <a:t>array</a:t>
            </a:r>
            <a:r>
              <a:rPr lang="fr-FR" sz="1400" dirty="0">
                <a:latin typeface="Consolas" panose="020B0609020204030204" pitchFamily="49" charset="0"/>
              </a:rPr>
              <a:t> 2 (</a:t>
            </a:r>
            <a:r>
              <a:rPr lang="fr-FR" sz="1400" dirty="0" err="1">
                <a:latin typeface="Consolas" panose="020B0609020204030204" pitchFamily="49" charset="0"/>
              </a:rPr>
              <a:t>between</a:t>
            </a:r>
            <a:r>
              <a:rPr lang="fr-FR" sz="1400" dirty="0">
                <a:latin typeface="Consolas" panose="020B0609020204030204" pitchFamily="49" charset="0"/>
              </a:rPr>
              <a:t> 0 and 10)</a:t>
            </a:r>
          </a:p>
          <a:p>
            <a:pPr marL="914400" lvl="2" indent="0">
              <a:buNone/>
            </a:pPr>
            <a:r>
              <a:rPr lang="fr-FR" sz="1100" b="1" dirty="0">
                <a:solidFill>
                  <a:srgbClr val="FFFF00"/>
                </a:solidFill>
                <a:latin typeface="Consolas" panose="020B0609020204030204" pitchFamily="49" charset="0"/>
              </a:rPr>
              <a:t>2 7 8 9 5</a:t>
            </a:r>
          </a:p>
          <a:p>
            <a:pPr marL="457200" lvl="1" indent="0">
              <a:buNone/>
            </a:pPr>
            <a:r>
              <a:rPr lang="fr-FR" sz="1400" dirty="0">
                <a:latin typeface="Consolas" panose="020B0609020204030204" pitchFamily="49" charset="0"/>
              </a:rPr>
              <a:t>&gt; </a:t>
            </a:r>
            <a:r>
              <a:rPr lang="fr-FR" sz="1400" dirty="0" err="1">
                <a:latin typeface="Consolas" panose="020B0609020204030204" pitchFamily="49" charset="0"/>
              </a:rPr>
              <a:t>Please</a:t>
            </a:r>
            <a:r>
              <a:rPr lang="fr-FR" sz="1400" dirty="0">
                <a:latin typeface="Consolas" panose="020B0609020204030204" pitchFamily="49" charset="0"/>
              </a:rPr>
              <a:t> enter 5 distincts </a:t>
            </a:r>
            <a:r>
              <a:rPr lang="fr-FR" sz="1400" dirty="0" err="1">
                <a:latin typeface="Consolas" panose="020B0609020204030204" pitchFamily="49" charset="0"/>
              </a:rPr>
              <a:t>number</a:t>
            </a:r>
            <a:r>
              <a:rPr lang="fr-FR" sz="1400" dirty="0">
                <a:latin typeface="Consolas" panose="020B0609020204030204" pitchFamily="49" charset="0"/>
              </a:rPr>
              <a:t> for </a:t>
            </a:r>
            <a:r>
              <a:rPr lang="fr-FR" sz="1400" dirty="0" err="1">
                <a:latin typeface="Consolas" panose="020B0609020204030204" pitchFamily="49" charset="0"/>
              </a:rPr>
              <a:t>array</a:t>
            </a:r>
            <a:r>
              <a:rPr lang="fr-FR" sz="1400" dirty="0">
                <a:latin typeface="Consolas" panose="020B0609020204030204" pitchFamily="49" charset="0"/>
              </a:rPr>
              <a:t> 3 (</a:t>
            </a:r>
            <a:r>
              <a:rPr lang="fr-FR" sz="1400" dirty="0" err="1">
                <a:latin typeface="Consolas" panose="020B0609020204030204" pitchFamily="49" charset="0"/>
              </a:rPr>
              <a:t>between</a:t>
            </a:r>
            <a:r>
              <a:rPr lang="fr-FR" sz="1400" dirty="0">
                <a:latin typeface="Consolas" panose="020B0609020204030204" pitchFamily="49" charset="0"/>
              </a:rPr>
              <a:t> 0 and 10)</a:t>
            </a:r>
          </a:p>
          <a:p>
            <a:pPr marL="914400" lvl="2" indent="0">
              <a:buNone/>
            </a:pPr>
            <a:r>
              <a:rPr lang="fr-FR" sz="1100" b="1" dirty="0">
                <a:solidFill>
                  <a:srgbClr val="FFFF00"/>
                </a:solidFill>
                <a:latin typeface="Consolas" panose="020B0609020204030204" pitchFamily="49" charset="0"/>
              </a:rPr>
              <a:t>4 1 2 5 3 </a:t>
            </a:r>
          </a:p>
          <a:p>
            <a:pPr marL="457200" lvl="1" indent="0">
              <a:buNone/>
            </a:pPr>
            <a:r>
              <a:rPr lang="fr-FR" sz="1400" dirty="0">
                <a:latin typeface="Consolas" panose="020B0609020204030204" pitchFamily="49" charset="0"/>
              </a:rPr>
              <a:t>&gt;</a:t>
            </a:r>
            <a:r>
              <a:rPr lang="fr-FR" sz="1400" dirty="0" err="1">
                <a:latin typeface="Consolas" panose="020B0609020204030204" pitchFamily="49" charset="0"/>
              </a:rPr>
              <a:t>Thank</a:t>
            </a:r>
            <a:r>
              <a:rPr lang="fr-FR" sz="1400" dirty="0">
                <a:latin typeface="Consolas" panose="020B0609020204030204" pitchFamily="49" charset="0"/>
              </a:rPr>
              <a:t> you, </a:t>
            </a:r>
            <a:r>
              <a:rPr lang="fr-FR" sz="1400" dirty="0" err="1">
                <a:latin typeface="Consolas" panose="020B0609020204030204" pitchFamily="49" charset="0"/>
              </a:rPr>
              <a:t>among</a:t>
            </a:r>
            <a:r>
              <a:rPr lang="fr-FR" sz="1400" dirty="0">
                <a:latin typeface="Consolas" panose="020B0609020204030204" pitchFamily="49" charset="0"/>
              </a:rPr>
              <a:t> </a:t>
            </a:r>
            <a:r>
              <a:rPr lang="fr-FR" sz="1400" dirty="0" err="1">
                <a:latin typeface="Consolas" panose="020B0609020204030204" pitchFamily="49" charset="0"/>
              </a:rPr>
              <a:t>your</a:t>
            </a:r>
            <a:r>
              <a:rPr lang="fr-FR" sz="1400" dirty="0">
                <a:latin typeface="Consolas" panose="020B0609020204030204" pitchFamily="49" charset="0"/>
              </a:rPr>
              <a:t> </a:t>
            </a:r>
            <a:r>
              <a:rPr lang="fr-FR" sz="1400" dirty="0" err="1">
                <a:latin typeface="Consolas" panose="020B0609020204030204" pitchFamily="49" charset="0"/>
              </a:rPr>
              <a:t>arrays</a:t>
            </a:r>
            <a:r>
              <a:rPr lang="fr-FR" sz="1400" dirty="0">
                <a:latin typeface="Consolas" panose="020B0609020204030204" pitchFamily="49" charset="0"/>
              </a:rPr>
              <a:t> </a:t>
            </a:r>
            <a:r>
              <a:rPr lang="fr-FR" sz="1400" dirty="0" err="1">
                <a:latin typeface="Consolas" panose="020B0609020204030204" pitchFamily="49" charset="0"/>
              </a:rPr>
              <a:t>we</a:t>
            </a:r>
            <a:r>
              <a:rPr lang="fr-FR" sz="1400" dirty="0">
                <a:latin typeface="Consolas" panose="020B0609020204030204" pitchFamily="49" charset="0"/>
              </a:rPr>
              <a:t> can </a:t>
            </a:r>
            <a:r>
              <a:rPr lang="fr-FR" sz="1400" dirty="0" err="1">
                <a:latin typeface="Consolas" panose="020B0609020204030204" pitchFamily="49" charset="0"/>
              </a:rPr>
              <a:t>find</a:t>
            </a:r>
            <a:endParaRPr lang="fr-FR" sz="1400" dirty="0">
              <a:latin typeface="Consolas" panose="020B0609020204030204" pitchFamily="49" charset="0"/>
            </a:endParaRPr>
          </a:p>
          <a:p>
            <a:pPr marL="914400" lvl="2" indent="0">
              <a:buNone/>
            </a:pPr>
            <a:r>
              <a:rPr lang="fr-FR" sz="1100" dirty="0" err="1">
                <a:latin typeface="Consolas" panose="020B0609020204030204" pitchFamily="49" charset="0"/>
              </a:rPr>
              <a:t>Number</a:t>
            </a:r>
            <a:r>
              <a:rPr lang="fr-FR" sz="1100" dirty="0">
                <a:latin typeface="Consolas" panose="020B0609020204030204" pitchFamily="49" charset="0"/>
              </a:rPr>
              <a:t> 5 at indexes </a:t>
            </a:r>
          </a:p>
          <a:p>
            <a:pPr marL="914400" lvl="2" indent="0">
              <a:buNone/>
            </a:pPr>
            <a:r>
              <a:rPr lang="fr-FR" sz="1100" dirty="0">
                <a:latin typeface="Consolas" panose="020B0609020204030204" pitchFamily="49" charset="0"/>
              </a:rPr>
              <a:t>------&gt; 0 of </a:t>
            </a:r>
            <a:r>
              <a:rPr lang="fr-FR" sz="1100" dirty="0" err="1">
                <a:latin typeface="Consolas" panose="020B0609020204030204" pitchFamily="49" charset="0"/>
              </a:rPr>
              <a:t>array</a:t>
            </a:r>
            <a:r>
              <a:rPr lang="fr-FR" sz="1100" dirty="0">
                <a:latin typeface="Consolas" panose="020B0609020204030204" pitchFamily="49" charset="0"/>
              </a:rPr>
              <a:t> 1, </a:t>
            </a:r>
          </a:p>
          <a:p>
            <a:pPr marL="914400" lvl="2" indent="0">
              <a:buNone/>
            </a:pPr>
            <a:r>
              <a:rPr lang="fr-FR" sz="1100" dirty="0">
                <a:latin typeface="Consolas" panose="020B0609020204030204" pitchFamily="49" charset="0"/>
              </a:rPr>
              <a:t>------&gt; 4 of </a:t>
            </a:r>
            <a:r>
              <a:rPr lang="fr-FR" sz="1100" dirty="0" err="1">
                <a:latin typeface="Consolas" panose="020B0609020204030204" pitchFamily="49" charset="0"/>
              </a:rPr>
              <a:t>array</a:t>
            </a:r>
            <a:r>
              <a:rPr lang="fr-FR" sz="1100" dirty="0">
                <a:latin typeface="Consolas" panose="020B0609020204030204" pitchFamily="49" charset="0"/>
              </a:rPr>
              <a:t> 2, </a:t>
            </a:r>
          </a:p>
          <a:p>
            <a:pPr marL="914400" lvl="2" indent="0">
              <a:buNone/>
            </a:pPr>
            <a:r>
              <a:rPr lang="fr-FR" sz="1100" dirty="0">
                <a:latin typeface="Consolas" panose="020B0609020204030204" pitchFamily="49" charset="0"/>
              </a:rPr>
              <a:t>------&gt; 3 of </a:t>
            </a:r>
            <a:r>
              <a:rPr lang="fr-FR" sz="1100" dirty="0" err="1">
                <a:latin typeface="Consolas" panose="020B0609020204030204" pitchFamily="49" charset="0"/>
              </a:rPr>
              <a:t>array</a:t>
            </a:r>
            <a:r>
              <a:rPr lang="fr-FR" sz="1100" dirty="0">
                <a:latin typeface="Consolas" panose="020B0609020204030204" pitchFamily="49" charset="0"/>
              </a:rPr>
              <a:t> 3</a:t>
            </a:r>
          </a:p>
          <a:p>
            <a:pPr lvl="2"/>
            <a:endParaRPr lang="fr-FR" sz="1100" dirty="0">
              <a:latin typeface="Consolas" panose="020B0609020204030204" pitchFamily="49" charset="0"/>
            </a:endParaRPr>
          </a:p>
          <a:p>
            <a:pPr marL="914400" lvl="2" indent="0">
              <a:buNone/>
            </a:pPr>
            <a:r>
              <a:rPr lang="fr-FR" sz="1100" dirty="0" err="1">
                <a:latin typeface="Consolas" panose="020B0609020204030204" pitchFamily="49" charset="0"/>
              </a:rPr>
              <a:t>Number</a:t>
            </a:r>
            <a:r>
              <a:rPr lang="fr-FR" sz="1100" dirty="0">
                <a:latin typeface="Consolas" panose="020B0609020204030204" pitchFamily="49" charset="0"/>
              </a:rPr>
              <a:t> 2 at indexes</a:t>
            </a:r>
          </a:p>
          <a:p>
            <a:pPr marL="914400" lvl="2" indent="0">
              <a:buNone/>
            </a:pPr>
            <a:r>
              <a:rPr lang="fr-FR" sz="1100" dirty="0">
                <a:latin typeface="Consolas" panose="020B0609020204030204" pitchFamily="49" charset="0"/>
              </a:rPr>
              <a:t>------&gt; 1 of </a:t>
            </a:r>
            <a:r>
              <a:rPr lang="fr-FR" sz="1100" dirty="0" err="1">
                <a:latin typeface="Consolas" panose="020B0609020204030204" pitchFamily="49" charset="0"/>
              </a:rPr>
              <a:t>array</a:t>
            </a:r>
            <a:r>
              <a:rPr lang="fr-FR" sz="1100" dirty="0">
                <a:latin typeface="Consolas" panose="020B0609020204030204" pitchFamily="49" charset="0"/>
              </a:rPr>
              <a:t> 1, </a:t>
            </a:r>
          </a:p>
          <a:p>
            <a:pPr marL="914400" lvl="2" indent="0">
              <a:buNone/>
            </a:pPr>
            <a:r>
              <a:rPr lang="fr-FR" sz="1100" dirty="0">
                <a:latin typeface="Consolas" panose="020B0609020204030204" pitchFamily="49" charset="0"/>
              </a:rPr>
              <a:t>------&gt; 0 of </a:t>
            </a:r>
            <a:r>
              <a:rPr lang="fr-FR" sz="1100" dirty="0" err="1">
                <a:latin typeface="Consolas" panose="020B0609020204030204" pitchFamily="49" charset="0"/>
              </a:rPr>
              <a:t>array</a:t>
            </a:r>
            <a:r>
              <a:rPr lang="fr-FR" sz="1100" dirty="0">
                <a:latin typeface="Consolas" panose="020B0609020204030204" pitchFamily="49" charset="0"/>
              </a:rPr>
              <a:t> 2, </a:t>
            </a:r>
          </a:p>
          <a:p>
            <a:pPr marL="914400" lvl="2" indent="0">
              <a:buNone/>
            </a:pPr>
            <a:r>
              <a:rPr lang="fr-FR" sz="1100" dirty="0">
                <a:latin typeface="Consolas" panose="020B0609020204030204" pitchFamily="49" charset="0"/>
              </a:rPr>
              <a:t>------&gt; 2 of </a:t>
            </a:r>
            <a:r>
              <a:rPr lang="fr-FR" sz="1100" dirty="0" err="1">
                <a:latin typeface="Consolas" panose="020B0609020204030204" pitchFamily="49" charset="0"/>
              </a:rPr>
              <a:t>array</a:t>
            </a:r>
            <a:r>
              <a:rPr lang="fr-FR" sz="1100" dirty="0">
                <a:latin typeface="Consolas" panose="020B0609020204030204" pitchFamily="49" charset="0"/>
              </a:rPr>
              <a:t> 3</a:t>
            </a:r>
            <a:endParaRPr lang="fr-FR" sz="1400" dirty="0">
              <a:latin typeface="Consolas" panose="020B0609020204030204" pitchFamily="49" charset="0"/>
            </a:endParaRPr>
          </a:p>
        </p:txBody>
      </p:sp>
    </p:spTree>
    <p:extLst>
      <p:ext uri="{BB962C8B-B14F-4D97-AF65-F5344CB8AC3E}">
        <p14:creationId xmlns:p14="http://schemas.microsoft.com/office/powerpoint/2010/main" val="1628953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03F51A-AB10-4043-A03E-8A1822C715E1}"/>
              </a:ext>
            </a:extLst>
          </p:cNvPr>
          <p:cNvSpPr>
            <a:spLocks noGrp="1"/>
          </p:cNvSpPr>
          <p:nvPr>
            <p:ph idx="1"/>
          </p:nvPr>
        </p:nvSpPr>
        <p:spPr/>
        <p:txBody>
          <a:bodyPr>
            <a:normAutofit fontScale="85000" lnSpcReduction="20000"/>
          </a:bodyPr>
          <a:lstStyle/>
          <a:p>
            <a:r>
              <a:rPr lang="fr-FR" dirty="0"/>
              <a:t>Au lancement du jeu, on demande à l’utilisateur la hauteur et la largeur du champ de mine et combien il y a de mines sur le terrain</a:t>
            </a:r>
          </a:p>
          <a:p>
            <a:endParaRPr lang="fr-FR" dirty="0"/>
          </a:p>
          <a:p>
            <a:r>
              <a:rPr lang="fr-FR" dirty="0"/>
              <a:t>A chaque tour le joueur choisi si il découvre une case non retournée ou si il en marque une comme contenant une mine</a:t>
            </a:r>
          </a:p>
          <a:p>
            <a:pPr lvl="1"/>
            <a:r>
              <a:rPr lang="fr-FR" dirty="0"/>
              <a:t>Si la case retournée contenait une mine le joueur perd</a:t>
            </a:r>
          </a:p>
          <a:p>
            <a:pPr lvl="1"/>
            <a:r>
              <a:rPr lang="fr-FR" dirty="0"/>
              <a:t>Si il marque une case comme étant une mine et qu’il a découvert toutes les mines il a gagné</a:t>
            </a:r>
          </a:p>
          <a:p>
            <a:pPr lvl="1"/>
            <a:r>
              <a:rPr lang="fr-FR" dirty="0"/>
              <a:t>Si il découvre une case qui n’est pas une mine celle-ci indique le nombre de case adjacente contenant une mine</a:t>
            </a:r>
          </a:p>
          <a:p>
            <a:pPr lvl="1"/>
            <a:r>
              <a:rPr lang="fr-FR" dirty="0"/>
              <a:t>Si ce nombre est 0, tant que les cases adjacentes contiennent également 0, elles sont découvertes</a:t>
            </a:r>
          </a:p>
          <a:p>
            <a:r>
              <a:rPr lang="fr-FR" dirty="0"/>
              <a:t>Quelques images sont sur le slide suivant</a:t>
            </a:r>
          </a:p>
          <a:p>
            <a:endParaRPr lang="fr-FR" dirty="0"/>
          </a:p>
          <a:p>
            <a:r>
              <a:rPr lang="fr-FR" dirty="0"/>
              <a:t>Dans le terminal </a:t>
            </a:r>
            <a:r>
              <a:rPr lang="fr-FR" dirty="0" err="1"/>
              <a:t>windows</a:t>
            </a:r>
            <a:r>
              <a:rPr lang="fr-FR" dirty="0"/>
              <a:t> penser à changer le code page en </a:t>
            </a:r>
            <a:r>
              <a:rPr lang="fr-FR" dirty="0" err="1"/>
              <a:t>codepage</a:t>
            </a:r>
            <a:r>
              <a:rPr lang="fr-FR" dirty="0"/>
              <a:t> </a:t>
            </a:r>
            <a:r>
              <a:rPr lang="fr-FR" dirty="0" err="1"/>
              <a:t>unicode</a:t>
            </a:r>
            <a:endParaRPr lang="fr-FR" dirty="0"/>
          </a:p>
          <a:p>
            <a:pPr lvl="1"/>
            <a:r>
              <a:rPr lang="fr-FR" dirty="0" err="1"/>
              <a:t>chcp</a:t>
            </a:r>
            <a:r>
              <a:rPr lang="fr-FR" dirty="0"/>
              <a:t> 65001</a:t>
            </a:r>
          </a:p>
        </p:txBody>
      </p:sp>
      <p:sp>
        <p:nvSpPr>
          <p:cNvPr id="3" name="Title 2">
            <a:extLst>
              <a:ext uri="{FF2B5EF4-FFF2-40B4-BE49-F238E27FC236}">
                <a16:creationId xmlns:a16="http://schemas.microsoft.com/office/drawing/2014/main" id="{219FEF74-BB5F-4ADD-9FC4-4FA8BBADD617}"/>
              </a:ext>
            </a:extLst>
          </p:cNvPr>
          <p:cNvSpPr>
            <a:spLocks noGrp="1"/>
          </p:cNvSpPr>
          <p:nvPr>
            <p:ph type="title"/>
          </p:nvPr>
        </p:nvSpPr>
        <p:spPr/>
        <p:txBody>
          <a:bodyPr>
            <a:normAutofit/>
          </a:bodyPr>
          <a:lstStyle/>
          <a:p>
            <a:r>
              <a:rPr lang="fr-FR" dirty="0"/>
              <a:t>Exercice 4 : Le démineur</a:t>
            </a:r>
          </a:p>
        </p:txBody>
      </p:sp>
    </p:spTree>
    <p:extLst>
      <p:ext uri="{BB962C8B-B14F-4D97-AF65-F5344CB8AC3E}">
        <p14:creationId xmlns:p14="http://schemas.microsoft.com/office/powerpoint/2010/main" val="17366649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AC4976-4969-4DFD-A04A-7B245664F611}"/>
              </a:ext>
            </a:extLst>
          </p:cNvPr>
          <p:cNvSpPr>
            <a:spLocks noGrp="1"/>
          </p:cNvSpPr>
          <p:nvPr>
            <p:ph type="title"/>
          </p:nvPr>
        </p:nvSpPr>
        <p:spPr/>
        <p:txBody>
          <a:bodyPr/>
          <a:lstStyle/>
          <a:p>
            <a:r>
              <a:rPr lang="fr-FR" dirty="0"/>
              <a:t>Quelques écrans d’exemple</a:t>
            </a:r>
          </a:p>
        </p:txBody>
      </p:sp>
      <p:pic>
        <p:nvPicPr>
          <p:cNvPr id="4" name="Picture 3">
            <a:extLst>
              <a:ext uri="{FF2B5EF4-FFF2-40B4-BE49-F238E27FC236}">
                <a16:creationId xmlns:a16="http://schemas.microsoft.com/office/drawing/2014/main" id="{6ED9E8CC-23C2-48C2-9E66-ED776FD5895F}"/>
              </a:ext>
            </a:extLst>
          </p:cNvPr>
          <p:cNvPicPr>
            <a:picLocks noChangeAspect="1"/>
          </p:cNvPicPr>
          <p:nvPr/>
        </p:nvPicPr>
        <p:blipFill>
          <a:blip r:embed="rId2"/>
          <a:stretch>
            <a:fillRect/>
          </a:stretch>
        </p:blipFill>
        <p:spPr>
          <a:xfrm>
            <a:off x="135598" y="4330368"/>
            <a:ext cx="3424281" cy="1530782"/>
          </a:xfrm>
          <a:prstGeom prst="rect">
            <a:avLst/>
          </a:prstGeom>
        </p:spPr>
      </p:pic>
      <p:pic>
        <p:nvPicPr>
          <p:cNvPr id="5" name="Picture 4">
            <a:extLst>
              <a:ext uri="{FF2B5EF4-FFF2-40B4-BE49-F238E27FC236}">
                <a16:creationId xmlns:a16="http://schemas.microsoft.com/office/drawing/2014/main" id="{0226E653-84B4-4E24-AFAB-53408347DCE1}"/>
              </a:ext>
            </a:extLst>
          </p:cNvPr>
          <p:cNvPicPr>
            <a:picLocks noChangeAspect="1"/>
          </p:cNvPicPr>
          <p:nvPr/>
        </p:nvPicPr>
        <p:blipFill>
          <a:blip r:embed="rId3"/>
          <a:stretch>
            <a:fillRect/>
          </a:stretch>
        </p:blipFill>
        <p:spPr>
          <a:xfrm>
            <a:off x="4210741" y="3910263"/>
            <a:ext cx="2611133" cy="2574291"/>
          </a:xfrm>
          <a:prstGeom prst="rect">
            <a:avLst/>
          </a:prstGeom>
        </p:spPr>
      </p:pic>
      <p:pic>
        <p:nvPicPr>
          <p:cNvPr id="6" name="Picture 5">
            <a:extLst>
              <a:ext uri="{FF2B5EF4-FFF2-40B4-BE49-F238E27FC236}">
                <a16:creationId xmlns:a16="http://schemas.microsoft.com/office/drawing/2014/main" id="{7968FBEA-9766-483C-8753-E3CC887E89C1}"/>
              </a:ext>
            </a:extLst>
          </p:cNvPr>
          <p:cNvPicPr>
            <a:picLocks noChangeAspect="1"/>
          </p:cNvPicPr>
          <p:nvPr/>
        </p:nvPicPr>
        <p:blipFill>
          <a:blip r:embed="rId4"/>
          <a:stretch>
            <a:fillRect/>
          </a:stretch>
        </p:blipFill>
        <p:spPr>
          <a:xfrm>
            <a:off x="8769220" y="3868715"/>
            <a:ext cx="2611134" cy="2615839"/>
          </a:xfrm>
          <a:prstGeom prst="rect">
            <a:avLst/>
          </a:prstGeom>
        </p:spPr>
      </p:pic>
      <p:sp>
        <p:nvSpPr>
          <p:cNvPr id="7" name="Content Placeholder 1">
            <a:extLst>
              <a:ext uri="{FF2B5EF4-FFF2-40B4-BE49-F238E27FC236}">
                <a16:creationId xmlns:a16="http://schemas.microsoft.com/office/drawing/2014/main" id="{E0ADFF87-221D-4920-8E6E-30CE497A9353}"/>
              </a:ext>
            </a:extLst>
          </p:cNvPr>
          <p:cNvSpPr>
            <a:spLocks noGrp="1"/>
          </p:cNvSpPr>
          <p:nvPr>
            <p:ph idx="1"/>
          </p:nvPr>
        </p:nvSpPr>
        <p:spPr>
          <a:xfrm>
            <a:off x="8094846" y="1377537"/>
            <a:ext cx="3632177" cy="1910968"/>
          </a:xfrm>
        </p:spPr>
        <p:txBody>
          <a:bodyPr>
            <a:normAutofit fontScale="77500" lnSpcReduction="20000"/>
          </a:bodyPr>
          <a:lstStyle/>
          <a:p>
            <a:r>
              <a:rPr lang="fr-FR" dirty="0"/>
              <a:t>Dans cet exemple, après avoir demandé de dévoiler la case 10 – 3 toute les cases adjacentes à 10 – 3 ne contenant pas de mines sont dévoilées, et ce de manière récursive</a:t>
            </a:r>
          </a:p>
        </p:txBody>
      </p:sp>
      <p:sp>
        <p:nvSpPr>
          <p:cNvPr id="8" name="Content Placeholder 1">
            <a:extLst>
              <a:ext uri="{FF2B5EF4-FFF2-40B4-BE49-F238E27FC236}">
                <a16:creationId xmlns:a16="http://schemas.microsoft.com/office/drawing/2014/main" id="{07AA2256-D2D3-4427-919D-DA87B27712BD}"/>
              </a:ext>
            </a:extLst>
          </p:cNvPr>
          <p:cNvSpPr txBox="1">
            <a:spLocks/>
          </p:cNvSpPr>
          <p:nvPr/>
        </p:nvSpPr>
        <p:spPr>
          <a:xfrm>
            <a:off x="3705102" y="1377537"/>
            <a:ext cx="3879606" cy="230893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Tx/>
              <a:buBlip>
                <a:blip r:embed="rId5"/>
              </a:buBlip>
              <a:defRPr lang="en-US" sz="2800" kern="1200" dirty="0" smtClean="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lang="en-US" sz="2400" kern="1200" dirty="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lang="en-US" sz="2000" kern="1200" dirty="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lang="en-US" sz="1800" kern="1200" dirty="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 chaque tour, le joueur peut soit retourner une ase (en appuyant d’abord sur U) soit flagger une case comme contenant une mine (appuyer sur F) puis donner les coordonnées de la case</a:t>
            </a:r>
          </a:p>
        </p:txBody>
      </p:sp>
      <p:sp>
        <p:nvSpPr>
          <p:cNvPr id="9" name="Content Placeholder 1">
            <a:extLst>
              <a:ext uri="{FF2B5EF4-FFF2-40B4-BE49-F238E27FC236}">
                <a16:creationId xmlns:a16="http://schemas.microsoft.com/office/drawing/2014/main" id="{73D206CF-0DA3-46CA-8A23-E706C481A0F1}"/>
              </a:ext>
            </a:extLst>
          </p:cNvPr>
          <p:cNvSpPr txBox="1">
            <a:spLocks/>
          </p:cNvSpPr>
          <p:nvPr/>
        </p:nvSpPr>
        <p:spPr>
          <a:xfrm>
            <a:off x="153380" y="1377538"/>
            <a:ext cx="3388718" cy="12953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Tx/>
              <a:buBlip>
                <a:blip r:embed="rId5"/>
              </a:buBlip>
              <a:defRPr lang="en-US" sz="2800" kern="1200" dirty="0" smtClean="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alibri" panose="020F0502020204030204" pitchFamily="34" charset="0"/>
              <a:buChar char="●"/>
              <a:defRPr lang="en-US" sz="2400" kern="1200" dirty="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Courier New" panose="02070309020205020404" pitchFamily="49" charset="0"/>
              <a:buChar char="o"/>
              <a:defRPr lang="en-US" sz="2000" kern="1200" dirty="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lang="en-US" sz="1800" kern="1200" dirty="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Au lancement du jeu, le joueur choisi sa difficulté en définissant la taille et le nombre de mines</a:t>
            </a:r>
          </a:p>
        </p:txBody>
      </p:sp>
    </p:spTree>
    <p:extLst>
      <p:ext uri="{BB962C8B-B14F-4D97-AF65-F5344CB8AC3E}">
        <p14:creationId xmlns:p14="http://schemas.microsoft.com/office/powerpoint/2010/main" val="29048202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5978</TotalTime>
  <Words>726</Words>
  <Application>Microsoft Office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Courier New</vt:lpstr>
      <vt:lpstr>Conception personnalisée</vt:lpstr>
      <vt:lpstr>PowerPoint Presentation</vt:lpstr>
      <vt:lpstr>PowerPoint Presentation</vt:lpstr>
      <vt:lpstr>Principe des exercices</vt:lpstr>
      <vt:lpstr>Exercice 1 : Guess a number</vt:lpstr>
      <vt:lpstr>Exercice 2</vt:lpstr>
      <vt:lpstr>Exercice 3</vt:lpstr>
      <vt:lpstr>Exercice 4 : Le démineur</vt:lpstr>
      <vt:lpstr>Quelques écrans d’exemple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Yolin</dc:creator>
  <cp:lastModifiedBy>Dominique</cp:lastModifiedBy>
  <cp:revision>1</cp:revision>
  <dcterms:created xsi:type="dcterms:W3CDTF">2019-01-13T11:15:26Z</dcterms:created>
  <dcterms:modified xsi:type="dcterms:W3CDTF">2020-11-02T11:45:42Z</dcterms:modified>
</cp:coreProperties>
</file>