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58" r:id="rId6"/>
    <p:sldId id="261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74" autoAdjust="0"/>
  </p:normalViewPr>
  <p:slideViewPr>
    <p:cSldViewPr>
      <p:cViewPr varScale="1">
        <p:scale>
          <a:sx n="90" d="100"/>
          <a:sy n="90" d="100"/>
        </p:scale>
        <p:origin x="-22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8F68D-1A06-4ECF-90B8-C93D7E69BD8D}" type="datetimeFigureOut">
              <a:rPr lang="en-US" smtClean="0"/>
              <a:t>10/18/2010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20E9B-1621-4B8C-AC33-C5AB23D4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Communicating Changes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INotifyPropertyChanged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INotifyCollectionChanged</a:t>
            </a:r>
            <a:r>
              <a:rPr lang="en-US" dirty="0" smtClean="0"/>
              <a:t> (</a:t>
            </a:r>
            <a:r>
              <a:rPr lang="en-US" dirty="0" err="1" smtClean="0"/>
              <a:t>ObservableCollection</a:t>
            </a:r>
            <a:r>
              <a:rPr lang="en-US" dirty="0" smtClean="0"/>
              <a:t>&lt;T&gt;)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User</a:t>
            </a:r>
            <a:r>
              <a:rPr lang="en-US" baseline="0" dirty="0" smtClean="0"/>
              <a:t> Interaction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ICommand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IDataErrorInfo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IValueConverter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audience about what they use?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? Presentation patterns?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Supervising Controller: “Factor the UI into a view and controller where the view handles simple mapping to the underlying model and the controller handles input response and complex view logic.”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Passive View: “A screen and components with all application specific behavior extracted into a controller so that the widgets have their state controlled entirely by controller.”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Next </a:t>
            </a:r>
            <a:r>
              <a:rPr lang="en-US" baseline="0" smtClean="0"/>
              <a:t>-&gt; overview of the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Overview of application.</a:t>
            </a:r>
          </a:p>
          <a:p>
            <a:pPr marL="228600" indent="-228600">
              <a:buAutoNum type="arabicPeriod"/>
            </a:pPr>
            <a:r>
              <a:rPr lang="en-US" dirty="0" smtClean="0"/>
              <a:t>Add/remove item</a:t>
            </a:r>
          </a:p>
          <a:p>
            <a:pPr marL="228600" indent="-228600">
              <a:buAutoNum type="arabicPeriod"/>
            </a:pPr>
            <a:r>
              <a:rPr lang="en-US" dirty="0" smtClean="0"/>
              <a:t>Validation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Notifications</a:t>
            </a:r>
          </a:p>
          <a:p>
            <a:pPr marL="228600" indent="-228600">
              <a:buAutoNum type="arabicPeriod"/>
            </a:pPr>
            <a:r>
              <a:rPr lang="en-US" dirty="0" smtClean="0"/>
              <a:t>Next -&gt; Show the MVP</a:t>
            </a:r>
            <a:r>
              <a:rPr lang="en-US" baseline="0" dirty="0" smtClean="0"/>
              <a:t> code.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awesome@arcresource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MVP to MVVM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An Introduction to</a:t>
            </a:r>
          </a:p>
          <a:p>
            <a:r>
              <a:rPr lang="en-CA" dirty="0" smtClean="0"/>
              <a:t> 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5373216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Presented by: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Jason Lepp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Mo Khan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Craig Anderson</a:t>
            </a:r>
            <a:endParaRPr lang="en-CA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Reviewing </a:t>
            </a:r>
            <a:r>
              <a:rPr lang="en-CA" dirty="0" smtClean="0"/>
              <a:t>Model-View-Presenter</a:t>
            </a:r>
            <a:endParaRPr lang="en-CA" dirty="0" smtClean="0"/>
          </a:p>
          <a:p>
            <a:r>
              <a:rPr lang="en-CA" dirty="0" smtClean="0"/>
              <a:t>Introduction </a:t>
            </a:r>
            <a:r>
              <a:rPr lang="en-CA" dirty="0" smtClean="0"/>
              <a:t>to 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pPr lvl="1"/>
            <a:r>
              <a:rPr lang="en-CA" dirty="0" smtClean="0"/>
              <a:t>What is it? Why use it?</a:t>
            </a:r>
          </a:p>
          <a:p>
            <a:pPr lvl="1"/>
            <a:r>
              <a:rPr lang="en-CA" dirty="0" smtClean="0"/>
              <a:t>Binding/</a:t>
            </a:r>
            <a:r>
              <a:rPr lang="en-CA" dirty="0" err="1" smtClean="0"/>
              <a:t>DataContext</a:t>
            </a:r>
            <a:endParaRPr lang="en-CA" dirty="0"/>
          </a:p>
          <a:p>
            <a:pPr lvl="1"/>
            <a:r>
              <a:rPr lang="en-CA" dirty="0" smtClean="0"/>
              <a:t>Communicating changes to the view.</a:t>
            </a:r>
          </a:p>
          <a:p>
            <a:pPr lvl="1"/>
            <a:r>
              <a:rPr lang="en-CA" dirty="0" smtClean="0"/>
              <a:t>User Interaction</a:t>
            </a:r>
            <a:endParaRPr lang="en-CA" dirty="0" smtClean="0"/>
          </a:p>
          <a:p>
            <a:r>
              <a:rPr lang="en-CA" dirty="0" smtClean="0"/>
              <a:t>Difficulties </a:t>
            </a:r>
            <a:r>
              <a:rPr lang="en-CA" dirty="0" smtClean="0"/>
              <a:t>with </a:t>
            </a: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pPr lvl="1"/>
            <a:r>
              <a:rPr lang="en-CA" dirty="0" smtClean="0"/>
              <a:t>What are they?</a:t>
            </a:r>
          </a:p>
          <a:p>
            <a:pPr lvl="1"/>
            <a:r>
              <a:rPr lang="en-CA" dirty="0" smtClean="0"/>
              <a:t>How do we solve them?</a:t>
            </a:r>
            <a:endParaRPr lang="en-CA" dirty="0"/>
          </a:p>
          <a:p>
            <a:r>
              <a:rPr lang="en-CA" dirty="0" smtClean="0"/>
              <a:t>Summary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387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Reviewing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Model-View-Presenter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183880" cy="2297416"/>
          </a:xfrm>
        </p:spPr>
        <p:txBody>
          <a:bodyPr>
            <a:normAutofit/>
          </a:bodyPr>
          <a:lstStyle/>
          <a:p>
            <a:r>
              <a:rPr lang="en-CA" sz="1600" dirty="0" smtClean="0"/>
              <a:t>Two Flavours</a:t>
            </a:r>
          </a:p>
          <a:p>
            <a:pPr lvl="1"/>
            <a:r>
              <a:rPr lang="en-CA" sz="1400" dirty="0" smtClean="0"/>
              <a:t>Supervising Controller</a:t>
            </a:r>
          </a:p>
          <a:p>
            <a:pPr lvl="1"/>
            <a:r>
              <a:rPr lang="en-CA" sz="1400" dirty="0" smtClean="0"/>
              <a:t>Passive View</a:t>
            </a:r>
          </a:p>
          <a:p>
            <a:r>
              <a:rPr lang="en-CA" sz="1600" dirty="0"/>
              <a:t>T</a:t>
            </a:r>
            <a:r>
              <a:rPr lang="en-CA" sz="1600" dirty="0" smtClean="0"/>
              <a:t>here </a:t>
            </a:r>
            <a:r>
              <a:rPr lang="en-CA" sz="1600" dirty="0" smtClean="0"/>
              <a:t>is a lot of </a:t>
            </a:r>
            <a:r>
              <a:rPr lang="en-CA" sz="1600" i="1" dirty="0" smtClean="0"/>
              <a:t>____</a:t>
            </a:r>
            <a:r>
              <a:rPr lang="en-CA" sz="1600" dirty="0" smtClean="0"/>
              <a:t> </a:t>
            </a:r>
            <a:r>
              <a:rPr lang="en-CA" sz="1600" dirty="0" smtClean="0"/>
              <a:t>between the View and </a:t>
            </a:r>
            <a:r>
              <a:rPr lang="en-CA" sz="1600" dirty="0" smtClean="0"/>
              <a:t>Presenter</a:t>
            </a:r>
          </a:p>
          <a:p>
            <a:pPr lvl="1"/>
            <a:r>
              <a:rPr lang="en-CA" sz="1400" dirty="0" smtClean="0"/>
              <a:t>Plumbing to be done</a:t>
            </a:r>
          </a:p>
          <a:p>
            <a:pPr lvl="1"/>
            <a:r>
              <a:rPr lang="en-CA" sz="1400" dirty="0" smtClean="0"/>
              <a:t>Chatter back and forth</a:t>
            </a:r>
            <a:endParaRPr lang="en-CA" sz="1400" dirty="0" smtClean="0"/>
          </a:p>
          <a:p>
            <a:r>
              <a:rPr lang="en-CA" sz="1600" dirty="0" smtClean="0"/>
              <a:t>Presenter has </a:t>
            </a:r>
            <a:r>
              <a:rPr lang="en-CA" sz="1600" dirty="0" smtClean="0"/>
              <a:t>reference </a:t>
            </a:r>
            <a:r>
              <a:rPr lang="en-CA" sz="1600" dirty="0" smtClean="0"/>
              <a:t>to View to </a:t>
            </a:r>
            <a:r>
              <a:rPr lang="en-CA" sz="1600" dirty="0" smtClean="0"/>
              <a:t>tell </a:t>
            </a:r>
            <a:r>
              <a:rPr lang="en-CA" sz="1600" dirty="0" smtClean="0"/>
              <a:t>it what to do</a:t>
            </a:r>
          </a:p>
          <a:p>
            <a:r>
              <a:rPr lang="en-CA" sz="1600" dirty="0" smtClean="0"/>
              <a:t>Presenter interacts with the Model to complete behaviours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68" y="2708920"/>
            <a:ext cx="21050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Things To Do – Sample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8" y="961792"/>
            <a:ext cx="5001323" cy="3334216"/>
          </a:xfrm>
        </p:spPr>
      </p:pic>
    </p:spTree>
    <p:extLst>
      <p:ext uri="{BB962C8B-B14F-4D97-AF65-F5344CB8AC3E}">
        <p14:creationId xmlns:p14="http://schemas.microsoft.com/office/powerpoint/2010/main" val="3720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Move to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Less Code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Loosely Coupled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Easier plumbing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Increased Test Coverage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Focus on design without effecting behaviour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051720" y="3573016"/>
            <a:ext cx="4899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Simplicity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7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Introduction to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1"/>
            <a:ext cx="8183880" cy="2016224"/>
          </a:xfrm>
        </p:spPr>
        <p:txBody>
          <a:bodyPr>
            <a:normAutofit/>
          </a:bodyPr>
          <a:lstStyle/>
          <a:p>
            <a:r>
              <a:rPr lang="en-CA" sz="1600" dirty="0" err="1" smtClean="0"/>
              <a:t>ViewModel</a:t>
            </a:r>
            <a:r>
              <a:rPr lang="en-CA" sz="1600" dirty="0" smtClean="0"/>
              <a:t> knows nothing of the View</a:t>
            </a:r>
          </a:p>
          <a:p>
            <a:pPr lvl="1"/>
            <a:r>
              <a:rPr lang="en-CA" sz="1400" dirty="0" smtClean="0"/>
              <a:t>View knows which properties it must bind to</a:t>
            </a:r>
          </a:p>
          <a:p>
            <a:r>
              <a:rPr lang="en-CA" sz="1600" dirty="0" err="1" smtClean="0"/>
              <a:t>ViewModel</a:t>
            </a:r>
            <a:r>
              <a:rPr lang="en-CA" sz="1600" dirty="0" smtClean="0"/>
              <a:t> is bound to the View </a:t>
            </a:r>
          </a:p>
          <a:p>
            <a:pPr lvl="1"/>
            <a:r>
              <a:rPr lang="en-CA" sz="1200" dirty="0" smtClean="0"/>
              <a:t>Communicates updates to the View via events</a:t>
            </a:r>
          </a:p>
          <a:p>
            <a:pPr lvl="1"/>
            <a:endParaRPr lang="en-CA" sz="1200" dirty="0" smtClean="0"/>
          </a:p>
          <a:p>
            <a:r>
              <a:rPr lang="en-CA" sz="1600" dirty="0" smtClean="0"/>
              <a:t>Behaviour is executed through commands which interact with the Model</a:t>
            </a:r>
            <a:endParaRPr lang="en-CA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21050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Difficulties with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 Controls don’t bind well</a:t>
            </a:r>
          </a:p>
          <a:p>
            <a:r>
              <a:rPr lang="en-CA" dirty="0" smtClean="0"/>
              <a:t>Bindings are strings</a:t>
            </a:r>
          </a:p>
          <a:p>
            <a:r>
              <a:rPr lang="en-CA" dirty="0" smtClean="0"/>
              <a:t>XAML Oddities</a:t>
            </a:r>
          </a:p>
        </p:txBody>
      </p:sp>
    </p:spTree>
    <p:extLst>
      <p:ext uri="{BB962C8B-B14F-4D97-AF65-F5344CB8AC3E}">
        <p14:creationId xmlns:p14="http://schemas.microsoft.com/office/powerpoint/2010/main" val="23724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Contact 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564904"/>
            <a:ext cx="8183880" cy="2898648"/>
          </a:xfrm>
        </p:spPr>
        <p:txBody>
          <a:bodyPr/>
          <a:lstStyle/>
          <a:p>
            <a:r>
              <a:rPr lang="en-CA" dirty="0" smtClean="0"/>
              <a:t>Jason Lepp </a:t>
            </a:r>
          </a:p>
          <a:p>
            <a:pPr lvl="1"/>
            <a:r>
              <a:rPr lang="en-CA" dirty="0" smtClean="0">
                <a:hlinkClick r:id="rId2"/>
              </a:rPr>
              <a:t>awesome@arcresources.com</a:t>
            </a:r>
            <a:endParaRPr lang="en-CA" dirty="0" smtClean="0"/>
          </a:p>
          <a:p>
            <a:r>
              <a:rPr lang="en-CA" dirty="0" smtClean="0"/>
              <a:t>Mo </a:t>
            </a:r>
            <a:r>
              <a:rPr lang="en-CA" dirty="0"/>
              <a:t>Khan</a:t>
            </a:r>
          </a:p>
          <a:p>
            <a:pPr lvl="1"/>
            <a:r>
              <a:rPr lang="en-CA" dirty="0"/>
              <a:t> </a:t>
            </a:r>
            <a:r>
              <a:rPr lang="en-CA" dirty="0" smtClean="0"/>
              <a:t>mocheen@arcresources.com</a:t>
            </a:r>
          </a:p>
          <a:p>
            <a:r>
              <a:rPr lang="en-CA" dirty="0" smtClean="0"/>
              <a:t>Craig Anderson</a:t>
            </a:r>
          </a:p>
          <a:p>
            <a:pPr lvl="1"/>
            <a:r>
              <a:rPr lang="en-CA" dirty="0" smtClean="0"/>
              <a:t>justKeepingUp@arcresources.com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4608512" cy="19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303</TotalTime>
  <Words>295</Words>
  <Application>Microsoft Office PowerPoint</Application>
  <PresentationFormat>On-screen Show (4:3)</PresentationFormat>
  <Paragraphs>73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NewsPrint</vt:lpstr>
      <vt:lpstr>MVP to MVVM</vt:lpstr>
      <vt:lpstr>Outline</vt:lpstr>
      <vt:lpstr>Reviewing Model-View-Presenter</vt:lpstr>
      <vt:lpstr>Things To Do – Sample App</vt:lpstr>
      <vt:lpstr>Why Move to  Model-View-ViewModel</vt:lpstr>
      <vt:lpstr>Introduction to  Model-View-ViewModel</vt:lpstr>
      <vt:lpstr>Difficulties with  Model-View-ViewModel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to MVVM</dc:title>
  <dc:creator>Craig Anderson</dc:creator>
  <cp:lastModifiedBy>Mo Khan</cp:lastModifiedBy>
  <cp:revision>77</cp:revision>
  <dcterms:created xsi:type="dcterms:W3CDTF">2010-10-15T16:26:30Z</dcterms:created>
  <dcterms:modified xsi:type="dcterms:W3CDTF">2010-10-18T21:18:16Z</dcterms:modified>
</cp:coreProperties>
</file>