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58" r:id="rId7"/>
    <p:sldId id="270" r:id="rId8"/>
    <p:sldId id="264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84" d="100"/>
          <a:sy n="84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Craig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-&gt; 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 smtClean="0"/>
          </a:p>
          <a:p>
            <a:r>
              <a:rPr lang="en-US" dirty="0" smtClean="0"/>
              <a:t>Next -&gt;</a:t>
            </a:r>
            <a:r>
              <a:rPr lang="en-US" baseline="0" dirty="0" smtClean="0"/>
              <a:t> 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Describe the actors View -&gt; Presenter -&gt; Model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cresources/MVPtoMV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399"/>
            <a:ext cx="6858000" cy="1479813"/>
          </a:xfrm>
        </p:spPr>
        <p:txBody>
          <a:bodyPr>
            <a:normAutofit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US" sz="1400" dirty="0">
                <a:hlinkClick r:id="rId3"/>
              </a:rPr>
              <a:t>http://github.com/arcresources/MVPtoMVVM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2811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Pros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Built-in plumbing via WPF features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Less Code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Looser Coupling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Focus on design without affecting behaviour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Maintainability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Bindings are strings (XAML vs. C#)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Some controls don’t bind well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err="1"/>
              <a:t>INotifyPropertyChanged</a:t>
            </a:r>
            <a:r>
              <a:rPr lang="en-CA" sz="3200" dirty="0"/>
              <a:t> events are published as </a:t>
            </a:r>
            <a:r>
              <a:rPr lang="en-CA" sz="3200" dirty="0" smtClean="0"/>
              <a:t>strings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CA" sz="3200" dirty="0"/>
              <a:t>Synchronizer&lt;T</a:t>
            </a:r>
            <a:r>
              <a:rPr lang="en-CA" sz="3200" dirty="0" smtClean="0"/>
              <a:t>&gt;</a:t>
            </a:r>
            <a:endParaRPr lang="en-CA" sz="3200" dirty="0"/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smtClean="0"/>
              <a:t>XAML </a:t>
            </a:r>
            <a:r>
              <a:rPr lang="en-CA" sz="3200" dirty="0"/>
              <a:t>Oddities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 Us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Jason Lepp</a:t>
            </a:r>
          </a:p>
          <a:p>
            <a:pPr lvl="1"/>
            <a:r>
              <a:rPr lang="en-CA" dirty="0" smtClean="0"/>
              <a:t>jlepp@arcresources.com</a:t>
            </a:r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</a:p>
          <a:p>
            <a:pPr marL="0" indent="0">
              <a:buNone/>
            </a:pPr>
            <a:r>
              <a:rPr lang="en-CA" sz="2600" dirty="0"/>
              <a:t>http://github.com/arcresources/MVPtoMVVM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err="1" smtClean="0"/>
              <a:t>DataContext</a:t>
            </a:r>
            <a:r>
              <a:rPr lang="en-CA" dirty="0" smtClean="0"/>
              <a:t>/Binding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Summary</a:t>
            </a:r>
          </a:p>
          <a:p>
            <a:pPr lvl="1"/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Cons</a:t>
            </a:r>
          </a:p>
          <a:p>
            <a:r>
              <a:rPr lang="en-CA" dirty="0" smtClean="0"/>
              <a:t>Questions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 smtClean="0"/>
              <a:t>There is a lot of chatter back and forth between the View and Presenter</a:t>
            </a:r>
          </a:p>
          <a:p>
            <a:r>
              <a:rPr lang="en-CA" sz="1600" dirty="0" smtClean="0"/>
              <a:t>Presenter has a reference to the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Things </a:t>
            </a:r>
            <a:r>
              <a:rPr lang="en-US" dirty="0" smtClean="0"/>
              <a:t>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Used to bind properties on a control to properties on a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6552728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440</TotalTime>
  <Words>662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MVP to MVVM</vt:lpstr>
      <vt:lpstr>Outline</vt:lpstr>
      <vt:lpstr>Reviewing Model-View-Presenter</vt:lpstr>
      <vt:lpstr> Things To Do – Sample App</vt:lpstr>
      <vt:lpstr>Introduction to  Model-View-ViewModel</vt:lpstr>
      <vt:lpstr>Why Use  Model-View-ViewModel?</vt:lpstr>
      <vt:lpstr>DataContext</vt:lpstr>
      <vt:lpstr>Binding</vt:lpstr>
      <vt:lpstr>Communicating Changes to the View</vt:lpstr>
      <vt:lpstr>User Interaction</vt:lpstr>
      <vt:lpstr>User Interaction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Jason Lepp</cp:lastModifiedBy>
  <cp:revision>212</cp:revision>
  <dcterms:created xsi:type="dcterms:W3CDTF">2010-10-15T16:26:30Z</dcterms:created>
  <dcterms:modified xsi:type="dcterms:W3CDTF">2010-10-19T19:02:45Z</dcterms:modified>
</cp:coreProperties>
</file>