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1" r:id="rId6"/>
    <p:sldId id="258" r:id="rId7"/>
    <p:sldId id="270" r:id="rId8"/>
    <p:sldId id="264" r:id="rId9"/>
    <p:sldId id="265" r:id="rId10"/>
    <p:sldId id="266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4" autoAdjust="0"/>
  </p:normalViewPr>
  <p:slideViewPr>
    <p:cSldViewPr>
      <p:cViewPr varScale="1">
        <p:scale>
          <a:sx n="87" d="100"/>
          <a:sy n="87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8F68D-1A06-4ECF-90B8-C93D7E69BD8D}" type="datetimeFigureOut">
              <a:rPr lang="en-US" smtClean="0"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20E9B-1621-4B8C-AC33-C5AB23D4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7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the </a:t>
            </a:r>
            <a:r>
              <a:rPr lang="en-US" baseline="0" dirty="0" err="1" smtClean="0"/>
              <a:t>SaveCommand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DeleteCommand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Craig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over the Description and </a:t>
            </a:r>
            <a:r>
              <a:rPr lang="en-US" baseline="0" dirty="0" err="1" smtClean="0"/>
              <a:t>DueDate</a:t>
            </a:r>
            <a:r>
              <a:rPr lang="en-US" baseline="0" dirty="0" smtClean="0"/>
              <a:t> validations.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-&gt; 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7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</a:p>
          <a:p>
            <a:endParaRPr lang="en-US" dirty="0" smtClean="0"/>
          </a:p>
          <a:p>
            <a:r>
              <a:rPr lang="en-US" dirty="0" smtClean="0"/>
              <a:t>Next -&gt;</a:t>
            </a:r>
            <a:r>
              <a:rPr lang="en-US" baseline="0" dirty="0" smtClean="0"/>
              <a:t> Mo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Ask</a:t>
            </a:r>
            <a:r>
              <a:rPr lang="en-US" baseline="0" dirty="0" smtClean="0"/>
              <a:t> audience about what they use?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? Presentation patterns?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Supervising Controller: “Factor the UI into a view and controller where the view handles simple mapping to the underlying model and the controller handles input response and complex view logic.”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MVP -&gt; Passive View: “A screen and components with all application specific behavior extracted into a controller so that the widgets have their state controlled entirely by controller.”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Describe the actors View -&gt; Presenter -&gt; Model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Next -&gt; overview of the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Overview of application.</a:t>
            </a:r>
          </a:p>
          <a:p>
            <a:pPr marL="228600" indent="-228600">
              <a:buAutoNum type="arabicPeriod"/>
            </a:pPr>
            <a:r>
              <a:rPr lang="en-US" dirty="0" smtClean="0"/>
              <a:t>Add/remove item</a:t>
            </a:r>
          </a:p>
          <a:p>
            <a:pPr marL="228600" indent="-228600">
              <a:buAutoNum type="arabicPeriod"/>
            </a:pPr>
            <a:r>
              <a:rPr lang="en-US" dirty="0" smtClean="0"/>
              <a:t>Validation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Notifications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Next -&gt; Show the MVP</a:t>
            </a:r>
            <a:r>
              <a:rPr lang="en-US" baseline="0" dirty="0" smtClean="0"/>
              <a:t> code.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MVVM: is a specialization of the more general</a:t>
            </a:r>
            <a:r>
              <a:rPr lang="en-US" baseline="0" dirty="0" smtClean="0"/>
              <a:t> Presentation Model pattern, tailor made for WPF and Silverlight.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View knows which properties it must bind to.</a:t>
            </a:r>
          </a:p>
          <a:p>
            <a:pPr marL="228600" indent="-228600">
              <a:buAutoNum type="arabicPeriod"/>
            </a:pPr>
            <a:r>
              <a:rPr lang="en-CA" sz="1200" dirty="0" err="1" smtClean="0"/>
              <a:t>ViewModel</a:t>
            </a:r>
            <a:r>
              <a:rPr lang="en-CA" sz="1200" baseline="0" dirty="0" smtClean="0"/>
              <a:t> c</a:t>
            </a:r>
            <a:r>
              <a:rPr lang="en-CA" sz="1200" dirty="0" smtClean="0"/>
              <a:t>ommunicates updates to the View via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</a:t>
            </a:r>
          </a:p>
          <a:p>
            <a:endParaRPr lang="en-US" dirty="0" smtClean="0"/>
          </a:p>
          <a:p>
            <a:r>
              <a:rPr lang="en-US" dirty="0" smtClean="0"/>
              <a:t>Code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the </a:t>
            </a:r>
            <a:r>
              <a:rPr lang="en-US" dirty="0" err="1" smtClean="0"/>
              <a:t>MainWindow.xaml</a:t>
            </a:r>
            <a:r>
              <a:rPr lang="en-US" baseline="0" dirty="0" err="1" smtClean="0"/>
              <a:t>.cs</a:t>
            </a:r>
            <a:r>
              <a:rPr lang="en-US" baseline="0" dirty="0" smtClean="0"/>
              <a:t> where we assign a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the </a:t>
            </a:r>
            <a:r>
              <a:rPr lang="en-US" dirty="0" err="1" smtClean="0"/>
              <a:t>MainWindow.xaml</a:t>
            </a:r>
            <a:r>
              <a:rPr lang="en-US" baseline="0" dirty="0" smtClean="0"/>
              <a:t> where we bind to properties on the target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the </a:t>
            </a:r>
            <a:r>
              <a:rPr lang="en-US" baseline="0" dirty="0" err="1" smtClean="0"/>
              <a:t>MainWindowViewModel</a:t>
            </a:r>
            <a:r>
              <a:rPr lang="en-US" baseline="0" dirty="0" smtClean="0"/>
              <a:t> to show the properties that the view is bound to.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Binding changes from the View to the View Model.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Next -&gt; we will show you how to sync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to View changes.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-&gt; CRAIG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Craig</a:t>
            </a:r>
          </a:p>
          <a:p>
            <a:endParaRPr lang="en-US" dirty="0" smtClean="0"/>
          </a:p>
          <a:p>
            <a:r>
              <a:rPr lang="en-US" dirty="0" smtClean="0"/>
              <a:t>Show them what happens when we change the </a:t>
            </a:r>
            <a:r>
              <a:rPr lang="en-US" dirty="0" err="1" smtClean="0"/>
              <a:t>Observable</a:t>
            </a:r>
            <a:r>
              <a:rPr lang="en-US" baseline="0" dirty="0" err="1" smtClean="0"/>
              <a:t>Collection</a:t>
            </a:r>
            <a:r>
              <a:rPr lang="en-US" baseline="0" dirty="0" smtClean="0"/>
              <a:t> to a List.</a:t>
            </a:r>
          </a:p>
          <a:p>
            <a:r>
              <a:rPr lang="en-US" baseline="0" dirty="0" smtClean="0"/>
              <a:t>Show them what happens when we do not raise a property changed for the warning icon.</a:t>
            </a:r>
          </a:p>
          <a:p>
            <a:r>
              <a:rPr lang="en-US" baseline="0" dirty="0" smtClean="0"/>
              <a:t>Calling the property changed event handler is not pretty, but we will show you a way to deal with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20E9B-1621-4B8C-AC33-C5AB23D4FD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9FF1B46-0630-42FE-A1C3-6B8EE9112517}" type="datetimeFigureOut">
              <a:rPr lang="en-CA" smtClean="0"/>
              <a:t>19/10/2010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76B00C1-DC67-42EA-A0AE-BDD0A4FA3D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rcresources/MVPtoMVV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MVP to MVVM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399"/>
            <a:ext cx="6858000" cy="1479813"/>
          </a:xfrm>
        </p:spPr>
        <p:txBody>
          <a:bodyPr>
            <a:normAutofit/>
          </a:bodyPr>
          <a:lstStyle/>
          <a:p>
            <a:r>
              <a:rPr lang="en-CA" dirty="0" smtClean="0"/>
              <a:t>An Introduction to</a:t>
            </a:r>
          </a:p>
          <a:p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r>
              <a:rPr lang="en-US" sz="1400" dirty="0">
                <a:hlinkClick r:id="rId3"/>
              </a:rPr>
              <a:t>http://github.com/arcresources/MVPtoMVVM</a:t>
            </a:r>
            <a:endParaRPr lang="en-CA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537321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Jason Lepp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Mo Khan</a:t>
            </a:r>
          </a:p>
          <a:p>
            <a:r>
              <a:rPr lang="en-CA" sz="1600" dirty="0" smtClean="0">
                <a:solidFill>
                  <a:schemeClr val="bg1">
                    <a:lumMod val="50000"/>
                  </a:schemeClr>
                </a:solidFill>
              </a:rPr>
              <a:t>	Craig Anderson</a:t>
            </a:r>
            <a:endParaRPr lang="en-CA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r>
              <a:rPr lang="en-US" dirty="0" smtClean="0"/>
              <a:t> – Consists of two things:</a:t>
            </a:r>
          </a:p>
          <a:p>
            <a:pPr lvl="1"/>
            <a:r>
              <a:rPr lang="en-US" dirty="0" smtClean="0"/>
              <a:t>The action to perform</a:t>
            </a:r>
          </a:p>
          <a:p>
            <a:pPr lvl="1"/>
            <a:r>
              <a:rPr lang="en-US" dirty="0" smtClean="0"/>
              <a:t>A specification for when that action can be performed</a:t>
            </a:r>
          </a:p>
        </p:txBody>
      </p:sp>
    </p:spTree>
    <p:extLst>
      <p:ext uri="{BB962C8B-B14F-4D97-AF65-F5344CB8AC3E}">
        <p14:creationId xmlns:p14="http://schemas.microsoft.com/office/powerpoint/2010/main" val="444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Used to provide validation notifications to the View</a:t>
            </a:r>
          </a:p>
        </p:txBody>
      </p:sp>
    </p:spTree>
    <p:extLst>
      <p:ext uri="{BB962C8B-B14F-4D97-AF65-F5344CB8AC3E}">
        <p14:creationId xmlns:p14="http://schemas.microsoft.com/office/powerpoint/2010/main" val="28111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874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/>
              <a:t>Pros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Built-in plumbing via WPF features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Less Code</a:t>
            </a:r>
          </a:p>
          <a:p>
            <a:pPr marL="1108710" lvl="2" indent="-514350">
              <a:buFont typeface="+mj-lt"/>
              <a:buAutoNum type="alphaLcParenR"/>
            </a:pPr>
            <a:r>
              <a:rPr lang="en-CA" sz="2900" dirty="0"/>
              <a:t>Looser Coupling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Focus on design without affecting behaviour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CA" sz="2900" dirty="0"/>
              <a:t>Maintainability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Bindings are strings (XAML vs. C#)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/>
              <a:t>Some controls don’t bind well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err="1"/>
              <a:t>INotifyPropertyChanged</a:t>
            </a:r>
            <a:r>
              <a:rPr lang="en-CA" sz="3200" dirty="0"/>
              <a:t> events are published as </a:t>
            </a:r>
            <a:r>
              <a:rPr lang="en-CA" sz="3200" dirty="0" smtClean="0"/>
              <a:t>strings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CA" sz="3200" dirty="0"/>
              <a:t>Synchronizer&lt;T</a:t>
            </a:r>
            <a:r>
              <a:rPr lang="en-CA" sz="3200" dirty="0" smtClean="0"/>
              <a:t>&gt;</a:t>
            </a:r>
            <a:endParaRPr lang="en-CA" sz="3200" dirty="0"/>
          </a:p>
          <a:p>
            <a:pPr marL="777240" lvl="1" indent="-457200">
              <a:buFont typeface="+mj-lt"/>
              <a:buAutoNum type="arabicPeriod"/>
            </a:pPr>
            <a:r>
              <a:rPr lang="en-CA" sz="3200" dirty="0" smtClean="0"/>
              <a:t>XAML </a:t>
            </a:r>
            <a:r>
              <a:rPr lang="en-CA" sz="3200" dirty="0"/>
              <a:t>Oddities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Contact Us</a:t>
            </a:r>
            <a:endParaRPr lang="en-CA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183880" cy="289864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Jason Lepp</a:t>
            </a:r>
          </a:p>
          <a:p>
            <a:pPr lvl="1"/>
            <a:r>
              <a:rPr lang="en-CA" dirty="0" smtClean="0"/>
              <a:t>jlepp@arcresources.com</a:t>
            </a:r>
          </a:p>
          <a:p>
            <a:r>
              <a:rPr lang="en-CA" dirty="0" smtClean="0"/>
              <a:t>Mo </a:t>
            </a:r>
            <a:r>
              <a:rPr lang="en-CA" dirty="0"/>
              <a:t>Khan</a:t>
            </a:r>
          </a:p>
          <a:p>
            <a:pPr lvl="1"/>
            <a:r>
              <a:rPr lang="en-CA" dirty="0" smtClean="0"/>
              <a:t>mkhan@arcresources.com</a:t>
            </a:r>
          </a:p>
          <a:p>
            <a:r>
              <a:rPr lang="en-CA" dirty="0" smtClean="0"/>
              <a:t>Craig Anderson</a:t>
            </a:r>
          </a:p>
          <a:p>
            <a:pPr lvl="1"/>
            <a:r>
              <a:rPr lang="en-CA" dirty="0" smtClean="0"/>
              <a:t>canderson@arcresources.com</a:t>
            </a:r>
          </a:p>
          <a:p>
            <a:pPr marL="0" indent="0">
              <a:buNone/>
            </a:pPr>
            <a:r>
              <a:rPr lang="en-CA" sz="2600" dirty="0"/>
              <a:t>http://github.com/arcresources/MVPtoMVVM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08512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Reviewing </a:t>
            </a:r>
            <a:r>
              <a:rPr lang="en-CA" dirty="0" smtClean="0"/>
              <a:t>Model-View-Presenter</a:t>
            </a:r>
          </a:p>
          <a:p>
            <a:r>
              <a:rPr lang="en-CA" dirty="0" smtClean="0"/>
              <a:t>Sample App</a:t>
            </a:r>
          </a:p>
          <a:p>
            <a:r>
              <a:rPr lang="en-CA" dirty="0" smtClean="0"/>
              <a:t>Introduction to Model-View-</a:t>
            </a:r>
            <a:r>
              <a:rPr lang="en-CA" dirty="0" err="1" smtClean="0"/>
              <a:t>ViewModel</a:t>
            </a:r>
            <a:endParaRPr lang="en-CA" dirty="0" smtClean="0"/>
          </a:p>
          <a:p>
            <a:pPr lvl="1"/>
            <a:r>
              <a:rPr lang="en-CA" dirty="0" smtClean="0"/>
              <a:t>What is it? Why use it?</a:t>
            </a:r>
          </a:p>
          <a:p>
            <a:pPr lvl="1"/>
            <a:r>
              <a:rPr lang="en-CA" dirty="0" err="1" smtClean="0"/>
              <a:t>DataContext</a:t>
            </a:r>
            <a:r>
              <a:rPr lang="en-CA" dirty="0" smtClean="0"/>
              <a:t>/Binding</a:t>
            </a:r>
            <a:endParaRPr lang="en-CA" dirty="0"/>
          </a:p>
          <a:p>
            <a:pPr lvl="1"/>
            <a:r>
              <a:rPr lang="en-CA" dirty="0" smtClean="0"/>
              <a:t>Communicating Changes to the View</a:t>
            </a:r>
          </a:p>
          <a:p>
            <a:pPr lvl="1"/>
            <a:r>
              <a:rPr lang="en-CA" dirty="0" smtClean="0"/>
              <a:t>User Interaction</a:t>
            </a:r>
          </a:p>
          <a:p>
            <a:r>
              <a:rPr lang="en-CA" dirty="0" smtClean="0"/>
              <a:t>Summary</a:t>
            </a:r>
          </a:p>
          <a:p>
            <a:pPr lvl="1"/>
            <a:r>
              <a:rPr lang="en-CA" dirty="0" smtClean="0"/>
              <a:t>Pros</a:t>
            </a:r>
          </a:p>
          <a:p>
            <a:pPr lvl="1"/>
            <a:r>
              <a:rPr lang="en-CA" dirty="0" smtClean="0"/>
              <a:t>Cons</a:t>
            </a:r>
          </a:p>
          <a:p>
            <a:r>
              <a:rPr lang="en-CA" dirty="0" smtClean="0"/>
              <a:t>Questions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387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Reviewing</a:t>
            </a:r>
            <a:br>
              <a:rPr lang="en-CA" dirty="0" smtClean="0"/>
            </a:br>
            <a:r>
              <a:rPr lang="en-CA" dirty="0" smtClean="0"/>
              <a:t>Model-View-Presenter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2297416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Two Flavours</a:t>
            </a:r>
          </a:p>
          <a:p>
            <a:pPr lvl="1"/>
            <a:r>
              <a:rPr lang="en-CA" sz="1400" dirty="0" smtClean="0"/>
              <a:t>Supervising Controller</a:t>
            </a:r>
          </a:p>
          <a:p>
            <a:pPr lvl="1"/>
            <a:r>
              <a:rPr lang="en-CA" sz="1400" dirty="0" smtClean="0"/>
              <a:t>Passive View</a:t>
            </a:r>
          </a:p>
          <a:p>
            <a:r>
              <a:rPr lang="en-CA" sz="1600" dirty="0" smtClean="0"/>
              <a:t>There is a lot of chatter back and forth between the View and Presenter</a:t>
            </a:r>
          </a:p>
          <a:p>
            <a:r>
              <a:rPr lang="en-CA" sz="1600" dirty="0" smtClean="0"/>
              <a:t>Presenter has a reference to the View to tell it what to do</a:t>
            </a:r>
          </a:p>
          <a:p>
            <a:r>
              <a:rPr lang="en-CA" sz="1600" dirty="0" smtClean="0"/>
              <a:t>Presenter interacts with the Model to complete behaviours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2708920"/>
            <a:ext cx="2105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Things </a:t>
            </a:r>
            <a:r>
              <a:rPr lang="en-US" dirty="0" smtClean="0"/>
              <a:t>To Do – Sample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8" y="961792"/>
            <a:ext cx="5001323" cy="3334216"/>
          </a:xfrm>
        </p:spPr>
      </p:pic>
    </p:spTree>
    <p:extLst>
      <p:ext uri="{BB962C8B-B14F-4D97-AF65-F5344CB8AC3E}">
        <p14:creationId xmlns:p14="http://schemas.microsoft.com/office/powerpoint/2010/main" val="372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1"/>
            <a:ext cx="8183880" cy="2016224"/>
          </a:xfrm>
        </p:spPr>
        <p:txBody>
          <a:bodyPr>
            <a:noAutofit/>
          </a:bodyPr>
          <a:lstStyle/>
          <a:p>
            <a:r>
              <a:rPr lang="en-CA" dirty="0" smtClean="0"/>
              <a:t>Another Presentation Pattern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knows nothing of the View</a:t>
            </a:r>
          </a:p>
          <a:p>
            <a:r>
              <a:rPr lang="en-CA" dirty="0" err="1" smtClean="0"/>
              <a:t>ViewModel</a:t>
            </a:r>
            <a:r>
              <a:rPr lang="en-CA" dirty="0" smtClean="0"/>
              <a:t> is attached to the View </a:t>
            </a:r>
          </a:p>
          <a:p>
            <a:r>
              <a:rPr lang="en-CA" dirty="0" smtClean="0"/>
              <a:t>Behaviour is executed through commands which interact with the Model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21050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U</a:t>
            </a:r>
            <a:r>
              <a:rPr lang="en-CA" dirty="0" smtClean="0"/>
              <a:t>se </a:t>
            </a:r>
            <a:br>
              <a:rPr lang="en-CA" dirty="0" smtClean="0"/>
            </a:br>
            <a:r>
              <a:rPr lang="en-CA" dirty="0" smtClean="0"/>
              <a:t>Model-View-</a:t>
            </a:r>
            <a:r>
              <a:rPr lang="en-CA" dirty="0" err="1" smtClean="0"/>
              <a:t>ViewModel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Built-in </a:t>
            </a:r>
            <a:r>
              <a:rPr lang="en-CA" dirty="0"/>
              <a:t>plumbing via </a:t>
            </a:r>
            <a:r>
              <a:rPr lang="en-CA" dirty="0" smtClean="0"/>
              <a:t>WPF features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Less Code</a:t>
            </a:r>
          </a:p>
          <a:p>
            <a:pPr marL="834390" lvl="1" indent="-514350">
              <a:buFont typeface="+mj-lt"/>
              <a:buAutoNum type="alphaLcParenR"/>
            </a:pPr>
            <a:r>
              <a:rPr lang="en-CA" dirty="0" smtClean="0"/>
              <a:t>Looser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Focus on design without affecting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Maintainability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051720" y="3573016"/>
            <a:ext cx="4899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Simplicity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7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Every control has one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ViewModel</a:t>
            </a:r>
            <a:r>
              <a:rPr lang="en-US" dirty="0" smtClean="0"/>
              <a:t> that is being bound to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0" y="3390459"/>
            <a:ext cx="4305901" cy="15813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pPr lvl="1"/>
            <a:r>
              <a:rPr lang="en-US" dirty="0"/>
              <a:t>Used to bind properties on a control to properties on a </a:t>
            </a:r>
            <a:r>
              <a:rPr lang="en-US" dirty="0" err="1"/>
              <a:t>DataContext</a:t>
            </a:r>
            <a:r>
              <a:rPr lang="en-US" dirty="0"/>
              <a:t> (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6552728" cy="12961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8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Communicating Changes to 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Used to tell the view that a specific property has changed.</a:t>
            </a:r>
          </a:p>
          <a:p>
            <a:r>
              <a:rPr lang="en-US" dirty="0" err="1" smtClean="0"/>
              <a:t>INotifyCollectionChanged</a:t>
            </a:r>
            <a:r>
              <a:rPr lang="en-US" dirty="0" smtClean="0"/>
              <a:t> (</a:t>
            </a:r>
            <a:r>
              <a:rPr lang="en-US" dirty="0" err="1" smtClean="0"/>
              <a:t>ObservableCollection</a:t>
            </a:r>
            <a:r>
              <a:rPr lang="en-US" dirty="0" smtClean="0"/>
              <a:t>&lt;T&gt;)</a:t>
            </a:r>
          </a:p>
          <a:p>
            <a:pPr lvl="1"/>
            <a:r>
              <a:rPr lang="en-US" dirty="0" smtClean="0"/>
              <a:t>Used to tell the view that the items in the collection have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442</TotalTime>
  <Words>662</Words>
  <Application>Microsoft Office PowerPoint</Application>
  <PresentationFormat>On-screen Show (4:3)</PresentationFormat>
  <Paragraphs>154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MVP to MVVM</vt:lpstr>
      <vt:lpstr>Outline</vt:lpstr>
      <vt:lpstr>Reviewing Model-View-Presenter</vt:lpstr>
      <vt:lpstr> Things To Do – Sample App</vt:lpstr>
      <vt:lpstr>Introduction to  Model-View-ViewModel</vt:lpstr>
      <vt:lpstr>Why Use  Model-View-ViewModel?</vt:lpstr>
      <vt:lpstr>DataContext</vt:lpstr>
      <vt:lpstr>Binding</vt:lpstr>
      <vt:lpstr>Communicating Changes to the View</vt:lpstr>
      <vt:lpstr>User Interaction</vt:lpstr>
      <vt:lpstr>User Interaction</vt:lpstr>
      <vt:lpstr>Summary</vt:lpstr>
      <vt:lpstr>Questions?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to MVVM</dc:title>
  <dc:creator>Craig Anderson</dc:creator>
  <cp:lastModifiedBy>Mo Khan</cp:lastModifiedBy>
  <cp:revision>216</cp:revision>
  <dcterms:created xsi:type="dcterms:W3CDTF">2010-10-15T16:26:30Z</dcterms:created>
  <dcterms:modified xsi:type="dcterms:W3CDTF">2010-10-19T19:51:53Z</dcterms:modified>
</cp:coreProperties>
</file>