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60" r:id="rId4"/>
    <p:sldId id="263" r:id="rId5"/>
    <p:sldId id="261" r:id="rId6"/>
    <p:sldId id="258" r:id="rId7"/>
    <p:sldId id="264" r:id="rId8"/>
    <p:sldId id="265" r:id="rId9"/>
    <p:sldId id="266" r:id="rId10"/>
    <p:sldId id="259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74" autoAdjust="0"/>
  </p:normalViewPr>
  <p:slideViewPr>
    <p:cSldViewPr>
      <p:cViewPr varScale="1">
        <p:scale>
          <a:sx n="90" d="100"/>
          <a:sy n="90" d="100"/>
        </p:scale>
        <p:origin x="-22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8F68D-1A06-4ECF-90B8-C93D7E69BD8D}" type="datetimeFigureOut">
              <a:rPr lang="en-US" smtClean="0"/>
              <a:t>10/18/2010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20E9B-1621-4B8C-AC33-C5AB23D4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7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Communicating Changes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INotifyPropertyChanged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INotifyCollectionChanged</a:t>
            </a:r>
            <a:r>
              <a:rPr lang="en-US" dirty="0" smtClean="0"/>
              <a:t> (</a:t>
            </a:r>
            <a:r>
              <a:rPr lang="en-US" dirty="0" err="1" smtClean="0"/>
              <a:t>ObservableCollection</a:t>
            </a:r>
            <a:r>
              <a:rPr lang="en-US" dirty="0" smtClean="0"/>
              <a:t>&lt;T&gt;)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User</a:t>
            </a:r>
            <a:r>
              <a:rPr lang="en-US" baseline="0" dirty="0" smtClean="0"/>
              <a:t> Interaction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ICommand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IDataErrorInfo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IValueConverter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3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Ask</a:t>
            </a:r>
            <a:r>
              <a:rPr lang="en-US" baseline="0" dirty="0" smtClean="0"/>
              <a:t> audience about what they use?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? Presentation patterns?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MVP -&gt; Supervising Controller: “Factor the UI into a view and controller where the view handles simple mapping to the underlying model and the controller handles input response and complex view logic.”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MVP -&gt; Passive View: “A screen and components with all application specific behavior extracted into a controller so that the widgets have their state controlled entirely by controller.”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Next </a:t>
            </a:r>
            <a:r>
              <a:rPr lang="en-US" baseline="0" smtClean="0"/>
              <a:t>-&gt; overview of the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28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Overview of application.</a:t>
            </a:r>
          </a:p>
          <a:p>
            <a:pPr marL="228600" indent="-228600">
              <a:buAutoNum type="arabicPeriod"/>
            </a:pPr>
            <a:r>
              <a:rPr lang="en-US" dirty="0" smtClean="0"/>
              <a:t>Add/remove item</a:t>
            </a:r>
          </a:p>
          <a:p>
            <a:pPr marL="228600" indent="-228600">
              <a:buAutoNum type="arabicPeriod"/>
            </a:pPr>
            <a:r>
              <a:rPr lang="en-US" dirty="0" smtClean="0"/>
              <a:t>Validation</a:t>
            </a:r>
          </a:p>
          <a:p>
            <a:pPr marL="228600" indent="-228600">
              <a:buAutoNum type="arabicPeriod"/>
            </a:pPr>
            <a:r>
              <a:rPr lang="en-US" dirty="0" smtClean="0"/>
              <a:t>Notifications</a:t>
            </a:r>
          </a:p>
          <a:p>
            <a:pPr marL="228600" indent="-228600">
              <a:buAutoNum type="arabicPeriod"/>
            </a:pPr>
            <a:r>
              <a:rPr lang="en-US" dirty="0" smtClean="0"/>
              <a:t>Next -&gt; Show the MVP</a:t>
            </a:r>
            <a:r>
              <a:rPr lang="en-US" baseline="0" dirty="0" smtClean="0"/>
              <a:t> code.</a:t>
            </a: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7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MVVM: is a specialization of the more general</a:t>
            </a:r>
            <a:r>
              <a:rPr lang="en-US" baseline="0" dirty="0" smtClean="0"/>
              <a:t> Presentation Model pattern, tailor made for WPF and Silverlight.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View knows which properties it must bind to.</a:t>
            </a:r>
          </a:p>
          <a:p>
            <a:pPr marL="228600" indent="-228600">
              <a:buAutoNum type="arabicPeriod"/>
            </a:pPr>
            <a:r>
              <a:rPr lang="en-CA" sz="1200" dirty="0" err="1" smtClean="0"/>
              <a:t>ViewModel</a:t>
            </a:r>
            <a:r>
              <a:rPr lang="en-CA" sz="1200" baseline="0" dirty="0" smtClean="0"/>
              <a:t> c</a:t>
            </a:r>
            <a:r>
              <a:rPr lang="en-CA" sz="1200" dirty="0" smtClean="0"/>
              <a:t>ommunicates updates to the View via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7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</a:t>
            </a:r>
            <a:r>
              <a:rPr lang="en-US" baseline="0" dirty="0" smtClean="0"/>
              <a:t> the </a:t>
            </a:r>
            <a:r>
              <a:rPr lang="en-US" dirty="0" err="1" smtClean="0"/>
              <a:t>MainWindow.xaml</a:t>
            </a:r>
            <a:r>
              <a:rPr lang="en-US" baseline="0" dirty="0" err="1" smtClean="0"/>
              <a:t>.cs</a:t>
            </a:r>
            <a:r>
              <a:rPr lang="en-US" baseline="0" dirty="0" smtClean="0"/>
              <a:t> where we assign a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to the </a:t>
            </a:r>
            <a:r>
              <a:rPr lang="en-US" baseline="0" dirty="0" err="1" smtClean="0"/>
              <a:t>DataContext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 the </a:t>
            </a:r>
            <a:r>
              <a:rPr lang="en-US" dirty="0" err="1" smtClean="0"/>
              <a:t>MainWindow.xaml</a:t>
            </a:r>
            <a:r>
              <a:rPr lang="en-US" baseline="0" dirty="0" smtClean="0"/>
              <a:t> where we bind to properties on the target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Show the </a:t>
            </a:r>
            <a:r>
              <a:rPr lang="en-US" baseline="0" dirty="0" err="1" smtClean="0"/>
              <a:t>MainWindowViewModel</a:t>
            </a:r>
            <a:r>
              <a:rPr lang="en-US" baseline="0" dirty="0" smtClean="0"/>
              <a:t> to show the properties that the view is bound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them what happens when we change the </a:t>
            </a:r>
            <a:r>
              <a:rPr lang="en-US" dirty="0" err="1" smtClean="0"/>
              <a:t>Observable</a:t>
            </a:r>
            <a:r>
              <a:rPr lang="en-US" baseline="0" dirty="0" err="1" smtClean="0"/>
              <a:t>Collection</a:t>
            </a:r>
            <a:r>
              <a:rPr lang="en-US" baseline="0" dirty="0" smtClean="0"/>
              <a:t> to a List.</a:t>
            </a:r>
          </a:p>
          <a:p>
            <a:r>
              <a:rPr lang="en-US" baseline="0" dirty="0" smtClean="0"/>
              <a:t>Show them what happens when we do not raise a property changed for the warning icon.</a:t>
            </a:r>
          </a:p>
          <a:p>
            <a:r>
              <a:rPr lang="en-US" baseline="0" dirty="0" smtClean="0"/>
              <a:t>Calling the property changed event handler is not pretty, but we will show you a way to deal with it.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2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User</a:t>
            </a:r>
            <a:r>
              <a:rPr lang="en-US" baseline="0" dirty="0" smtClean="0"/>
              <a:t> Interaction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IValueConverter</a:t>
            </a:r>
            <a:endParaRPr lang="en-US" baseline="0" dirty="0" smtClean="0"/>
          </a:p>
          <a:p>
            <a:r>
              <a:rPr lang="en-US" dirty="0" smtClean="0"/>
              <a:t>Go</a:t>
            </a:r>
            <a:r>
              <a:rPr lang="en-US" baseline="0" dirty="0" smtClean="0"/>
              <a:t> over the </a:t>
            </a:r>
            <a:r>
              <a:rPr lang="en-US" baseline="0" dirty="0" err="1" smtClean="0"/>
              <a:t>SaveCommand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DeleteCommand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Go over the Description and </a:t>
            </a:r>
            <a:r>
              <a:rPr lang="en-US" baseline="0" dirty="0" err="1" smtClean="0"/>
              <a:t>DueDate</a:t>
            </a:r>
            <a:r>
              <a:rPr lang="en-US" baseline="0" dirty="0" smtClean="0"/>
              <a:t> validations.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2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them the synchronizer.</a:t>
            </a:r>
          </a:p>
          <a:p>
            <a:endParaRPr lang="en-US" dirty="0" smtClean="0"/>
          </a:p>
          <a:p>
            <a:r>
              <a:rPr lang="en-US" dirty="0" err="1" smtClean="0"/>
              <a:t>OpenFileDialog</a:t>
            </a:r>
            <a:r>
              <a:rPr lang="en-US" dirty="0" smtClean="0"/>
              <a:t> is hard to bind a </a:t>
            </a:r>
            <a:r>
              <a:rPr lang="en-US" smtClean="0"/>
              <a:t>view model too.</a:t>
            </a:r>
          </a:p>
          <a:p>
            <a:endParaRPr lang="en-US" dirty="0" smtClean="0"/>
          </a:p>
          <a:p>
            <a:r>
              <a:rPr lang="en-US" dirty="0" smtClean="0"/>
              <a:t>XAML oddities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Things</a:t>
            </a:r>
            <a:r>
              <a:rPr lang="en-US" baseline="0" dirty="0" smtClean="0"/>
              <a:t> like stretching controls (horizontal alignment/horizontal content alignment)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DockPanel</a:t>
            </a:r>
            <a:r>
              <a:rPr lang="en-US" baseline="0" dirty="0" smtClean="0"/>
              <a:t> vs. </a:t>
            </a:r>
            <a:r>
              <a:rPr lang="en-US" baseline="0" dirty="0" err="1" smtClean="0"/>
              <a:t>StackPanel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Stretching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18/10/2010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18/10/2010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18/10/2010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18/10/2010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18/10/2010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18/10/2010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18/10/2010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18/10/2010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18/10/2010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18/10/2010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18/10/2010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9FF1B46-0630-42FE-A1C3-6B8EE9112517}" type="datetimeFigureOut">
              <a:rPr lang="en-CA" smtClean="0"/>
              <a:t>18/10/2010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awesome@arcresources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MVP to MVVM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An Introduction to</a:t>
            </a:r>
          </a:p>
          <a:p>
            <a:r>
              <a:rPr lang="en-CA" dirty="0" smtClean="0"/>
              <a:t> Model-View-</a:t>
            </a:r>
            <a:r>
              <a:rPr lang="en-CA" dirty="0" err="1" smtClean="0"/>
              <a:t>ViewModel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5373216"/>
            <a:ext cx="3456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chemeClr val="bg1">
                    <a:lumMod val="50000"/>
                  </a:schemeClr>
                </a:solidFill>
              </a:rPr>
              <a:t>Presented by:</a:t>
            </a:r>
          </a:p>
          <a:p>
            <a:r>
              <a:rPr lang="en-CA" sz="1600" dirty="0" smtClean="0">
                <a:solidFill>
                  <a:schemeClr val="bg1">
                    <a:lumMod val="50000"/>
                  </a:schemeClr>
                </a:solidFill>
              </a:rPr>
              <a:t>	Jason Lepp</a:t>
            </a:r>
          </a:p>
          <a:p>
            <a:r>
              <a:rPr lang="en-CA" sz="1600" dirty="0" smtClean="0">
                <a:solidFill>
                  <a:schemeClr val="bg1">
                    <a:lumMod val="50000"/>
                  </a:schemeClr>
                </a:solidFill>
              </a:rPr>
              <a:t>	Mo Khan</a:t>
            </a:r>
          </a:p>
          <a:p>
            <a:r>
              <a:rPr lang="en-CA" sz="1600" dirty="0" smtClean="0">
                <a:solidFill>
                  <a:schemeClr val="bg1">
                    <a:lumMod val="50000"/>
                  </a:schemeClr>
                </a:solidFill>
              </a:rPr>
              <a:t>	Craig Anderson</a:t>
            </a:r>
            <a:endParaRPr lang="en-CA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Difficulties with </a:t>
            </a:r>
            <a:br>
              <a:rPr lang="en-CA" dirty="0" smtClean="0"/>
            </a:br>
            <a:r>
              <a:rPr lang="en-CA" dirty="0" smtClean="0"/>
              <a:t>Model-View-</a:t>
            </a:r>
            <a:r>
              <a:rPr lang="en-CA" dirty="0" err="1" smtClean="0"/>
              <a:t>ViewModel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Bindings are strings (XAML vs. </a:t>
            </a:r>
            <a:r>
              <a:rPr lang="en-CA" smtClean="0"/>
              <a:t>C#)</a:t>
            </a:r>
            <a:endParaRPr lang="en-CA" dirty="0" smtClean="0"/>
          </a:p>
          <a:p>
            <a:r>
              <a:rPr lang="en-CA" dirty="0" smtClean="0"/>
              <a:t>Some controls </a:t>
            </a:r>
            <a:r>
              <a:rPr lang="en-CA" dirty="0" smtClean="0"/>
              <a:t>don’t bind well</a:t>
            </a:r>
          </a:p>
          <a:p>
            <a:r>
              <a:rPr lang="en-CA" dirty="0" err="1" smtClean="0"/>
              <a:t>INotifyPropertyChanged</a:t>
            </a:r>
            <a:r>
              <a:rPr lang="en-CA" dirty="0" smtClean="0"/>
              <a:t> events are published as</a:t>
            </a:r>
            <a:r>
              <a:rPr lang="en-CA" dirty="0" smtClean="0"/>
              <a:t> strings</a:t>
            </a:r>
          </a:p>
          <a:p>
            <a:pPr lvl="1"/>
            <a:r>
              <a:rPr lang="en-CA" dirty="0" smtClean="0"/>
              <a:t>Synchronizer&lt;T&gt;</a:t>
            </a:r>
            <a:endParaRPr lang="en-CA" dirty="0" smtClean="0"/>
          </a:p>
          <a:p>
            <a:r>
              <a:rPr lang="en-CA" dirty="0" smtClean="0"/>
              <a:t>XAML </a:t>
            </a:r>
            <a:r>
              <a:rPr lang="en-CA" dirty="0" smtClean="0"/>
              <a:t>Oddities</a:t>
            </a:r>
          </a:p>
        </p:txBody>
      </p:sp>
    </p:spTree>
    <p:extLst>
      <p:ext uri="{BB962C8B-B14F-4D97-AF65-F5344CB8AC3E}">
        <p14:creationId xmlns:p14="http://schemas.microsoft.com/office/powerpoint/2010/main" val="23724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Contact 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564904"/>
            <a:ext cx="8183880" cy="2898648"/>
          </a:xfrm>
        </p:spPr>
        <p:txBody>
          <a:bodyPr/>
          <a:lstStyle/>
          <a:p>
            <a:r>
              <a:rPr lang="en-CA" dirty="0" smtClean="0"/>
              <a:t>Jason Lepp </a:t>
            </a:r>
          </a:p>
          <a:p>
            <a:pPr lvl="1"/>
            <a:r>
              <a:rPr lang="en-CA" dirty="0" smtClean="0">
                <a:hlinkClick r:id="rId2"/>
              </a:rPr>
              <a:t>awesome@arcresources.com</a:t>
            </a:r>
            <a:endParaRPr lang="en-CA" dirty="0" smtClean="0"/>
          </a:p>
          <a:p>
            <a:r>
              <a:rPr lang="en-CA" dirty="0" smtClean="0"/>
              <a:t>Mo </a:t>
            </a:r>
            <a:r>
              <a:rPr lang="en-CA" dirty="0"/>
              <a:t>Khan</a:t>
            </a:r>
          </a:p>
          <a:p>
            <a:pPr lvl="1"/>
            <a:r>
              <a:rPr lang="en-CA" dirty="0"/>
              <a:t> </a:t>
            </a:r>
            <a:r>
              <a:rPr lang="en-CA" dirty="0" smtClean="0"/>
              <a:t>mocheen@arcresources.com</a:t>
            </a:r>
          </a:p>
          <a:p>
            <a:r>
              <a:rPr lang="en-CA" dirty="0" smtClean="0"/>
              <a:t>Craig Anderson</a:t>
            </a:r>
          </a:p>
          <a:p>
            <a:pPr lvl="1"/>
            <a:r>
              <a:rPr lang="en-CA" dirty="0" smtClean="0"/>
              <a:t>justKeepingUp@arcresources.com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836712"/>
            <a:ext cx="4608512" cy="19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Reviewing </a:t>
            </a:r>
            <a:r>
              <a:rPr lang="en-CA" dirty="0" smtClean="0"/>
              <a:t>Model-View-Presenter</a:t>
            </a:r>
          </a:p>
          <a:p>
            <a:r>
              <a:rPr lang="en-CA" dirty="0" smtClean="0"/>
              <a:t>Sample App</a:t>
            </a:r>
            <a:endParaRPr lang="en-CA" dirty="0" smtClean="0"/>
          </a:p>
          <a:p>
            <a:r>
              <a:rPr lang="en-CA" dirty="0" smtClean="0"/>
              <a:t>Introduction to Model-View-</a:t>
            </a:r>
            <a:r>
              <a:rPr lang="en-CA" dirty="0" err="1" smtClean="0"/>
              <a:t>ViewModel</a:t>
            </a:r>
            <a:endParaRPr lang="en-CA" dirty="0" smtClean="0"/>
          </a:p>
          <a:p>
            <a:pPr lvl="1"/>
            <a:r>
              <a:rPr lang="en-CA" dirty="0" smtClean="0"/>
              <a:t>What is it? Why use it?</a:t>
            </a:r>
          </a:p>
          <a:p>
            <a:pPr lvl="1"/>
            <a:r>
              <a:rPr lang="en-CA" dirty="0" smtClean="0"/>
              <a:t>Binding/</a:t>
            </a:r>
            <a:r>
              <a:rPr lang="en-CA" dirty="0" err="1" smtClean="0"/>
              <a:t>DataContext</a:t>
            </a:r>
            <a:endParaRPr lang="en-CA" dirty="0"/>
          </a:p>
          <a:p>
            <a:pPr lvl="1"/>
            <a:r>
              <a:rPr lang="en-CA" dirty="0" smtClean="0"/>
              <a:t>Communicating </a:t>
            </a:r>
            <a:r>
              <a:rPr lang="en-CA" dirty="0" smtClean="0"/>
              <a:t>Changes </a:t>
            </a:r>
            <a:r>
              <a:rPr lang="en-CA" dirty="0" smtClean="0"/>
              <a:t>to the </a:t>
            </a:r>
            <a:r>
              <a:rPr lang="en-CA" dirty="0" smtClean="0"/>
              <a:t>View</a:t>
            </a:r>
            <a:endParaRPr lang="en-CA" dirty="0" smtClean="0"/>
          </a:p>
          <a:p>
            <a:pPr lvl="1"/>
            <a:r>
              <a:rPr lang="en-CA" dirty="0" smtClean="0"/>
              <a:t>User Interaction</a:t>
            </a:r>
          </a:p>
          <a:p>
            <a:r>
              <a:rPr lang="en-CA" dirty="0" smtClean="0"/>
              <a:t>Difficulties with Model-View-</a:t>
            </a:r>
            <a:r>
              <a:rPr lang="en-CA" dirty="0" err="1" smtClean="0"/>
              <a:t>ViewModel</a:t>
            </a:r>
            <a:endParaRPr lang="en-CA" dirty="0" smtClean="0"/>
          </a:p>
          <a:p>
            <a:pPr lvl="1"/>
            <a:r>
              <a:rPr lang="en-CA" dirty="0" smtClean="0"/>
              <a:t>What are they?</a:t>
            </a:r>
          </a:p>
          <a:p>
            <a:pPr lvl="1"/>
            <a:r>
              <a:rPr lang="en-CA" dirty="0" smtClean="0"/>
              <a:t>How do we solve them?</a:t>
            </a:r>
            <a:endParaRPr lang="en-CA" dirty="0"/>
          </a:p>
          <a:p>
            <a:r>
              <a:rPr lang="en-CA" dirty="0" smtClean="0"/>
              <a:t>Summary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43875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Reviewing</a:t>
            </a:r>
            <a:br>
              <a:rPr lang="en-CA" dirty="0" smtClean="0"/>
            </a:br>
            <a:r>
              <a:rPr lang="en-CA" dirty="0" smtClean="0"/>
              <a:t>Model-View-Presenter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183880" cy="2297416"/>
          </a:xfrm>
        </p:spPr>
        <p:txBody>
          <a:bodyPr>
            <a:normAutofit/>
          </a:bodyPr>
          <a:lstStyle/>
          <a:p>
            <a:r>
              <a:rPr lang="en-CA" sz="1600" dirty="0" smtClean="0"/>
              <a:t>Two Flavours</a:t>
            </a:r>
          </a:p>
          <a:p>
            <a:pPr lvl="1"/>
            <a:r>
              <a:rPr lang="en-CA" sz="1400" dirty="0" smtClean="0"/>
              <a:t>Supervising Controller</a:t>
            </a:r>
          </a:p>
          <a:p>
            <a:pPr lvl="1"/>
            <a:r>
              <a:rPr lang="en-CA" sz="1400" dirty="0" smtClean="0"/>
              <a:t>Passive View</a:t>
            </a:r>
          </a:p>
          <a:p>
            <a:r>
              <a:rPr lang="en-CA" sz="1600" dirty="0"/>
              <a:t>T</a:t>
            </a:r>
            <a:r>
              <a:rPr lang="en-CA" sz="1600" dirty="0" smtClean="0"/>
              <a:t>here is a lot of </a:t>
            </a:r>
            <a:r>
              <a:rPr lang="en-CA" sz="1600" i="1" dirty="0" smtClean="0"/>
              <a:t>____</a:t>
            </a:r>
            <a:r>
              <a:rPr lang="en-CA" sz="1600" dirty="0" smtClean="0"/>
              <a:t> between the View and Presenter</a:t>
            </a:r>
          </a:p>
          <a:p>
            <a:pPr lvl="1"/>
            <a:r>
              <a:rPr lang="en-CA" sz="1400" dirty="0" smtClean="0"/>
              <a:t>Plumbing to be done</a:t>
            </a:r>
          </a:p>
          <a:p>
            <a:pPr lvl="1"/>
            <a:r>
              <a:rPr lang="en-CA" sz="1400" dirty="0" smtClean="0"/>
              <a:t>Chatter back and forth</a:t>
            </a:r>
          </a:p>
          <a:p>
            <a:r>
              <a:rPr lang="en-CA" sz="1600" dirty="0" smtClean="0"/>
              <a:t>Presenter has reference to View to tell it what to do</a:t>
            </a:r>
          </a:p>
          <a:p>
            <a:r>
              <a:rPr lang="en-CA" sz="1600" dirty="0" smtClean="0"/>
              <a:t>Presenter interacts with the Model to complete behaviours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468" y="2708920"/>
            <a:ext cx="21050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7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54416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Things To Do – Sample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38" y="961792"/>
            <a:ext cx="5001323" cy="3334216"/>
          </a:xfrm>
        </p:spPr>
      </p:pic>
    </p:spTree>
    <p:extLst>
      <p:ext uri="{BB962C8B-B14F-4D97-AF65-F5344CB8AC3E}">
        <p14:creationId xmlns:p14="http://schemas.microsoft.com/office/powerpoint/2010/main" val="37205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Introduction to </a:t>
            </a:r>
            <a:br>
              <a:rPr lang="en-CA" dirty="0" smtClean="0"/>
            </a:br>
            <a:r>
              <a:rPr lang="en-CA" dirty="0" smtClean="0"/>
              <a:t>Model-View-</a:t>
            </a:r>
            <a:r>
              <a:rPr lang="en-CA" dirty="0" err="1" smtClean="0"/>
              <a:t>ViewModel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1"/>
            <a:ext cx="8183880" cy="2016224"/>
          </a:xfrm>
        </p:spPr>
        <p:txBody>
          <a:bodyPr>
            <a:noAutofit/>
          </a:bodyPr>
          <a:lstStyle/>
          <a:p>
            <a:r>
              <a:rPr lang="en-CA" dirty="0" smtClean="0"/>
              <a:t>Another Presentation Pattern</a:t>
            </a:r>
          </a:p>
          <a:p>
            <a:r>
              <a:rPr lang="en-CA" dirty="0" err="1" smtClean="0"/>
              <a:t>ViewModel</a:t>
            </a:r>
            <a:r>
              <a:rPr lang="en-CA" dirty="0" smtClean="0"/>
              <a:t> </a:t>
            </a:r>
            <a:r>
              <a:rPr lang="en-CA" dirty="0" smtClean="0"/>
              <a:t>knows nothing of the </a:t>
            </a:r>
            <a:r>
              <a:rPr lang="en-CA" dirty="0" smtClean="0"/>
              <a:t>View</a:t>
            </a:r>
          </a:p>
          <a:p>
            <a:r>
              <a:rPr lang="en-CA" dirty="0" err="1" smtClean="0"/>
              <a:t>ViewModel</a:t>
            </a:r>
            <a:r>
              <a:rPr lang="en-CA" dirty="0" smtClean="0"/>
              <a:t> </a:t>
            </a:r>
            <a:r>
              <a:rPr lang="en-CA" dirty="0" smtClean="0"/>
              <a:t>is </a:t>
            </a:r>
            <a:r>
              <a:rPr lang="en-CA" dirty="0" smtClean="0"/>
              <a:t>attached </a:t>
            </a:r>
            <a:r>
              <a:rPr lang="en-CA" dirty="0" smtClean="0"/>
              <a:t>to the View </a:t>
            </a:r>
          </a:p>
          <a:p>
            <a:r>
              <a:rPr lang="en-CA" dirty="0" smtClean="0"/>
              <a:t>Behaviour is executed through commands which interact with the Model</a:t>
            </a:r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24944"/>
            <a:ext cx="21050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Why </a:t>
            </a:r>
            <a:r>
              <a:rPr lang="en-CA" dirty="0"/>
              <a:t>U</a:t>
            </a:r>
            <a:r>
              <a:rPr lang="en-CA" dirty="0" smtClean="0"/>
              <a:t>se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Model-View-</a:t>
            </a:r>
            <a:r>
              <a:rPr lang="en-CA" dirty="0" err="1" smtClean="0"/>
              <a:t>ViewModel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Built-in </a:t>
            </a:r>
            <a:r>
              <a:rPr lang="en-CA" dirty="0"/>
              <a:t>plumbing via </a:t>
            </a:r>
            <a:r>
              <a:rPr lang="en-CA" dirty="0" smtClean="0"/>
              <a:t>WPF features</a:t>
            </a:r>
            <a:endParaRPr lang="en-CA" dirty="0" smtClean="0"/>
          </a:p>
          <a:p>
            <a:pPr marL="834390" lvl="1" indent="-514350">
              <a:buFont typeface="+mj-lt"/>
              <a:buAutoNum type="alphaLcParenR"/>
            </a:pPr>
            <a:r>
              <a:rPr lang="en-CA" dirty="0" smtClean="0"/>
              <a:t>Less </a:t>
            </a:r>
            <a:r>
              <a:rPr lang="en-CA" dirty="0" smtClean="0"/>
              <a:t>Code</a:t>
            </a:r>
          </a:p>
          <a:p>
            <a:pPr marL="834390" lvl="1" indent="-514350">
              <a:buFont typeface="+mj-lt"/>
              <a:buAutoNum type="alphaLcParenR"/>
            </a:pPr>
            <a:r>
              <a:rPr lang="en-CA" dirty="0" smtClean="0"/>
              <a:t>Looser Coupling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Focus </a:t>
            </a:r>
            <a:r>
              <a:rPr lang="en-CA" dirty="0" smtClean="0"/>
              <a:t>on design without </a:t>
            </a:r>
            <a:r>
              <a:rPr lang="en-CA" dirty="0" smtClean="0"/>
              <a:t>affecting behaviour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Maintainability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051720" y="3573016"/>
            <a:ext cx="48990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Simplicity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872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Binding/</a:t>
            </a:r>
            <a:r>
              <a:rPr lang="en-US" dirty="0" err="1" smtClean="0"/>
              <a:t>DataContext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DataContext</a:t>
            </a:r>
            <a:endParaRPr lang="en-US" dirty="0" smtClean="0"/>
          </a:p>
          <a:p>
            <a:pPr lvl="1"/>
            <a:r>
              <a:rPr lang="en-US" dirty="0" smtClean="0"/>
              <a:t>Every control has one</a:t>
            </a:r>
          </a:p>
          <a:p>
            <a:pPr lvl="1"/>
            <a:r>
              <a:rPr lang="en-US" dirty="0" smtClean="0"/>
              <a:t>It is the </a:t>
            </a:r>
            <a:r>
              <a:rPr lang="en-US" dirty="0" err="1" smtClean="0"/>
              <a:t>ViewModel</a:t>
            </a:r>
            <a:r>
              <a:rPr lang="en-US" dirty="0" smtClean="0"/>
              <a:t> that is being bound to</a:t>
            </a:r>
          </a:p>
          <a:p>
            <a:pPr lvl="1"/>
            <a:endParaRPr lang="en-US" dirty="0"/>
          </a:p>
          <a:p>
            <a:r>
              <a:rPr lang="en-US" dirty="0" smtClean="0"/>
              <a:t>Binding</a:t>
            </a:r>
          </a:p>
          <a:p>
            <a:pPr lvl="1"/>
            <a:r>
              <a:rPr lang="en-US" dirty="0" smtClean="0"/>
              <a:t>Used to bind properties on a control to properties on a </a:t>
            </a:r>
            <a:r>
              <a:rPr lang="en-US" dirty="0" err="1" smtClean="0"/>
              <a:t>DataContext</a:t>
            </a:r>
            <a:r>
              <a:rPr lang="en-US" dirty="0" smtClean="0"/>
              <a:t> (</a:t>
            </a:r>
            <a:r>
              <a:rPr lang="en-US" dirty="0" err="1" smtClean="0"/>
              <a:t>ViewModel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386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Communicating Changes to the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INotifyPropertyChanged</a:t>
            </a:r>
            <a:endParaRPr lang="en-US" dirty="0" smtClean="0"/>
          </a:p>
          <a:p>
            <a:pPr lvl="1"/>
            <a:r>
              <a:rPr lang="en-US" dirty="0" smtClean="0"/>
              <a:t>Used to tell the view that a specific property has changed.</a:t>
            </a:r>
          </a:p>
          <a:p>
            <a:r>
              <a:rPr lang="en-US" dirty="0" err="1" smtClean="0"/>
              <a:t>INotifyCollectionChanged</a:t>
            </a:r>
            <a:r>
              <a:rPr lang="en-US" dirty="0" smtClean="0"/>
              <a:t> (</a:t>
            </a:r>
            <a:r>
              <a:rPr lang="en-US" dirty="0" err="1" smtClean="0"/>
              <a:t>ObservableCollection</a:t>
            </a:r>
            <a:r>
              <a:rPr lang="en-US" dirty="0" smtClean="0"/>
              <a:t>&lt;T&gt;)</a:t>
            </a:r>
          </a:p>
          <a:p>
            <a:pPr lvl="1"/>
            <a:r>
              <a:rPr lang="en-US" dirty="0" smtClean="0"/>
              <a:t>Used to tell the view that the items in the collection have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ICommand</a:t>
            </a:r>
            <a:r>
              <a:rPr lang="en-US" dirty="0" smtClean="0"/>
              <a:t> – Consists of two things:</a:t>
            </a:r>
          </a:p>
          <a:p>
            <a:pPr lvl="1"/>
            <a:r>
              <a:rPr lang="en-US" dirty="0" smtClean="0"/>
              <a:t>The action to perform</a:t>
            </a:r>
          </a:p>
          <a:p>
            <a:pPr lvl="1"/>
            <a:r>
              <a:rPr lang="en-US" dirty="0" smtClean="0"/>
              <a:t>A specification for when that action can be performed</a:t>
            </a:r>
          </a:p>
          <a:p>
            <a:r>
              <a:rPr lang="en-US" dirty="0" err="1" smtClean="0"/>
              <a:t>IDataErrorInfo</a:t>
            </a:r>
            <a:endParaRPr lang="en-US" dirty="0" smtClean="0"/>
          </a:p>
          <a:p>
            <a:pPr lvl="1"/>
            <a:r>
              <a:rPr lang="en-US" dirty="0" smtClean="0"/>
              <a:t>Used to provide validation notifications to the View</a:t>
            </a:r>
          </a:p>
        </p:txBody>
      </p:sp>
    </p:spTree>
    <p:extLst>
      <p:ext uri="{BB962C8B-B14F-4D97-AF65-F5344CB8AC3E}">
        <p14:creationId xmlns:p14="http://schemas.microsoft.com/office/powerpoint/2010/main" val="444865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363</TotalTime>
  <Words>583</Words>
  <Application>Microsoft Office PowerPoint</Application>
  <PresentationFormat>On-screen Show (4:3)</PresentationFormat>
  <Paragraphs>119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NewsPrint</vt:lpstr>
      <vt:lpstr>MVP to MVVM</vt:lpstr>
      <vt:lpstr>Outline</vt:lpstr>
      <vt:lpstr>Reviewing Model-View-Presenter</vt:lpstr>
      <vt:lpstr>Things To Do – Sample App</vt:lpstr>
      <vt:lpstr>Introduction to  Model-View-ViewModel</vt:lpstr>
      <vt:lpstr>Why Use  Model-View-ViewModel?</vt:lpstr>
      <vt:lpstr>Binding/DataContext</vt:lpstr>
      <vt:lpstr>Communicating Changes to the View</vt:lpstr>
      <vt:lpstr>User Interaction</vt:lpstr>
      <vt:lpstr>Difficulties with  Model-View-ViewModel</vt:lpstr>
      <vt:lpstr>Contact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 to MVVM</dc:title>
  <dc:creator>Craig Anderson</dc:creator>
  <cp:lastModifiedBy>Mo Khan</cp:lastModifiedBy>
  <cp:revision>146</cp:revision>
  <dcterms:created xsi:type="dcterms:W3CDTF">2010-10-15T16:26:30Z</dcterms:created>
  <dcterms:modified xsi:type="dcterms:W3CDTF">2010-10-18T22:20:49Z</dcterms:modified>
</cp:coreProperties>
</file>