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8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907"/>
    <a:srgbClr val="F66C4F"/>
    <a:srgbClr val="F8443A"/>
    <a:srgbClr val="FF00EF"/>
    <a:srgbClr val="F47877"/>
    <a:srgbClr val="00F1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4"/>
    <p:restoredTop sz="94694"/>
  </p:normalViewPr>
  <p:slideViewPr>
    <p:cSldViewPr snapToGrid="0">
      <p:cViewPr varScale="1">
        <p:scale>
          <a:sx n="121" d="100"/>
          <a:sy n="121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0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4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6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1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9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6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10/13/22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3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10/13/22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4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10/13/22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7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8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1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10/13/22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6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03FBC970-8DCC-4E64-B5E9-8903D562A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1E0CF3A-1D02-BAE3-2C63-4BD0F74F8B27}"/>
              </a:ext>
            </a:extLst>
          </p:cNvPr>
          <p:cNvGrpSpPr>
            <a:grpSpLocks noChangeAspect="1"/>
          </p:cNvGrpSpPr>
          <p:nvPr/>
        </p:nvGrpSpPr>
        <p:grpSpPr>
          <a:xfrm>
            <a:off x="8536009" y="1653920"/>
            <a:ext cx="915879" cy="3340215"/>
            <a:chOff x="5144416" y="1125645"/>
            <a:chExt cx="915879" cy="334021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D155C22-7137-064C-9685-8244E0382A2E}"/>
                </a:ext>
              </a:extLst>
            </p:cNvPr>
            <p:cNvCxnSpPr/>
            <p:nvPr/>
          </p:nvCxnSpPr>
          <p:spPr>
            <a:xfrm>
              <a:off x="5606143" y="2549090"/>
              <a:ext cx="0" cy="118872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BF3B633-E559-6CBA-9A3E-F7CEB70F89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6143" y="1725749"/>
              <a:ext cx="65696" cy="823341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F5CD7A4-F31E-F5E6-9BB1-A7A0EC367474}"/>
                </a:ext>
              </a:extLst>
            </p:cNvPr>
            <p:cNvCxnSpPr>
              <a:cxnSpLocks/>
            </p:cNvCxnSpPr>
            <p:nvPr/>
          </p:nvCxnSpPr>
          <p:spPr>
            <a:xfrm>
              <a:off x="5540448" y="1725749"/>
              <a:ext cx="67080" cy="823341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9EAE149-F429-43FD-203F-3437986DE6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03095" y="3733365"/>
              <a:ext cx="457200" cy="73249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CB125C3-00ED-C359-134F-36ED64A5C4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5896" y="3733365"/>
              <a:ext cx="454151" cy="73249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24AA504-5B95-99CD-1962-4B3C7B8E4461}"/>
                </a:ext>
              </a:extLst>
            </p:cNvPr>
            <p:cNvGrpSpPr/>
            <p:nvPr/>
          </p:nvGrpSpPr>
          <p:grpSpPr>
            <a:xfrm rot="21249491">
              <a:off x="5576512" y="1125645"/>
              <a:ext cx="79248" cy="649700"/>
              <a:chOff x="5600047" y="1094718"/>
              <a:chExt cx="79248" cy="6497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9955469-D3E0-2CEF-CDCC-F890314CD9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00047" y="1161419"/>
                <a:ext cx="38031" cy="37221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BD48E0D-613C-60E7-B166-8C125B352D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0047" y="1524962"/>
                <a:ext cx="0" cy="21945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FFE3A2-A78D-6110-B10B-59260B1EF4FE}"/>
                  </a:ext>
                </a:extLst>
              </p:cNvPr>
              <p:cNvSpPr/>
              <p:nvPr/>
            </p:nvSpPr>
            <p:spPr>
              <a:xfrm rot="449737">
                <a:off x="5606143" y="1094718"/>
                <a:ext cx="73152" cy="73152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rgbClr val="FF0000"/>
                    </a:solidFill>
                  </a:ln>
                  <a:noFill/>
                </a:endParaRPr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A5AF690-6857-E6C7-E0B1-1091B3AF1533}"/>
                </a:ext>
              </a:extLst>
            </p:cNvPr>
            <p:cNvSpPr/>
            <p:nvPr/>
          </p:nvSpPr>
          <p:spPr>
            <a:xfrm>
              <a:off x="5144416" y="1634690"/>
              <a:ext cx="911262" cy="914400"/>
            </a:xfrm>
            <a:prstGeom prst="ellipse">
              <a:avLst/>
            </a:prstGeom>
            <a:solidFill>
              <a:srgbClr val="00B0F0">
                <a:alpha val="50196"/>
              </a:srgbClr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6DCF0FA-68BF-F111-81A1-79FD03E8B83B}"/>
              </a:ext>
            </a:extLst>
          </p:cNvPr>
          <p:cNvGrpSpPr/>
          <p:nvPr/>
        </p:nvGrpSpPr>
        <p:grpSpPr>
          <a:xfrm>
            <a:off x="6768652" y="1517358"/>
            <a:ext cx="968388" cy="3465338"/>
            <a:chOff x="6768652" y="1517358"/>
            <a:chExt cx="968388" cy="3465338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01615EA-FAFD-3538-A1CA-F19516A18C34}"/>
                </a:ext>
              </a:extLst>
            </p:cNvPr>
            <p:cNvCxnSpPr/>
            <p:nvPr/>
          </p:nvCxnSpPr>
          <p:spPr>
            <a:xfrm>
              <a:off x="7228899" y="2421401"/>
              <a:ext cx="0" cy="182880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7F8F2B0-67E1-4336-7D4D-D8B170FE2D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1700" y="2421401"/>
              <a:ext cx="454151" cy="73249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346FF08-509C-024A-9E82-0B0AE67A40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5851" y="4250201"/>
              <a:ext cx="457200" cy="73249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042D6AC-A13E-8D38-7E01-958A4CF8D70C}"/>
                </a:ext>
              </a:extLst>
            </p:cNvPr>
            <p:cNvSpPr/>
            <p:nvPr/>
          </p:nvSpPr>
          <p:spPr>
            <a:xfrm>
              <a:off x="6774837" y="1517358"/>
              <a:ext cx="911262" cy="914400"/>
            </a:xfrm>
            <a:prstGeom prst="ellipse">
              <a:avLst/>
            </a:prstGeom>
            <a:solidFill>
              <a:srgbClr val="00B0F0">
                <a:alpha val="50196"/>
              </a:srgbClr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983413-0887-E252-B9F5-E586052FBA44}"/>
                </a:ext>
              </a:extLst>
            </p:cNvPr>
            <p:cNvCxnSpPr>
              <a:cxnSpLocks/>
            </p:cNvCxnSpPr>
            <p:nvPr/>
          </p:nvCxnSpPr>
          <p:spPr>
            <a:xfrm>
              <a:off x="7472127" y="2995047"/>
              <a:ext cx="22091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2AB4935-B7B4-29E3-CAC8-B57EA5D6D7A2}"/>
                </a:ext>
              </a:extLst>
            </p:cNvPr>
            <p:cNvSpPr/>
            <p:nvPr/>
          </p:nvSpPr>
          <p:spPr>
            <a:xfrm>
              <a:off x="7663888" y="3349445"/>
              <a:ext cx="73152" cy="7315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rgbClr val="FF0000"/>
                  </a:solidFill>
                </a:ln>
                <a:noFill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EA865D-1B57-2C24-168C-F5EA7B6432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8652" y="4250201"/>
              <a:ext cx="454151" cy="73249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BEC9BE6-FAD3-B9DD-DCD2-70DDCA9E82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8899" y="2421401"/>
              <a:ext cx="457200" cy="73249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892FEFD-56FD-8F87-2120-7B066BDD30E3}"/>
                </a:ext>
              </a:extLst>
            </p:cNvPr>
            <p:cNvCxnSpPr>
              <a:cxnSpLocks/>
            </p:cNvCxnSpPr>
            <p:nvPr/>
          </p:nvCxnSpPr>
          <p:spPr>
            <a:xfrm>
              <a:off x="7702058" y="2955737"/>
              <a:ext cx="0" cy="39631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6198E19-D1B4-52FD-6188-9C0FE6F2E97B}"/>
                </a:ext>
              </a:extLst>
            </p:cNvPr>
            <p:cNvCxnSpPr>
              <a:endCxn id="76" idx="5"/>
            </p:cNvCxnSpPr>
            <p:nvPr/>
          </p:nvCxnSpPr>
          <p:spPr>
            <a:xfrm>
              <a:off x="7283302" y="2254102"/>
              <a:ext cx="269346" cy="437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1DF8220-DD13-CD8A-0DC5-EF9188B7E124}"/>
              </a:ext>
            </a:extLst>
          </p:cNvPr>
          <p:cNvGrpSpPr/>
          <p:nvPr/>
        </p:nvGrpSpPr>
        <p:grpSpPr>
          <a:xfrm flipH="1">
            <a:off x="4786071" y="1616776"/>
            <a:ext cx="968388" cy="3465338"/>
            <a:chOff x="6768652" y="1517358"/>
            <a:chExt cx="968388" cy="3465338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26BC2D2-BFBD-77ED-C90F-5F5863E5CEF5}"/>
                </a:ext>
              </a:extLst>
            </p:cNvPr>
            <p:cNvCxnSpPr/>
            <p:nvPr/>
          </p:nvCxnSpPr>
          <p:spPr>
            <a:xfrm>
              <a:off x="7228899" y="2421401"/>
              <a:ext cx="0" cy="182880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770933B-C8FC-CCCD-4C91-A8FE1F589A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1700" y="2421401"/>
              <a:ext cx="454151" cy="73249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8C80869-A54E-A37E-E853-127014218C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5851" y="4250201"/>
              <a:ext cx="457200" cy="73249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5987D475-4390-5B9D-893F-EE6BD68C4820}"/>
                </a:ext>
              </a:extLst>
            </p:cNvPr>
            <p:cNvSpPr/>
            <p:nvPr/>
          </p:nvSpPr>
          <p:spPr>
            <a:xfrm>
              <a:off x="6774837" y="1517358"/>
              <a:ext cx="911262" cy="914400"/>
            </a:xfrm>
            <a:prstGeom prst="ellipse">
              <a:avLst/>
            </a:prstGeom>
            <a:solidFill>
              <a:srgbClr val="00B0F0">
                <a:alpha val="50196"/>
              </a:srgbClr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0E435C6-34ED-241D-4B8F-5B9267AABEFE}"/>
                </a:ext>
              </a:extLst>
            </p:cNvPr>
            <p:cNvCxnSpPr>
              <a:cxnSpLocks/>
            </p:cNvCxnSpPr>
            <p:nvPr/>
          </p:nvCxnSpPr>
          <p:spPr>
            <a:xfrm>
              <a:off x="7472127" y="2995047"/>
              <a:ext cx="22091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049A031-E95C-75F7-16D3-A7CCB0D4EFE7}"/>
                </a:ext>
              </a:extLst>
            </p:cNvPr>
            <p:cNvSpPr/>
            <p:nvPr/>
          </p:nvSpPr>
          <p:spPr>
            <a:xfrm>
              <a:off x="7663888" y="3349445"/>
              <a:ext cx="73152" cy="7315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rgbClr val="FF0000"/>
                  </a:solidFill>
                </a:ln>
                <a:noFill/>
              </a:endParaRP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6230607-C10F-1E5C-CB73-3F2E3678A2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8652" y="4250201"/>
              <a:ext cx="454151" cy="73249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1F574E7-AA81-2D1F-F0C6-44959216DB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8899" y="2421401"/>
              <a:ext cx="457200" cy="73249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E83CFF6-E632-0E81-14F1-453900D191DF}"/>
                </a:ext>
              </a:extLst>
            </p:cNvPr>
            <p:cNvCxnSpPr>
              <a:cxnSpLocks/>
            </p:cNvCxnSpPr>
            <p:nvPr/>
          </p:nvCxnSpPr>
          <p:spPr>
            <a:xfrm>
              <a:off x="7702058" y="2955737"/>
              <a:ext cx="0" cy="39631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95BCB5B-25A7-0619-4815-76DE7511482B}"/>
                </a:ext>
              </a:extLst>
            </p:cNvPr>
            <p:cNvCxnSpPr>
              <a:endCxn id="112" idx="5"/>
            </p:cNvCxnSpPr>
            <p:nvPr/>
          </p:nvCxnSpPr>
          <p:spPr>
            <a:xfrm>
              <a:off x="7283302" y="2254102"/>
              <a:ext cx="269346" cy="437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62AAAD6-C60A-273D-0582-5DE39A8F3EA6}"/>
              </a:ext>
            </a:extLst>
          </p:cNvPr>
          <p:cNvGrpSpPr>
            <a:grpSpLocks noChangeAspect="1"/>
          </p:cNvGrpSpPr>
          <p:nvPr/>
        </p:nvGrpSpPr>
        <p:grpSpPr>
          <a:xfrm>
            <a:off x="1975240" y="1812815"/>
            <a:ext cx="917447" cy="3465338"/>
            <a:chOff x="1975240" y="1812815"/>
            <a:chExt cx="917447" cy="3465338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F3BDBF1-31FC-C442-3780-59E00D3F2B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0669" y="2694178"/>
              <a:ext cx="91440" cy="82296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5E43A4A-7997-9B13-1524-4452AA116C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32439" y="4545658"/>
              <a:ext cx="457200" cy="73249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767E498-FC50-A2AE-032B-0B1C54946783}"/>
                </a:ext>
              </a:extLst>
            </p:cNvPr>
            <p:cNvSpPr/>
            <p:nvPr/>
          </p:nvSpPr>
          <p:spPr>
            <a:xfrm>
              <a:off x="1981425" y="1812815"/>
              <a:ext cx="911262" cy="914400"/>
            </a:xfrm>
            <a:prstGeom prst="ellipse">
              <a:avLst/>
            </a:prstGeom>
            <a:solidFill>
              <a:srgbClr val="00B0F0">
                <a:alpha val="50196"/>
              </a:srgbClr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1F81257-0383-4099-447D-B75EAE15D9EE}"/>
                </a:ext>
              </a:extLst>
            </p:cNvPr>
            <p:cNvCxnSpPr>
              <a:cxnSpLocks/>
            </p:cNvCxnSpPr>
            <p:nvPr/>
          </p:nvCxnSpPr>
          <p:spPr>
            <a:xfrm>
              <a:off x="2370363" y="3386198"/>
              <a:ext cx="22091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401BC3A-BF02-AC19-39FF-FA9A768D224A}"/>
                </a:ext>
              </a:extLst>
            </p:cNvPr>
            <p:cNvSpPr/>
            <p:nvPr/>
          </p:nvSpPr>
          <p:spPr>
            <a:xfrm>
              <a:off x="2562124" y="3740596"/>
              <a:ext cx="73152" cy="73152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rgbClr val="FF0000"/>
                  </a:solidFill>
                </a:ln>
                <a:noFill/>
              </a:endParaRP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4D445F0-B04D-9F28-0B9E-AAB742FCB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5240" y="4545658"/>
              <a:ext cx="454151" cy="732495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04EC54A-F6CF-4EF1-33E8-021644A8359E}"/>
                </a:ext>
              </a:extLst>
            </p:cNvPr>
            <p:cNvCxnSpPr>
              <a:cxnSpLocks/>
            </p:cNvCxnSpPr>
            <p:nvPr/>
          </p:nvCxnSpPr>
          <p:spPr>
            <a:xfrm>
              <a:off x="2600294" y="3346888"/>
              <a:ext cx="0" cy="39631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AE07B0F-CFC1-BAAA-F8B5-2C6307B6692D}"/>
                </a:ext>
              </a:extLst>
            </p:cNvPr>
            <p:cNvCxnSpPr>
              <a:cxnSpLocks/>
            </p:cNvCxnSpPr>
            <p:nvPr/>
          </p:nvCxnSpPr>
          <p:spPr>
            <a:xfrm rot="-780000" flipV="1">
              <a:off x="2451172" y="2697717"/>
              <a:ext cx="91440" cy="82296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E9A0AC6-83A0-DA38-7AC6-98D21684219B}"/>
                </a:ext>
              </a:extLst>
            </p:cNvPr>
            <p:cNvCxnSpPr/>
            <p:nvPr/>
          </p:nvCxnSpPr>
          <p:spPr>
            <a:xfrm>
              <a:off x="2435487" y="2716858"/>
              <a:ext cx="0" cy="182880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FA3212-A3ED-07D7-09BA-84BFE8A0FB77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3747030" y="3360916"/>
            <a:ext cx="91440" cy="326919"/>
            <a:chOff x="6768652" y="1517358"/>
            <a:chExt cx="968388" cy="3465338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B3414EC-8E09-5D47-7824-A584A94DA9C1}"/>
                </a:ext>
              </a:extLst>
            </p:cNvPr>
            <p:cNvCxnSpPr/>
            <p:nvPr/>
          </p:nvCxnSpPr>
          <p:spPr>
            <a:xfrm>
              <a:off x="7228899" y="2421401"/>
              <a:ext cx="0" cy="182880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0A470B1-5039-5ED6-987B-D94A506B4D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1700" y="2421401"/>
              <a:ext cx="454151" cy="732495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67B77B5-FD2A-E1B1-5FAC-E4E1CCF247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5851" y="4250201"/>
              <a:ext cx="457200" cy="732495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2AC56C0-0BE3-BC87-962A-7C672638DF84}"/>
                </a:ext>
              </a:extLst>
            </p:cNvPr>
            <p:cNvSpPr/>
            <p:nvPr/>
          </p:nvSpPr>
          <p:spPr>
            <a:xfrm>
              <a:off x="6774837" y="1517358"/>
              <a:ext cx="911262" cy="914400"/>
            </a:xfrm>
            <a:prstGeom prst="ellipse">
              <a:avLst/>
            </a:prstGeom>
            <a:solidFill>
              <a:srgbClr val="00B0F0">
                <a:alpha val="50196"/>
              </a:srgb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295FB2E-EAA2-1BE4-E3FD-5D720972F8A3}"/>
                </a:ext>
              </a:extLst>
            </p:cNvPr>
            <p:cNvCxnSpPr>
              <a:cxnSpLocks/>
            </p:cNvCxnSpPr>
            <p:nvPr/>
          </p:nvCxnSpPr>
          <p:spPr>
            <a:xfrm>
              <a:off x="7472127" y="2995047"/>
              <a:ext cx="22091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7C6028F-52E6-6417-9BA8-A46A9593262D}"/>
                </a:ext>
              </a:extLst>
            </p:cNvPr>
            <p:cNvSpPr/>
            <p:nvPr/>
          </p:nvSpPr>
          <p:spPr>
            <a:xfrm>
              <a:off x="7663888" y="3349445"/>
              <a:ext cx="73152" cy="7315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rgbClr val="FF0000"/>
                  </a:solidFill>
                </a:ln>
                <a:noFill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0FEA445-3584-6467-3C26-E08D58C36B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8652" y="4250201"/>
              <a:ext cx="454151" cy="732495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B911F23-F255-EA30-B7FB-5C4381C7B2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8899" y="2421401"/>
              <a:ext cx="457200" cy="732495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D0A0816-DA29-B3B3-16E0-2EC442977DF0}"/>
                </a:ext>
              </a:extLst>
            </p:cNvPr>
            <p:cNvCxnSpPr>
              <a:cxnSpLocks/>
            </p:cNvCxnSpPr>
            <p:nvPr/>
          </p:nvCxnSpPr>
          <p:spPr>
            <a:xfrm>
              <a:off x="7702058" y="2955737"/>
              <a:ext cx="0" cy="3963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3A9BF1C-E695-C2EF-9D29-27AF0366E40E}"/>
                </a:ext>
              </a:extLst>
            </p:cNvPr>
            <p:cNvCxnSpPr>
              <a:endCxn id="34" idx="5"/>
            </p:cNvCxnSpPr>
            <p:nvPr/>
          </p:nvCxnSpPr>
          <p:spPr>
            <a:xfrm>
              <a:off x="7283302" y="2254102"/>
              <a:ext cx="269346" cy="43745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C43A104-67A8-D4EC-EF61-EF6F679EC4AA}"/>
              </a:ext>
            </a:extLst>
          </p:cNvPr>
          <p:cNvGrpSpPr>
            <a:grpSpLocks noChangeAspect="1"/>
          </p:cNvGrpSpPr>
          <p:nvPr/>
        </p:nvGrpSpPr>
        <p:grpSpPr>
          <a:xfrm>
            <a:off x="8258457" y="3047964"/>
            <a:ext cx="91440" cy="331156"/>
            <a:chOff x="5144416" y="1125645"/>
            <a:chExt cx="915879" cy="3316912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D155638-21B7-6B1E-56C9-0615DB3E3723}"/>
                </a:ext>
              </a:extLst>
            </p:cNvPr>
            <p:cNvCxnSpPr>
              <a:cxnSpLocks/>
            </p:cNvCxnSpPr>
            <p:nvPr/>
          </p:nvCxnSpPr>
          <p:spPr>
            <a:xfrm>
              <a:off x="5606142" y="2549092"/>
              <a:ext cx="0" cy="1190642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7B9BAF6-FD93-6D9C-68F1-99A874A96E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6143" y="1725749"/>
              <a:ext cx="65696" cy="82334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11E28DB-B8C6-D2E3-B67F-507187CFBE48}"/>
                </a:ext>
              </a:extLst>
            </p:cNvPr>
            <p:cNvCxnSpPr>
              <a:cxnSpLocks/>
            </p:cNvCxnSpPr>
            <p:nvPr/>
          </p:nvCxnSpPr>
          <p:spPr>
            <a:xfrm>
              <a:off x="5540448" y="1725749"/>
              <a:ext cx="67080" cy="82334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41C1466-A391-CB2A-6077-5304885EA8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03097" y="3710065"/>
              <a:ext cx="457198" cy="732492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3909A25-8B63-9041-FF4C-0ED5250217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5898" y="3710065"/>
              <a:ext cx="454153" cy="732492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94401B8-BC99-D598-6CEC-EC7BE985D184}"/>
                </a:ext>
              </a:extLst>
            </p:cNvPr>
            <p:cNvGrpSpPr/>
            <p:nvPr/>
          </p:nvGrpSpPr>
          <p:grpSpPr>
            <a:xfrm rot="21249491">
              <a:off x="5576512" y="1125645"/>
              <a:ext cx="79248" cy="649700"/>
              <a:chOff x="5600047" y="1094718"/>
              <a:chExt cx="79248" cy="649700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362E3D7-9A2E-FB25-E8CC-442804FD95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00047" y="1161419"/>
                <a:ext cx="38031" cy="3722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43F27BF-2B52-DF6E-C7CF-ECFBF2AF9B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0047" y="1524962"/>
                <a:ext cx="0" cy="2194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CA1010E-F44F-4A4D-0B2D-F51CCAFFE871}"/>
                  </a:ext>
                </a:extLst>
              </p:cNvPr>
              <p:cNvSpPr/>
              <p:nvPr/>
            </p:nvSpPr>
            <p:spPr>
              <a:xfrm rot="449737">
                <a:off x="5606143" y="1094718"/>
                <a:ext cx="73152" cy="73152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rgbClr val="FF0000"/>
                    </a:solidFill>
                  </a:ln>
                  <a:noFill/>
                </a:endParaRPr>
              </a:p>
            </p:txBody>
          </p:sp>
        </p:grp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76B7DAE-DCD9-7DC1-09E2-215C8CB5E0A6}"/>
                </a:ext>
              </a:extLst>
            </p:cNvPr>
            <p:cNvSpPr/>
            <p:nvPr/>
          </p:nvSpPr>
          <p:spPr>
            <a:xfrm>
              <a:off x="5144416" y="1634690"/>
              <a:ext cx="911262" cy="914400"/>
            </a:xfrm>
            <a:prstGeom prst="ellipse">
              <a:avLst/>
            </a:prstGeom>
            <a:solidFill>
              <a:srgbClr val="00B0F0">
                <a:alpha val="50196"/>
              </a:srgb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A69D3A6-8E0B-C92C-FC48-54636B8D07AF}"/>
              </a:ext>
            </a:extLst>
          </p:cNvPr>
          <p:cNvGrpSpPr/>
          <p:nvPr/>
        </p:nvGrpSpPr>
        <p:grpSpPr>
          <a:xfrm>
            <a:off x="1631539" y="3458566"/>
            <a:ext cx="91440" cy="323158"/>
            <a:chOff x="1631539" y="3458566"/>
            <a:chExt cx="91440" cy="32315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68F1D32-317F-AB6A-4E69-5501A17392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6964" y="3546410"/>
              <a:ext cx="9114" cy="82023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8FF55A4-893E-513F-B392-183DA487DD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77107" y="3708718"/>
              <a:ext cx="45568" cy="7300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06CAF95-AE36-1307-3619-ED122C68FF93}"/>
                </a:ext>
              </a:extLst>
            </p:cNvPr>
            <p:cNvSpPr/>
            <p:nvPr/>
          </p:nvSpPr>
          <p:spPr>
            <a:xfrm>
              <a:off x="1632155" y="3458566"/>
              <a:ext cx="90824" cy="91136"/>
            </a:xfrm>
            <a:prstGeom prst="ellipse">
              <a:avLst/>
            </a:prstGeom>
            <a:solidFill>
              <a:srgbClr val="00B0F0">
                <a:alpha val="50196"/>
              </a:srgb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823D1DA-0BF4-9004-7DE2-1EF5EE70FED9}"/>
                </a:ext>
              </a:extLst>
            </p:cNvPr>
            <p:cNvCxnSpPr>
              <a:cxnSpLocks/>
            </p:cNvCxnSpPr>
            <p:nvPr/>
          </p:nvCxnSpPr>
          <p:spPr>
            <a:xfrm>
              <a:off x="1670920" y="3615382"/>
              <a:ext cx="2201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C55188-343A-81A5-49B9-505310B709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1539" y="3708718"/>
              <a:ext cx="45264" cy="7300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1DAAED-33B9-3128-B2C9-249101073216}"/>
                </a:ext>
              </a:extLst>
            </p:cNvPr>
            <p:cNvCxnSpPr>
              <a:cxnSpLocks/>
            </p:cNvCxnSpPr>
            <p:nvPr/>
          </p:nvCxnSpPr>
          <p:spPr>
            <a:xfrm>
              <a:off x="1693837" y="3611464"/>
              <a:ext cx="0" cy="395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6E7BFF3-9106-EEB7-5F26-8134BD46E039}"/>
                </a:ext>
              </a:extLst>
            </p:cNvPr>
            <p:cNvCxnSpPr>
              <a:cxnSpLocks/>
            </p:cNvCxnSpPr>
            <p:nvPr/>
          </p:nvCxnSpPr>
          <p:spPr>
            <a:xfrm rot="20820000" flipV="1">
              <a:off x="1678974" y="3546762"/>
              <a:ext cx="9114" cy="82023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A3DF5E7-95B8-70C0-A2F8-A1B0FB30989E}"/>
                </a:ext>
              </a:extLst>
            </p:cNvPr>
            <p:cNvCxnSpPr/>
            <p:nvPr/>
          </p:nvCxnSpPr>
          <p:spPr>
            <a:xfrm>
              <a:off x="1677411" y="3548670"/>
              <a:ext cx="0" cy="164592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A0F3C67-A08F-69EF-8A20-D46EAA995B48}"/>
                </a:ext>
              </a:extLst>
            </p:cNvPr>
            <p:cNvSpPr/>
            <p:nvPr/>
          </p:nvSpPr>
          <p:spPr>
            <a:xfrm flipH="1">
              <a:off x="1689630" y="3651230"/>
              <a:ext cx="6907" cy="6901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rgbClr val="FF0000"/>
                  </a:solidFill>
                </a:ln>
                <a:noFill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9CC6AC2-77A7-872C-E522-F83264FDE7C3}"/>
              </a:ext>
            </a:extLst>
          </p:cNvPr>
          <p:cNvGrpSpPr/>
          <p:nvPr/>
        </p:nvGrpSpPr>
        <p:grpSpPr>
          <a:xfrm>
            <a:off x="6211964" y="3148707"/>
            <a:ext cx="91498" cy="327215"/>
            <a:chOff x="6211964" y="3148707"/>
            <a:chExt cx="91498" cy="32721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975A246-C268-66F5-9296-E99AFE00A7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11964" y="3148707"/>
              <a:ext cx="88137" cy="327215"/>
              <a:chOff x="6768652" y="1517358"/>
              <a:chExt cx="933406" cy="3465338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86F1F72-132A-AFFD-C59B-E76EA8D492EE}"/>
                  </a:ext>
                </a:extLst>
              </p:cNvPr>
              <p:cNvCxnSpPr/>
              <p:nvPr/>
            </p:nvCxnSpPr>
            <p:spPr>
              <a:xfrm>
                <a:off x="7228899" y="2421401"/>
                <a:ext cx="0" cy="182880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0DC5941-EA9D-D5A2-DA01-031F763756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71700" y="2421401"/>
                <a:ext cx="454151" cy="732495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F4F0BB3-6EB3-4954-2DDC-B770EC11B9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25851" y="4250201"/>
                <a:ext cx="457200" cy="732495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000B208-9554-53F3-1E28-4E1243D6F38B}"/>
                  </a:ext>
                </a:extLst>
              </p:cNvPr>
              <p:cNvSpPr/>
              <p:nvPr/>
            </p:nvSpPr>
            <p:spPr>
              <a:xfrm>
                <a:off x="6774837" y="1517358"/>
                <a:ext cx="911262" cy="914400"/>
              </a:xfrm>
              <a:prstGeom prst="ellipse">
                <a:avLst/>
              </a:prstGeom>
              <a:solidFill>
                <a:srgbClr val="00B0F0">
                  <a:alpha val="50196"/>
                </a:srgbClr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623183E-C82C-6A95-1857-8A77406054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2127" y="2995047"/>
                <a:ext cx="22091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84F1F2C-512A-53F0-8993-7245AF6FFF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68652" y="4250201"/>
                <a:ext cx="454151" cy="732495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6B62D63-E6C8-A9BE-A9F2-0967DBD102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28899" y="2421401"/>
                <a:ext cx="457200" cy="732495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376B0B80-8A20-BE82-1870-62A4140CAD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2058" y="2955737"/>
                <a:ext cx="0" cy="3963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F34280B-7BB9-EB89-F901-E24FC0A75968}"/>
                  </a:ext>
                </a:extLst>
              </p:cNvPr>
              <p:cNvCxnSpPr>
                <a:endCxn id="52" idx="5"/>
              </p:cNvCxnSpPr>
              <p:nvPr/>
            </p:nvCxnSpPr>
            <p:spPr>
              <a:xfrm>
                <a:off x="7283302" y="2254102"/>
                <a:ext cx="269346" cy="43745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2D8791E-08D1-FADA-BD50-3B8498FCC710}"/>
                </a:ext>
              </a:extLst>
            </p:cNvPr>
            <p:cNvSpPr/>
            <p:nvPr/>
          </p:nvSpPr>
          <p:spPr>
            <a:xfrm flipH="1">
              <a:off x="6296555" y="3321030"/>
              <a:ext cx="6907" cy="6901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rgbClr val="FF0000"/>
                  </a:solidFill>
                </a:ln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300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03FBC970-8DCC-4E64-B5E9-8903D562A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E53BBA8-E0C8-A4CE-454F-A7A7CFDA21FC}"/>
              </a:ext>
            </a:extLst>
          </p:cNvPr>
          <p:cNvSpPr>
            <a:spLocks noChangeAspect="1"/>
          </p:cNvSpPr>
          <p:nvPr/>
        </p:nvSpPr>
        <p:spPr>
          <a:xfrm>
            <a:off x="999064" y="1718733"/>
            <a:ext cx="36576" cy="3657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2E092F0-63D9-0207-65DB-36AC933FB9BC}"/>
              </a:ext>
            </a:extLst>
          </p:cNvPr>
          <p:cNvSpPr>
            <a:spLocks noChangeAspect="1"/>
          </p:cNvSpPr>
          <p:nvPr/>
        </p:nvSpPr>
        <p:spPr>
          <a:xfrm>
            <a:off x="1473197" y="1718733"/>
            <a:ext cx="82296" cy="82296"/>
          </a:xfrm>
          <a:prstGeom prst="ellipse">
            <a:avLst/>
          </a:prstGeom>
          <a:solidFill>
            <a:srgbClr val="8B0907"/>
          </a:solidFill>
          <a:ln>
            <a:solidFill>
              <a:srgbClr val="8B09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A0A549D-5F8E-FCB3-777E-92851866C75F}"/>
              </a:ext>
            </a:extLst>
          </p:cNvPr>
          <p:cNvSpPr>
            <a:spLocks noChangeAspect="1"/>
          </p:cNvSpPr>
          <p:nvPr/>
        </p:nvSpPr>
        <p:spPr>
          <a:xfrm>
            <a:off x="2038770" y="1718733"/>
            <a:ext cx="146304" cy="14630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B1208F-D9C3-1910-7460-29EA8E20A3B5}"/>
              </a:ext>
            </a:extLst>
          </p:cNvPr>
          <p:cNvSpPr>
            <a:spLocks noChangeAspect="1"/>
          </p:cNvSpPr>
          <p:nvPr/>
        </p:nvSpPr>
        <p:spPr>
          <a:xfrm>
            <a:off x="2787223" y="1718733"/>
            <a:ext cx="228600" cy="2286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56C28C-7C0B-A537-3556-F5DFD9577996}"/>
              </a:ext>
            </a:extLst>
          </p:cNvPr>
          <p:cNvSpPr>
            <a:spLocks noChangeAspect="1"/>
          </p:cNvSpPr>
          <p:nvPr/>
        </p:nvSpPr>
        <p:spPr>
          <a:xfrm>
            <a:off x="3809996" y="1718733"/>
            <a:ext cx="329184" cy="329184"/>
          </a:xfrm>
          <a:prstGeom prst="ellipse">
            <a:avLst/>
          </a:prstGeom>
          <a:solidFill>
            <a:srgbClr val="FF00EF"/>
          </a:solidFill>
          <a:ln>
            <a:solidFill>
              <a:srgbClr val="FF00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414AE3-F228-A4BB-BD7C-038EDCA89D61}"/>
              </a:ext>
            </a:extLst>
          </p:cNvPr>
          <p:cNvSpPr>
            <a:spLocks noChangeAspect="1"/>
          </p:cNvSpPr>
          <p:nvPr/>
        </p:nvSpPr>
        <p:spPr>
          <a:xfrm>
            <a:off x="5321499" y="1703493"/>
            <a:ext cx="448056" cy="44805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EF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64F4C0D-E3F0-3B80-DCA7-822710E7FE9D}"/>
              </a:ext>
            </a:extLst>
          </p:cNvPr>
          <p:cNvSpPr>
            <a:spLocks noChangeAspect="1"/>
          </p:cNvSpPr>
          <p:nvPr/>
        </p:nvSpPr>
        <p:spPr>
          <a:xfrm>
            <a:off x="7501462" y="1703493"/>
            <a:ext cx="585216" cy="585216"/>
          </a:xfrm>
          <a:prstGeom prst="ellipse">
            <a:avLst/>
          </a:prstGeom>
          <a:solidFill>
            <a:srgbClr val="F66C4F"/>
          </a:solidFill>
          <a:ln>
            <a:solidFill>
              <a:srgbClr val="F66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16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03FBC970-8DCC-4E64-B5E9-8903D562A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8509B2-F28A-0294-1310-1CE43A8E7E89}"/>
              </a:ext>
            </a:extLst>
          </p:cNvPr>
          <p:cNvSpPr/>
          <p:nvPr/>
        </p:nvSpPr>
        <p:spPr>
          <a:xfrm>
            <a:off x="1446835" y="2986268"/>
            <a:ext cx="9977378" cy="44273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tint val="66000"/>
                  <a:satMod val="160000"/>
                </a:schemeClr>
              </a:gs>
              <a:gs pos="50000">
                <a:schemeClr val="tx1">
                  <a:lumMod val="95000"/>
                  <a:lumOff val="5000"/>
                  <a:tint val="44500"/>
                  <a:satMod val="160000"/>
                </a:schemeClr>
              </a:gs>
              <a:gs pos="100000">
                <a:schemeClr val="tx1">
                  <a:lumMod val="95000"/>
                  <a:lumOff val="5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931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03FBC970-8DCC-4E64-B5E9-8903D562A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20E5B9-EAC0-A5E4-6BD5-94D6DAF46B6B}"/>
              </a:ext>
            </a:extLst>
          </p:cNvPr>
          <p:cNvGrpSpPr/>
          <p:nvPr/>
        </p:nvGrpSpPr>
        <p:grpSpPr>
          <a:xfrm>
            <a:off x="7535916" y="1376854"/>
            <a:ext cx="126125" cy="3573521"/>
            <a:chOff x="7535916" y="609600"/>
            <a:chExt cx="168172" cy="434077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8509B2-F28A-0294-1310-1CE43A8E7E89}"/>
                </a:ext>
              </a:extLst>
            </p:cNvPr>
            <p:cNvSpPr/>
            <p:nvPr/>
          </p:nvSpPr>
          <p:spPr>
            <a:xfrm rot="10800000" flipV="1">
              <a:off x="7535916" y="609600"/>
              <a:ext cx="84086" cy="4340776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1362C3A-D831-C617-70E2-2DF08D4C5B4B}"/>
                </a:ext>
              </a:extLst>
            </p:cNvPr>
            <p:cNvSpPr/>
            <p:nvPr/>
          </p:nvSpPr>
          <p:spPr>
            <a:xfrm rot="10800000" flipV="1">
              <a:off x="7620002" y="609600"/>
              <a:ext cx="84086" cy="4340776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2031743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Posterama</vt:lpstr>
      <vt:lpstr>SplashVTI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Crystal, Alexander</dc:creator>
  <cp:lastModifiedBy>Crystal, Alexander</cp:lastModifiedBy>
  <cp:revision>10</cp:revision>
  <dcterms:created xsi:type="dcterms:W3CDTF">2022-10-10T22:38:24Z</dcterms:created>
  <dcterms:modified xsi:type="dcterms:W3CDTF">2022-10-13T18:33:04Z</dcterms:modified>
</cp:coreProperties>
</file>