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>
        <p:scale>
          <a:sx n="125" d="100"/>
          <a:sy n="125" d="100"/>
        </p:scale>
        <p:origin x="547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bab48cd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bab48cd4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502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ARC-Data Analytics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Sagar Rokade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 Table Group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36827-648F-9943-A6F6-EECD8CD3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64" y="1084257"/>
            <a:ext cx="7255816" cy="39036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B52EF-AE16-016E-27DA-7ECB67B5765F}"/>
              </a:ext>
            </a:extLst>
          </p:cNvPr>
          <p:cNvSpPr/>
          <p:nvPr/>
        </p:nvSpPr>
        <p:spPr>
          <a:xfrm>
            <a:off x="3456878" y="1820371"/>
            <a:ext cx="888094" cy="1938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E582E-0FA5-18F0-1CA2-CC4FAFF269CE}"/>
              </a:ext>
            </a:extLst>
          </p:cNvPr>
          <p:cNvSpPr/>
          <p:nvPr/>
        </p:nvSpPr>
        <p:spPr>
          <a:xfrm>
            <a:off x="4857837" y="4270917"/>
            <a:ext cx="2148845" cy="31966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5" y="65210"/>
            <a:ext cx="7038900" cy="91410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 Insert Slicer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3615C-E873-2E83-1D48-415A4223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" y="765716"/>
            <a:ext cx="8928410" cy="42287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B52EF-AE16-016E-27DA-7ECB67B5765F}"/>
              </a:ext>
            </a:extLst>
          </p:cNvPr>
          <p:cNvSpPr/>
          <p:nvPr/>
        </p:nvSpPr>
        <p:spPr>
          <a:xfrm>
            <a:off x="6259551" y="710804"/>
            <a:ext cx="1196898" cy="37458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E582E-0FA5-18F0-1CA2-CC4FAFF269CE}"/>
              </a:ext>
            </a:extLst>
          </p:cNvPr>
          <p:cNvSpPr/>
          <p:nvPr/>
        </p:nvSpPr>
        <p:spPr>
          <a:xfrm>
            <a:off x="4218501" y="1006766"/>
            <a:ext cx="2100523" cy="172156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5" y="65210"/>
            <a:ext cx="7038900" cy="91410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 Insert Slicer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3615C-E873-2E83-1D48-415A42235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" y="765716"/>
            <a:ext cx="8928410" cy="42287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B52EF-AE16-016E-27DA-7ECB67B5765F}"/>
              </a:ext>
            </a:extLst>
          </p:cNvPr>
          <p:cNvSpPr/>
          <p:nvPr/>
        </p:nvSpPr>
        <p:spPr>
          <a:xfrm>
            <a:off x="6259551" y="710804"/>
            <a:ext cx="1196898" cy="374581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E582E-0FA5-18F0-1CA2-CC4FAFF269CE}"/>
              </a:ext>
            </a:extLst>
          </p:cNvPr>
          <p:cNvSpPr/>
          <p:nvPr/>
        </p:nvSpPr>
        <p:spPr>
          <a:xfrm>
            <a:off x="4218501" y="1006766"/>
            <a:ext cx="2100523" cy="172156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5" y="65210"/>
            <a:ext cx="7038900" cy="91410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 Insert Slicer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7453B-311F-6155-51B1-1C2F8D15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91" y="649186"/>
            <a:ext cx="483911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8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95" y="65210"/>
            <a:ext cx="7038900" cy="91410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Chart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3A5A-8889-DF39-94DE-F5203842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5" y="1574927"/>
            <a:ext cx="8854445" cy="328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7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Vlookup</a:t>
            </a:r>
            <a:br>
              <a:rPr lang="en-US" dirty="0"/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1DED6-B6D8-27D1-E18B-90DEAAFC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7" y="1122556"/>
            <a:ext cx="7775171" cy="3391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B1E0-DD66-2260-13A0-16741AB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HLookUp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BF523-CFCA-172E-8CE5-D07F00D4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08" y="1003812"/>
            <a:ext cx="703890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AA45-152F-A4E6-3D3D-7E21DE21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9E700-ED5E-E9BA-15F8-EE06817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20" y="1608546"/>
            <a:ext cx="5303980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FC4A-7D88-FB12-489E-568628F7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6F327-C09D-A802-3E61-7FD32269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53" y="1686245"/>
            <a:ext cx="5738357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 match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C4F85-6BBC-F8CF-3C0B-6550A9B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32" y="1229237"/>
            <a:ext cx="6750735" cy="36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 Table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F2641-AAF6-3CD3-6C84-2CEA3A4AA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" y="1675633"/>
            <a:ext cx="8638479" cy="31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6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 Table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865DA-48AD-6FD5-CBBB-36CF0BDF4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1688097"/>
            <a:ext cx="8958146" cy="33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1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53C4-8ED2-BCC2-9617-3BADF3FE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 Table Filter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0DEF0-D5A2-3789-6348-457CB2A98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053"/>
            <a:ext cx="9144000" cy="3188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AE582E-0FA5-18F0-1CA2-CC4FAFF269CE}"/>
              </a:ext>
            </a:extLst>
          </p:cNvPr>
          <p:cNvSpPr/>
          <p:nvPr/>
        </p:nvSpPr>
        <p:spPr>
          <a:xfrm>
            <a:off x="7010400" y="2943923"/>
            <a:ext cx="1085385" cy="59473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B52EF-AE16-016E-27DA-7ECB67B5765F}"/>
              </a:ext>
            </a:extLst>
          </p:cNvPr>
          <p:cNvSpPr/>
          <p:nvPr/>
        </p:nvSpPr>
        <p:spPr>
          <a:xfrm>
            <a:off x="0" y="981307"/>
            <a:ext cx="1516567" cy="43861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025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52</Words>
  <Application>Microsoft Office PowerPoint</Application>
  <PresentationFormat>On-screen Show (16:9)</PresentationFormat>
  <Paragraphs>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Montserrat</vt:lpstr>
      <vt:lpstr>Arial</vt:lpstr>
      <vt:lpstr>Focus</vt:lpstr>
      <vt:lpstr>ARC-Data Analytics</vt:lpstr>
      <vt:lpstr>Vlookup  </vt:lpstr>
      <vt:lpstr>HLookUp</vt:lpstr>
      <vt:lpstr>Index </vt:lpstr>
      <vt:lpstr>Match </vt:lpstr>
      <vt:lpstr>Index match </vt:lpstr>
      <vt:lpstr>Pivot Table </vt:lpstr>
      <vt:lpstr>Pivot Table </vt:lpstr>
      <vt:lpstr>Pivot Table Filter  </vt:lpstr>
      <vt:lpstr>Pivot Table Group  </vt:lpstr>
      <vt:lpstr>Pivot Table Insert Slicer  </vt:lpstr>
      <vt:lpstr>Pivot Table Insert Slicer  </vt:lpstr>
      <vt:lpstr>Pivot Table Insert Slicer  </vt:lpstr>
      <vt:lpstr>Pivot Chart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ARC-Data Analytics</dc:title>
  <cp:lastModifiedBy>sagar rokade</cp:lastModifiedBy>
  <cp:revision>14</cp:revision>
  <dcterms:modified xsi:type="dcterms:W3CDTF">2024-02-26T14:04:53Z</dcterms:modified>
</cp:coreProperties>
</file>