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2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2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ARC-Data Analytics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Sagar Rokade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4F-7ED1-EC15-C77C-95565D0A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validation</a:t>
            </a:r>
            <a:br>
              <a:rPr lang="en-US" sz="1800" dirty="0"/>
            </a:br>
            <a:r>
              <a:rPr lang="en-US" sz="1800" dirty="0"/>
              <a:t>Input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8A3A7-D857-A6FF-DE98-0D410CE3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76" y="133813"/>
            <a:ext cx="5577122" cy="332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374A7-C68A-7690-2A3C-8BE7FD60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2" y="3122341"/>
            <a:ext cx="3530381" cy="19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76C5-A601-D8A8-F8CB-818E08A4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validation </a:t>
            </a:r>
            <a:br>
              <a:rPr lang="en-US" sz="1800" dirty="0"/>
            </a:br>
            <a:r>
              <a:rPr lang="en-US" sz="1800" dirty="0"/>
              <a:t>Error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D303D-83C4-85D5-DCDE-8ABED43B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1" y="3481993"/>
            <a:ext cx="3139712" cy="155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27CE0-7B22-3A97-938B-61039EEE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0" y="59473"/>
            <a:ext cx="5362815" cy="32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 A-Z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3BE7F-3061-6708-CEB5-D5FC682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91" y="248887"/>
            <a:ext cx="3101609" cy="2933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58CE8-46EB-FEE8-EF6F-759547682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3" y="3400964"/>
            <a:ext cx="6690940" cy="14936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9D3573-9504-FFE5-F82C-C44BE7F8CA1B}"/>
              </a:ext>
            </a:extLst>
          </p:cNvPr>
          <p:cNvSpPr/>
          <p:nvPr/>
        </p:nvSpPr>
        <p:spPr>
          <a:xfrm>
            <a:off x="6785595" y="1479395"/>
            <a:ext cx="1102034" cy="23045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5759F6-D33F-0065-749B-E2C79F994A94}"/>
              </a:ext>
            </a:extLst>
          </p:cNvPr>
          <p:cNvSpPr/>
          <p:nvPr/>
        </p:nvSpPr>
        <p:spPr>
          <a:xfrm>
            <a:off x="1198834" y="3400965"/>
            <a:ext cx="882727" cy="3569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 Z-A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3BE7F-3061-6708-CEB5-D5FC682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91" y="219150"/>
            <a:ext cx="3101609" cy="2933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9D3573-9504-FFE5-F82C-C44BE7F8CA1B}"/>
              </a:ext>
            </a:extLst>
          </p:cNvPr>
          <p:cNvSpPr/>
          <p:nvPr/>
        </p:nvSpPr>
        <p:spPr>
          <a:xfrm>
            <a:off x="6730494" y="1716319"/>
            <a:ext cx="1212237" cy="3067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0E5B-6B26-1F74-88AF-C37877D9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" y="3431376"/>
            <a:ext cx="6629975" cy="1318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5759F6-D33F-0065-749B-E2C79F994A94}"/>
              </a:ext>
            </a:extLst>
          </p:cNvPr>
          <p:cNvSpPr/>
          <p:nvPr/>
        </p:nvSpPr>
        <p:spPr>
          <a:xfrm>
            <a:off x="1268694" y="3417192"/>
            <a:ext cx="802479" cy="3245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55F1-80D9-7605-6925-DEFAB382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Custom Sort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8446-ABF8-B141-4B7B-75D575D6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24" y="82468"/>
            <a:ext cx="5788890" cy="3485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BE4B1-1298-8BDD-BDFF-8975F148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2" y="2278569"/>
            <a:ext cx="1996613" cy="2598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562F2D-F685-8B42-B0D6-314B3EE6909C}"/>
              </a:ext>
            </a:extLst>
          </p:cNvPr>
          <p:cNvSpPr/>
          <p:nvPr/>
        </p:nvSpPr>
        <p:spPr>
          <a:xfrm>
            <a:off x="294609" y="3577891"/>
            <a:ext cx="1774837" cy="337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8DD16-7019-954C-7C57-58A36210A209}"/>
              </a:ext>
            </a:extLst>
          </p:cNvPr>
          <p:cNvSpPr/>
          <p:nvPr/>
        </p:nvSpPr>
        <p:spPr>
          <a:xfrm>
            <a:off x="3925297" y="68778"/>
            <a:ext cx="721045" cy="223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80EB1-570C-80AD-2930-18CAF5995C8B}"/>
              </a:ext>
            </a:extLst>
          </p:cNvPr>
          <p:cNvSpPr/>
          <p:nvPr/>
        </p:nvSpPr>
        <p:spPr>
          <a:xfrm>
            <a:off x="5214879" y="82468"/>
            <a:ext cx="721045" cy="223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1A42A1-F4BE-D2C6-3BE5-81FCAC841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939" y="3712175"/>
            <a:ext cx="662997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5DD0-74AE-356F-C8B5-1F527F0A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4640-1885-3345-A258-7DFE41B9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0" y="2388512"/>
            <a:ext cx="1486029" cy="264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1AF21D-8D20-E325-413B-7415984F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577" y="81776"/>
            <a:ext cx="6071371" cy="3414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A76395-F2CA-7B80-3F61-A8FCA61E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70" y="3808168"/>
            <a:ext cx="6614733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6496-46C0-7788-B3C0-1453E1B4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Custom Filter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874B9-69D1-518C-F01D-32D001AC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73" y="133814"/>
            <a:ext cx="5826468" cy="3256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02718-EC3E-7455-984D-63995CF1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7" y="3850055"/>
            <a:ext cx="6668078" cy="9754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74DA18-90DD-1703-3002-F0190D309AF8}"/>
              </a:ext>
            </a:extLst>
          </p:cNvPr>
          <p:cNvSpPr/>
          <p:nvPr/>
        </p:nvSpPr>
        <p:spPr>
          <a:xfrm>
            <a:off x="3850955" y="193286"/>
            <a:ext cx="721045" cy="223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139-0A88-EA2C-4E83-C55198DB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Validation</a:t>
            </a:r>
            <a:br>
              <a:rPr lang="en-US" sz="1800" dirty="0"/>
            </a:br>
            <a:r>
              <a:rPr lang="en-US" sz="1800" dirty="0"/>
              <a:t>between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2EB8E-322F-B9B7-2608-5CDC94E6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31" y="81776"/>
            <a:ext cx="5361484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A8377-72DB-2EBE-B4A9-E565C40E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3" y="3627863"/>
            <a:ext cx="4091017" cy="13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9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FEE9-0C25-CDFA-EB9C-6CBD5198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validation</a:t>
            </a:r>
            <a:br>
              <a:rPr lang="en-US" sz="1800" dirty="0"/>
            </a:br>
            <a:r>
              <a:rPr lang="en-US" sz="1800" dirty="0"/>
              <a:t>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1E81-1D3C-3BFC-F1A6-6E354C61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1" y="1434790"/>
            <a:ext cx="8325270" cy="35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17B2-F984-517F-B27D-C0841A5B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Data validation</a:t>
            </a:r>
            <a:br>
              <a:rPr lang="en-US" sz="1800" dirty="0"/>
            </a:br>
            <a:r>
              <a:rPr lang="en-US" sz="1800" dirty="0"/>
              <a:t>input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E47BF-5606-D4B5-8168-28CC7540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183538"/>
            <a:ext cx="6797629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7975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On-screen Show (16:9)</PresentationFormat>
  <Paragraphs>12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ARC-Data Analytics</vt:lpstr>
      <vt:lpstr>Sort A-Z  </vt:lpstr>
      <vt:lpstr>Sort Z-A   </vt:lpstr>
      <vt:lpstr>Custom Sort  </vt:lpstr>
      <vt:lpstr>Filter </vt:lpstr>
      <vt:lpstr>Custom Filter </vt:lpstr>
      <vt:lpstr>Data Validation between</vt:lpstr>
      <vt:lpstr>Data validation List</vt:lpstr>
      <vt:lpstr>Data validation input message</vt:lpstr>
      <vt:lpstr>Data validation Input length</vt:lpstr>
      <vt:lpstr>Data validation  Error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ARC-Data Analytics</dc:title>
  <cp:lastModifiedBy>sagar rokade</cp:lastModifiedBy>
  <cp:revision>15</cp:revision>
  <dcterms:modified xsi:type="dcterms:W3CDTF">2023-08-03T12:33:44Z</dcterms:modified>
</cp:coreProperties>
</file>