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17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2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62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63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1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8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34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06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502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ARC-Data Analytics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Sagar Rokade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Map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D7386-6A18-90B4-B5C1-62BD88FB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62" y="988277"/>
            <a:ext cx="7761249" cy="40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50" y="74177"/>
            <a:ext cx="1832276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Pie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E5859-196E-CE2D-253F-26F21B89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18" y="1464527"/>
            <a:ext cx="8337155" cy="36047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356443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Pie of Pie Chart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74D96-026B-1534-729E-9B367724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3" y="1498323"/>
            <a:ext cx="8787161" cy="35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6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356443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Scatter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6AC53-CF35-E579-0C72-AB2B8452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1" y="1675099"/>
            <a:ext cx="8935844" cy="33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7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Scatter Chart smooth lines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910C7-17AA-6140-AE90-5C3BBC9C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2" y="1551468"/>
            <a:ext cx="8460059" cy="34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Trend Line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4D927-1FCB-FCD7-04E7-97DA9174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9" y="1017272"/>
            <a:ext cx="8749991" cy="40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Waterfall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73912-4E40-85A5-DEAD-79E82A065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7" y="786512"/>
            <a:ext cx="8649450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1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Waterfall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73912-4E40-85A5-DEAD-79E82A065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7" y="786512"/>
            <a:ext cx="8649450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Spark Line Chart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761E0-2E8E-6366-81E2-F78316B7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97" y="1930534"/>
            <a:ext cx="8452625" cy="22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75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27</Words>
  <Application>Microsoft Office PowerPoint</Application>
  <PresentationFormat>On-screen Show (16:9)</PresentationFormat>
  <Paragraphs>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</vt:lpstr>
      <vt:lpstr>Lato</vt:lpstr>
      <vt:lpstr>Arial</vt:lpstr>
      <vt:lpstr>Focus</vt:lpstr>
      <vt:lpstr>ARC-Data Analytics</vt:lpstr>
      <vt:lpstr>Pie Chart</vt:lpstr>
      <vt:lpstr>Pie of Pie Chart</vt:lpstr>
      <vt:lpstr>Scatter Chart</vt:lpstr>
      <vt:lpstr>Scatter Chart smooth lines</vt:lpstr>
      <vt:lpstr>Trend Line</vt:lpstr>
      <vt:lpstr>Waterfall Chart</vt:lpstr>
      <vt:lpstr>Waterfall Chart</vt:lpstr>
      <vt:lpstr>Spark Line Chart</vt:lpstr>
      <vt:lpstr>Map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ARC-Data Analytics</dc:title>
  <cp:lastModifiedBy>sagar rokade</cp:lastModifiedBy>
  <cp:revision>53</cp:revision>
  <dcterms:modified xsi:type="dcterms:W3CDTF">2023-08-17T11:44:45Z</dcterms:modified>
</cp:coreProperties>
</file>