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5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3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67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4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85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ARC-Data Analytics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Sagar Rokade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50" y="74177"/>
            <a:ext cx="183227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Table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09005-BB46-A9EC-403B-E89537B1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1493558"/>
            <a:ext cx="8623610" cy="3464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50" y="74177"/>
            <a:ext cx="183227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Table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F66EB-D1FD-4DBA-8073-FEBC562B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1062"/>
            <a:ext cx="9144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3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28730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Table Filter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60EE9-351F-A1E2-F23D-7E679052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6" y="1457345"/>
            <a:ext cx="8757424" cy="34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28730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Table Slicer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1F742-2894-C4DA-BD62-7D21DE14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" y="1341251"/>
            <a:ext cx="5682962" cy="3631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E3FF6-97A4-8015-F6F8-FAA46C41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9" y="743577"/>
            <a:ext cx="3104818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2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28730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Chart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B6B1C-5F64-6CC9-023E-AF0584F11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8" y="1461606"/>
            <a:ext cx="4229467" cy="342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EFF2D-AED5-8D1B-DD54-7DBD25F6A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18" r="-539"/>
          <a:stretch/>
        </p:blipFill>
        <p:spPr>
          <a:xfrm>
            <a:off x="750849" y="1895270"/>
            <a:ext cx="2780371" cy="24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375449" y="74177"/>
            <a:ext cx="28730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Pivot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32E08-C1E2-6587-0484-A8CC961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68" y="782571"/>
            <a:ext cx="6833084" cy="42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1916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</Words>
  <Application>Microsoft Office PowerPoint</Application>
  <PresentationFormat>On-screen Show (16:9)</PresentationFormat>
  <Paragraphs>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Lato</vt:lpstr>
      <vt:lpstr>Focus</vt:lpstr>
      <vt:lpstr>ARC-Data Analytics</vt:lpstr>
      <vt:lpstr>Pivot Table</vt:lpstr>
      <vt:lpstr>Pivot Table</vt:lpstr>
      <vt:lpstr>Pivot Table Filter</vt:lpstr>
      <vt:lpstr>Pivot Table Slicer</vt:lpstr>
      <vt:lpstr>Pivot Chart</vt:lpstr>
      <vt:lpstr>Pivot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ARC-Data Analytics</dc:title>
  <cp:lastModifiedBy>sagar rokade</cp:lastModifiedBy>
  <cp:revision>59</cp:revision>
  <dcterms:modified xsi:type="dcterms:W3CDTF">2023-08-17T17:18:08Z</dcterms:modified>
</cp:coreProperties>
</file>