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bab48cd4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bab48cd4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176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A3BEF20D-E674-45E2-8FB8-891D49BC3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bab48cd4d_0_125:notes">
            <a:extLst>
              <a:ext uri="{FF2B5EF4-FFF2-40B4-BE49-F238E27FC236}">
                <a16:creationId xmlns:a16="http://schemas.microsoft.com/office/drawing/2014/main" id="{ED5582B2-149C-CD05-FC3E-BFC63A599C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bab48cd4d_0_125:notes">
            <a:extLst>
              <a:ext uri="{FF2B5EF4-FFF2-40B4-BE49-F238E27FC236}">
                <a16:creationId xmlns:a16="http://schemas.microsoft.com/office/drawing/2014/main" id="{BD187A49-6A05-3E69-E675-33CD46813B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497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bab48cd4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bab48cd4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bab48cd4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bab48cd4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22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bab48cd4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bab48cd4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621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bab48cd4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bab48cd4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2636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bab48cd4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bab48cd4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319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bab48cd4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bab48cd4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289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bab48cd4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bab48cd4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345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bab48cd4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bab48cd4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06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5029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ARC-Data Analytics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Sagar Rokade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2375449" y="74177"/>
            <a:ext cx="4144297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Map Chart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4D7386-6A18-90B4-B5C1-62BD88FBF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462" y="988277"/>
            <a:ext cx="7761249" cy="400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0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A5F5A8EB-91F9-293F-64DE-34E2BC6C7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>
            <a:extLst>
              <a:ext uri="{FF2B5EF4-FFF2-40B4-BE49-F238E27FC236}">
                <a16:creationId xmlns:a16="http://schemas.microsoft.com/office/drawing/2014/main" id="{B042E117-2C86-B8D8-2FEC-DC1B905258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75449" y="74177"/>
            <a:ext cx="4144297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Map Chart - copy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CF8CEA-F045-8FB4-6A9E-52E4BA3B3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462" y="988277"/>
            <a:ext cx="7761249" cy="400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4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2375450" y="74177"/>
            <a:ext cx="1832276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Pie Chart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EE5859-196E-CE2D-253F-26F21B891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18" y="1464527"/>
            <a:ext cx="8337155" cy="36047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2375449" y="74177"/>
            <a:ext cx="3564433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Pie of Pie Chart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774D96-026B-1534-729E-9B3677247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93" y="1498323"/>
            <a:ext cx="8787161" cy="357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6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2375449" y="74177"/>
            <a:ext cx="3564433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Scatter Chart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F6AC53-CF35-E579-0C72-AB2B84524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1" y="1675099"/>
            <a:ext cx="8935844" cy="333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7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2375449" y="74177"/>
            <a:ext cx="4144297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Scatter Chart smooth lines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910C7-17AA-6140-AE90-5C3BBC9C3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52" y="1551468"/>
            <a:ext cx="8460059" cy="343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26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2375449" y="74177"/>
            <a:ext cx="4144297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Trend Line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D4D927-1FCB-FCD7-04E7-97DA91741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19" y="1017272"/>
            <a:ext cx="8749991" cy="405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3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2375449" y="74177"/>
            <a:ext cx="4144297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Waterfall Chart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573912-4E40-85A5-DEAD-79E82A065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17" y="786512"/>
            <a:ext cx="8649450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19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2375449" y="74177"/>
            <a:ext cx="4144297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Waterfall Chart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573912-4E40-85A5-DEAD-79E82A065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17" y="786512"/>
            <a:ext cx="8649450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7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2375449" y="74177"/>
            <a:ext cx="4144297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Spark Line Chart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4761E0-2E8E-6366-81E2-F78316B78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97" y="1930534"/>
            <a:ext cx="8452625" cy="224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5751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31</Words>
  <Application>Microsoft Office PowerPoint</Application>
  <PresentationFormat>On-screen Show (16:9)</PresentationFormat>
  <Paragraphs>12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Montserrat</vt:lpstr>
      <vt:lpstr>Lato</vt:lpstr>
      <vt:lpstr>Focus</vt:lpstr>
      <vt:lpstr>ARC-Data Analytics</vt:lpstr>
      <vt:lpstr>Pie Chart</vt:lpstr>
      <vt:lpstr>Pie of Pie Chart</vt:lpstr>
      <vt:lpstr>Scatter Chart</vt:lpstr>
      <vt:lpstr>Scatter Chart smooth lines</vt:lpstr>
      <vt:lpstr>Trend Line</vt:lpstr>
      <vt:lpstr>Waterfall Chart</vt:lpstr>
      <vt:lpstr>Waterfall Chart</vt:lpstr>
      <vt:lpstr>Spark Line Chart</vt:lpstr>
      <vt:lpstr>Map Chart</vt:lpstr>
      <vt:lpstr>Map Chart - copy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ARC-Data Analytics</dc:title>
  <cp:lastModifiedBy>sagar rokade</cp:lastModifiedBy>
  <cp:revision>54</cp:revision>
  <dcterms:modified xsi:type="dcterms:W3CDTF">2024-03-02T13:19:37Z</dcterms:modified>
</cp:coreProperties>
</file>