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18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I18n</a:t>
            </a:r>
          </a:p>
        </p:txBody>
      </p:sp>
      <p:sp>
        <p:nvSpPr>
          <p:cNvPr id="120" name="Sunil Josh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Sunil Joshi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</a:t>
            </a:r>
          </a:p>
        </p:txBody>
      </p:sp>
      <p:sp>
        <p:nvSpPr>
          <p:cNvPr id="123" name="Sim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</a:t>
            </a:r>
          </a:p>
          <a:p>
            <a:pPr/>
            <a:r>
              <a:t>Consumer Agnostic</a:t>
            </a:r>
          </a:p>
          <a:p>
            <a:pPr/>
            <a:r>
              <a:t>Quick and Easy Live Updates</a:t>
            </a:r>
          </a:p>
          <a:p>
            <a:pPr/>
            <a:r>
              <a:t>Reuse Out of Box Features than Building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calable and S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Scalable and Stable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" y="2508250"/>
            <a:ext cx="5295900" cy="201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1050" y="2692400"/>
            <a:ext cx="4914900" cy="165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57550" y="5207000"/>
            <a:ext cx="6184900" cy="302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sourc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Management</a:t>
            </a:r>
          </a:p>
        </p:txBody>
      </p:sp>
      <p:sp>
        <p:nvSpPr>
          <p:cNvPr id="131" name="Branch Name = Profile Name"/>
          <p:cNvSpPr txBox="1"/>
          <p:nvPr/>
        </p:nvSpPr>
        <p:spPr>
          <a:xfrm>
            <a:off x="1045044" y="2232902"/>
            <a:ext cx="3853512" cy="4363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Branch Name = Profile Name</a:t>
            </a:r>
          </a:p>
        </p:txBody>
      </p:sp>
      <p:sp>
        <p:nvSpPr>
          <p:cNvPr id="132" name="Resource name: &lt;appname&gt;-&lt;lang&gt;.yml"/>
          <p:cNvSpPr txBox="1"/>
          <p:nvPr/>
        </p:nvSpPr>
        <p:spPr>
          <a:xfrm>
            <a:off x="1053503" y="2872226"/>
            <a:ext cx="5360594" cy="4363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Resource name: &lt;appname&gt;-&lt;lang&gt;.yml</a:t>
            </a:r>
          </a:p>
        </p:txBody>
      </p:sp>
      <p:pic>
        <p:nvPicPr>
          <p:cNvPr id="133" name="github-process.png" descr="github-proc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3550" y="3767847"/>
            <a:ext cx="6997700" cy="601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ocess 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Flow</a:t>
            </a:r>
          </a:p>
        </p:txBody>
      </p:sp>
      <p:pic>
        <p:nvPicPr>
          <p:cNvPr id="136" name="process-flow.png" descr="process-fl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2520950"/>
            <a:ext cx="6747482" cy="3787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cloud-enabled.png" descr="cloud-enabl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3015" y="5016591"/>
            <a:ext cx="4216226" cy="4224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