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1"/>
  </p:notesMasterIdLst>
  <p:sldIdLst>
    <p:sldId id="275" r:id="rId2"/>
    <p:sldId id="276" r:id="rId3"/>
    <p:sldId id="279" r:id="rId4"/>
    <p:sldId id="277" r:id="rId5"/>
    <p:sldId id="280" r:id="rId6"/>
    <p:sldId id="281" r:id="rId7"/>
    <p:sldId id="282" r:id="rId8"/>
    <p:sldId id="283" r:id="rId9"/>
    <p:sldId id="2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94A71D-A44C-41B5-A561-16243B96D738}" v="33" dt="2022-03-25T10:56:18.4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752" autoAdjust="0"/>
  </p:normalViewPr>
  <p:slideViewPr>
    <p:cSldViewPr snapToGrid="0">
      <p:cViewPr varScale="1">
        <p:scale>
          <a:sx n="109" d="100"/>
          <a:sy n="109"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anya" userId="5047257d-b206-48a3-9852-0bac23189a2d" providerId="ADAL" clId="{2849EF31-5EEF-49AD-9507-6D82F65DA837}"/>
    <pc:docChg chg="undo custSel addSld delSld modSld">
      <pc:chgData name="Sudhanya" userId="5047257d-b206-48a3-9852-0bac23189a2d" providerId="ADAL" clId="{2849EF31-5EEF-49AD-9507-6D82F65DA837}" dt="2022-02-25T03:03:58.102" v="156" actId="113"/>
      <pc:docMkLst>
        <pc:docMk/>
      </pc:docMkLst>
      <pc:sldChg chg="del">
        <pc:chgData name="Sudhanya" userId="5047257d-b206-48a3-9852-0bac23189a2d" providerId="ADAL" clId="{2849EF31-5EEF-49AD-9507-6D82F65DA837}" dt="2022-02-24T05:11:15.899" v="17" actId="47"/>
        <pc:sldMkLst>
          <pc:docMk/>
          <pc:sldMk cId="2897252661" sldId="257"/>
        </pc:sldMkLst>
      </pc:sldChg>
      <pc:sldChg chg="del">
        <pc:chgData name="Sudhanya" userId="5047257d-b206-48a3-9852-0bac23189a2d" providerId="ADAL" clId="{2849EF31-5EEF-49AD-9507-6D82F65DA837}" dt="2022-02-24T05:11:18.085" v="18" actId="47"/>
        <pc:sldMkLst>
          <pc:docMk/>
          <pc:sldMk cId="4097042731" sldId="258"/>
        </pc:sldMkLst>
      </pc:sldChg>
      <pc:sldChg chg="del">
        <pc:chgData name="Sudhanya" userId="5047257d-b206-48a3-9852-0bac23189a2d" providerId="ADAL" clId="{2849EF31-5EEF-49AD-9507-6D82F65DA837}" dt="2022-02-24T05:11:18.390" v="19" actId="47"/>
        <pc:sldMkLst>
          <pc:docMk/>
          <pc:sldMk cId="951476038" sldId="259"/>
        </pc:sldMkLst>
      </pc:sldChg>
      <pc:sldChg chg="del">
        <pc:chgData name="Sudhanya" userId="5047257d-b206-48a3-9852-0bac23189a2d" providerId="ADAL" clId="{2849EF31-5EEF-49AD-9507-6D82F65DA837}" dt="2022-02-24T05:11:18.574" v="20" actId="47"/>
        <pc:sldMkLst>
          <pc:docMk/>
          <pc:sldMk cId="1912400848" sldId="260"/>
        </pc:sldMkLst>
      </pc:sldChg>
      <pc:sldChg chg="del">
        <pc:chgData name="Sudhanya" userId="5047257d-b206-48a3-9852-0bac23189a2d" providerId="ADAL" clId="{2849EF31-5EEF-49AD-9507-6D82F65DA837}" dt="2022-02-24T05:11:18.907" v="21" actId="47"/>
        <pc:sldMkLst>
          <pc:docMk/>
          <pc:sldMk cId="2449659531" sldId="261"/>
        </pc:sldMkLst>
      </pc:sldChg>
      <pc:sldChg chg="del">
        <pc:chgData name="Sudhanya" userId="5047257d-b206-48a3-9852-0bac23189a2d" providerId="ADAL" clId="{2849EF31-5EEF-49AD-9507-6D82F65DA837}" dt="2022-02-24T05:11:18.916" v="22" actId="47"/>
        <pc:sldMkLst>
          <pc:docMk/>
          <pc:sldMk cId="1778804693" sldId="262"/>
        </pc:sldMkLst>
      </pc:sldChg>
      <pc:sldChg chg="addSp delSp modSp new add del mod setBg">
        <pc:chgData name="Sudhanya" userId="5047257d-b206-48a3-9852-0bac23189a2d" providerId="ADAL" clId="{2849EF31-5EEF-49AD-9507-6D82F65DA837}" dt="2022-02-24T05:11:20.811" v="24" actId="47"/>
        <pc:sldMkLst>
          <pc:docMk/>
          <pc:sldMk cId="530802483" sldId="263"/>
        </pc:sldMkLst>
        <pc:spChg chg="del">
          <ac:chgData name="Sudhanya" userId="5047257d-b206-48a3-9852-0bac23189a2d" providerId="ADAL" clId="{2849EF31-5EEF-49AD-9507-6D82F65DA837}" dt="2022-02-24T05:10:49.747" v="1" actId="478"/>
          <ac:spMkLst>
            <pc:docMk/>
            <pc:sldMk cId="530802483" sldId="263"/>
            <ac:spMk id="2" creationId="{DAF282B6-B861-4BBF-AADE-3E7DFB32CDFA}"/>
          </ac:spMkLst>
        </pc:spChg>
        <pc:spChg chg="del">
          <ac:chgData name="Sudhanya" userId="5047257d-b206-48a3-9852-0bac23189a2d" providerId="ADAL" clId="{2849EF31-5EEF-49AD-9507-6D82F65DA837}" dt="2022-02-24T05:10:51.287" v="2" actId="478"/>
          <ac:spMkLst>
            <pc:docMk/>
            <pc:sldMk cId="530802483" sldId="263"/>
            <ac:spMk id="3" creationId="{A1F9D329-8B72-4A2A-8B4E-96696E067C77}"/>
          </ac:spMkLst>
        </pc:spChg>
        <pc:spChg chg="add del">
          <ac:chgData name="Sudhanya" userId="5047257d-b206-48a3-9852-0bac23189a2d" providerId="ADAL" clId="{2849EF31-5EEF-49AD-9507-6D82F65DA837}" dt="2022-02-24T05:11:03.143" v="5" actId="26606"/>
          <ac:spMkLst>
            <pc:docMk/>
            <pc:sldMk cId="530802483" sldId="263"/>
            <ac:spMk id="85" creationId="{2D23EF01-5C9E-4B1E-85FE-E230C5BC9C19}"/>
          </ac:spMkLst>
        </pc:spChg>
        <pc:spChg chg="add del">
          <ac:chgData name="Sudhanya" userId="5047257d-b206-48a3-9852-0bac23189a2d" providerId="ADAL" clId="{2849EF31-5EEF-49AD-9507-6D82F65DA837}" dt="2022-02-24T05:11:04.898" v="7" actId="26606"/>
          <ac:spMkLst>
            <pc:docMk/>
            <pc:sldMk cId="530802483" sldId="263"/>
            <ac:spMk id="1035" creationId="{42FA9DDC-BEA7-4448-A13A-84AA8829E93B}"/>
          </ac:spMkLst>
        </pc:spChg>
        <pc:spChg chg="add del">
          <ac:chgData name="Sudhanya" userId="5047257d-b206-48a3-9852-0bac23189a2d" providerId="ADAL" clId="{2849EF31-5EEF-49AD-9507-6D82F65DA837}" dt="2022-02-24T05:11:04.898" v="7" actId="26606"/>
          <ac:spMkLst>
            <pc:docMk/>
            <pc:sldMk cId="530802483" sldId="263"/>
            <ac:spMk id="1036" creationId="{9B7D3F5A-2C3A-45DE-B2EA-CCED39D42AFC}"/>
          </ac:spMkLst>
        </pc:spChg>
        <pc:spChg chg="add del">
          <ac:chgData name="Sudhanya" userId="5047257d-b206-48a3-9852-0bac23189a2d" providerId="ADAL" clId="{2849EF31-5EEF-49AD-9507-6D82F65DA837}" dt="2022-02-24T05:11:06.585" v="9" actId="26606"/>
          <ac:spMkLst>
            <pc:docMk/>
            <pc:sldMk cId="530802483" sldId="263"/>
            <ac:spMk id="1048" creationId="{2D23EF01-5C9E-4B1E-85FE-E230C5BC9C19}"/>
          </ac:spMkLst>
        </pc:spChg>
        <pc:spChg chg="add del">
          <ac:chgData name="Sudhanya" userId="5047257d-b206-48a3-9852-0bac23189a2d" providerId="ADAL" clId="{2849EF31-5EEF-49AD-9507-6D82F65DA837}" dt="2022-02-24T05:11:06.585" v="9" actId="26606"/>
          <ac:spMkLst>
            <pc:docMk/>
            <pc:sldMk cId="530802483" sldId="263"/>
            <ac:spMk id="1049" creationId="{BF8F92FE-E706-460E-95F3-8B49EF548D94}"/>
          </ac:spMkLst>
        </pc:spChg>
        <pc:spChg chg="add del">
          <ac:chgData name="Sudhanya" userId="5047257d-b206-48a3-9852-0bac23189a2d" providerId="ADAL" clId="{2849EF31-5EEF-49AD-9507-6D82F65DA837}" dt="2022-02-24T05:11:08.410" v="11" actId="26606"/>
          <ac:spMkLst>
            <pc:docMk/>
            <pc:sldMk cId="530802483" sldId="263"/>
            <ac:spMk id="1063" creationId="{446E324D-9201-4292-875F-C3B15A73714B}"/>
          </ac:spMkLst>
        </pc:spChg>
        <pc:spChg chg="add del">
          <ac:chgData name="Sudhanya" userId="5047257d-b206-48a3-9852-0bac23189a2d" providerId="ADAL" clId="{2849EF31-5EEF-49AD-9507-6D82F65DA837}" dt="2022-02-24T05:11:09.122" v="13" actId="26606"/>
          <ac:spMkLst>
            <pc:docMk/>
            <pc:sldMk cId="530802483" sldId="263"/>
            <ac:spMk id="1076" creationId="{53851C1C-90B4-4D68-8D77-ACEDEBF972A3}"/>
          </ac:spMkLst>
        </pc:spChg>
        <pc:spChg chg="add del">
          <ac:chgData name="Sudhanya" userId="5047257d-b206-48a3-9852-0bac23189a2d" providerId="ADAL" clId="{2849EF31-5EEF-49AD-9507-6D82F65DA837}" dt="2022-02-24T05:11:09.122" v="13" actId="26606"/>
          <ac:spMkLst>
            <pc:docMk/>
            <pc:sldMk cId="530802483" sldId="263"/>
            <ac:spMk id="1077" creationId="{66A6C3B0-6FDC-4B35-B7CE-CC75F305A27F}"/>
          </ac:spMkLst>
        </pc:spChg>
        <pc:spChg chg="add del">
          <ac:chgData name="Sudhanya" userId="5047257d-b206-48a3-9852-0bac23189a2d" providerId="ADAL" clId="{2849EF31-5EEF-49AD-9507-6D82F65DA837}" dt="2022-02-24T05:11:10.747" v="15" actId="26606"/>
          <ac:spMkLst>
            <pc:docMk/>
            <pc:sldMk cId="530802483" sldId="263"/>
            <ac:spMk id="1089" creationId="{1AF3C8EA-7A37-4A07-BDF2-89EBD3DF2CD1}"/>
          </ac:spMkLst>
        </pc:spChg>
        <pc:spChg chg="add">
          <ac:chgData name="Sudhanya" userId="5047257d-b206-48a3-9852-0bac23189a2d" providerId="ADAL" clId="{2849EF31-5EEF-49AD-9507-6D82F65DA837}" dt="2022-02-24T05:11:10.765" v="16" actId="26606"/>
          <ac:spMkLst>
            <pc:docMk/>
            <pc:sldMk cId="530802483" sldId="263"/>
            <ac:spMk id="1098" creationId="{53851C1C-90B4-4D68-8D77-ACEDEBF972A3}"/>
          </ac:spMkLst>
        </pc:spChg>
        <pc:spChg chg="add">
          <ac:chgData name="Sudhanya" userId="5047257d-b206-48a3-9852-0bac23189a2d" providerId="ADAL" clId="{2849EF31-5EEF-49AD-9507-6D82F65DA837}" dt="2022-02-24T05:11:10.765" v="16" actId="26606"/>
          <ac:spMkLst>
            <pc:docMk/>
            <pc:sldMk cId="530802483" sldId="263"/>
            <ac:spMk id="1099" creationId="{66A6C3B0-6FDC-4B35-B7CE-CC75F305A27F}"/>
          </ac:spMkLst>
        </pc:spChg>
        <pc:picChg chg="add mod">
          <ac:chgData name="Sudhanya" userId="5047257d-b206-48a3-9852-0bac23189a2d" providerId="ADAL" clId="{2849EF31-5EEF-49AD-9507-6D82F65DA837}" dt="2022-02-24T05:11:10.765" v="16" actId="26606"/>
          <ac:picMkLst>
            <pc:docMk/>
            <pc:sldMk cId="530802483" sldId="263"/>
            <ac:picMk id="1026" creationId="{D771CC66-4BF6-4CB3-BA85-F4E52843D062}"/>
          </ac:picMkLst>
        </pc:picChg>
        <pc:cxnChg chg="add del">
          <ac:chgData name="Sudhanya" userId="5047257d-b206-48a3-9852-0bac23189a2d" providerId="ADAL" clId="{2849EF31-5EEF-49AD-9507-6D82F65DA837}" dt="2022-02-24T05:11:03.143" v="5" actId="26606"/>
          <ac:cxnSpMkLst>
            <pc:docMk/>
            <pc:sldMk cId="530802483" sldId="263"/>
            <ac:cxnSpMk id="71" creationId="{4436E0F2-A64B-471E-93C0-8DFE08CC57C8}"/>
          </ac:cxnSpMkLst>
        </pc:cxnChg>
        <pc:cxnChg chg="add del">
          <ac:chgData name="Sudhanya" userId="5047257d-b206-48a3-9852-0bac23189a2d" providerId="ADAL" clId="{2849EF31-5EEF-49AD-9507-6D82F65DA837}" dt="2022-02-24T05:11:03.143" v="5" actId="26606"/>
          <ac:cxnSpMkLst>
            <pc:docMk/>
            <pc:sldMk cId="530802483" sldId="263"/>
            <ac:cxnSpMk id="73" creationId="{DC1E3AB1-2A8C-4607-9FAE-D8BDB280FE1A}"/>
          </ac:cxnSpMkLst>
        </pc:cxnChg>
        <pc:cxnChg chg="add del">
          <ac:chgData name="Sudhanya" userId="5047257d-b206-48a3-9852-0bac23189a2d" providerId="ADAL" clId="{2849EF31-5EEF-49AD-9507-6D82F65DA837}" dt="2022-02-24T05:11:03.143" v="5" actId="26606"/>
          <ac:cxnSpMkLst>
            <pc:docMk/>
            <pc:sldMk cId="530802483" sldId="263"/>
            <ac:cxnSpMk id="75" creationId="{26D66059-832F-40B6-A35F-F56C8F38A1E7}"/>
          </ac:cxnSpMkLst>
        </pc:cxnChg>
        <pc:cxnChg chg="add del">
          <ac:chgData name="Sudhanya" userId="5047257d-b206-48a3-9852-0bac23189a2d" providerId="ADAL" clId="{2849EF31-5EEF-49AD-9507-6D82F65DA837}" dt="2022-02-24T05:11:03.143" v="5" actId="26606"/>
          <ac:cxnSpMkLst>
            <pc:docMk/>
            <pc:sldMk cId="530802483" sldId="263"/>
            <ac:cxnSpMk id="77" creationId="{A515E2ED-7EA9-448D-83FA-54C3DF9723BD}"/>
          </ac:cxnSpMkLst>
        </pc:cxnChg>
        <pc:cxnChg chg="add del">
          <ac:chgData name="Sudhanya" userId="5047257d-b206-48a3-9852-0bac23189a2d" providerId="ADAL" clId="{2849EF31-5EEF-49AD-9507-6D82F65DA837}" dt="2022-02-24T05:11:03.143" v="5" actId="26606"/>
          <ac:cxnSpMkLst>
            <pc:docMk/>
            <pc:sldMk cId="530802483" sldId="263"/>
            <ac:cxnSpMk id="79" creationId="{20595356-EABD-4767-AC9D-EA21FF115EC0}"/>
          </ac:cxnSpMkLst>
        </pc:cxnChg>
        <pc:cxnChg chg="add del">
          <ac:chgData name="Sudhanya" userId="5047257d-b206-48a3-9852-0bac23189a2d" providerId="ADAL" clId="{2849EF31-5EEF-49AD-9507-6D82F65DA837}" dt="2022-02-24T05:11:03.143" v="5" actId="26606"/>
          <ac:cxnSpMkLst>
            <pc:docMk/>
            <pc:sldMk cId="530802483" sldId="263"/>
            <ac:cxnSpMk id="81" creationId="{28CD9F06-9628-469C-B788-A894E3E08281}"/>
          </ac:cxnSpMkLst>
        </pc:cxnChg>
        <pc:cxnChg chg="add del">
          <ac:chgData name="Sudhanya" userId="5047257d-b206-48a3-9852-0bac23189a2d" providerId="ADAL" clId="{2849EF31-5EEF-49AD-9507-6D82F65DA837}" dt="2022-02-24T05:11:03.143" v="5" actId="26606"/>
          <ac:cxnSpMkLst>
            <pc:docMk/>
            <pc:sldMk cId="530802483" sldId="263"/>
            <ac:cxnSpMk id="83" creationId="{8550A431-0B61-421B-B4B7-24C0CFF0F938}"/>
          </ac:cxnSpMkLst>
        </pc:cxnChg>
        <pc:cxnChg chg="add del">
          <ac:chgData name="Sudhanya" userId="5047257d-b206-48a3-9852-0bac23189a2d" providerId="ADAL" clId="{2849EF31-5EEF-49AD-9507-6D82F65DA837}" dt="2022-02-24T05:11:03.143" v="5" actId="26606"/>
          <ac:cxnSpMkLst>
            <pc:docMk/>
            <pc:sldMk cId="530802483" sldId="263"/>
            <ac:cxnSpMk id="87" creationId="{EFD94027-0273-4AF2-87C2-49EB6D655031}"/>
          </ac:cxnSpMkLst>
        </pc:cxnChg>
        <pc:cxnChg chg="add del">
          <ac:chgData name="Sudhanya" userId="5047257d-b206-48a3-9852-0bac23189a2d" providerId="ADAL" clId="{2849EF31-5EEF-49AD-9507-6D82F65DA837}" dt="2022-02-24T05:11:03.143" v="5" actId="26606"/>
          <ac:cxnSpMkLst>
            <pc:docMk/>
            <pc:sldMk cId="530802483" sldId="263"/>
            <ac:cxnSpMk id="89" creationId="{94870472-9E8A-42D0-BDA3-B312F4C72AF6}"/>
          </ac:cxnSpMkLst>
        </pc:cxnChg>
        <pc:cxnChg chg="add del">
          <ac:chgData name="Sudhanya" userId="5047257d-b206-48a3-9852-0bac23189a2d" providerId="ADAL" clId="{2849EF31-5EEF-49AD-9507-6D82F65DA837}" dt="2022-02-24T05:11:03.143" v="5" actId="26606"/>
          <ac:cxnSpMkLst>
            <pc:docMk/>
            <pc:sldMk cId="530802483" sldId="263"/>
            <ac:cxnSpMk id="91" creationId="{E7FDDA27-9BF1-44E7-8DD4-975622B9BB01}"/>
          </ac:cxnSpMkLst>
        </pc:cxnChg>
        <pc:cxnChg chg="add del">
          <ac:chgData name="Sudhanya" userId="5047257d-b206-48a3-9852-0bac23189a2d" providerId="ADAL" clId="{2849EF31-5EEF-49AD-9507-6D82F65DA837}" dt="2022-02-24T05:11:03.143" v="5" actId="26606"/>
          <ac:cxnSpMkLst>
            <pc:docMk/>
            <pc:sldMk cId="530802483" sldId="263"/>
            <ac:cxnSpMk id="93" creationId="{BD280D8D-93BB-4BD4-86DA-25993A4B527F}"/>
          </ac:cxnSpMkLst>
        </pc:cxnChg>
        <pc:cxnChg chg="add del">
          <ac:chgData name="Sudhanya" userId="5047257d-b206-48a3-9852-0bac23189a2d" providerId="ADAL" clId="{2849EF31-5EEF-49AD-9507-6D82F65DA837}" dt="2022-02-24T05:11:03.143" v="5" actId="26606"/>
          <ac:cxnSpMkLst>
            <pc:docMk/>
            <pc:sldMk cId="530802483" sldId="263"/>
            <ac:cxnSpMk id="95" creationId="{A9FEC981-EB48-4A49-88DF-0A6DB2ECB0D3}"/>
          </ac:cxnSpMkLst>
        </pc:cxnChg>
        <pc:cxnChg chg="add del">
          <ac:chgData name="Sudhanya" userId="5047257d-b206-48a3-9852-0bac23189a2d" providerId="ADAL" clId="{2849EF31-5EEF-49AD-9507-6D82F65DA837}" dt="2022-02-24T05:11:03.143" v="5" actId="26606"/>
          <ac:cxnSpMkLst>
            <pc:docMk/>
            <pc:sldMk cId="530802483" sldId="263"/>
            <ac:cxnSpMk id="97" creationId="{1DBFF75F-844B-447A-A83D-D0B0D85175D2}"/>
          </ac:cxnSpMkLst>
        </pc:cxnChg>
        <pc:cxnChg chg="add del">
          <ac:chgData name="Sudhanya" userId="5047257d-b206-48a3-9852-0bac23189a2d" providerId="ADAL" clId="{2849EF31-5EEF-49AD-9507-6D82F65DA837}" dt="2022-02-24T05:11:06.585" v="9" actId="26606"/>
          <ac:cxnSpMkLst>
            <pc:docMk/>
            <pc:sldMk cId="530802483" sldId="263"/>
            <ac:cxnSpMk id="99" creationId="{FB91E5C6-85F3-4BA6-9D1E-794A781F62DB}"/>
          </ac:cxnSpMkLst>
        </pc:cxnChg>
        <pc:cxnChg chg="add del">
          <ac:chgData name="Sudhanya" userId="5047257d-b206-48a3-9852-0bac23189a2d" providerId="ADAL" clId="{2849EF31-5EEF-49AD-9507-6D82F65DA837}" dt="2022-02-24T05:11:06.585" v="9" actId="26606"/>
          <ac:cxnSpMkLst>
            <pc:docMk/>
            <pc:sldMk cId="530802483" sldId="263"/>
            <ac:cxnSpMk id="101" creationId="{1DBFF75F-844B-447A-A83D-D0B0D85175D2}"/>
          </ac:cxnSpMkLst>
        </pc:cxnChg>
        <pc:cxnChg chg="add del">
          <ac:chgData name="Sudhanya" userId="5047257d-b206-48a3-9852-0bac23189a2d" providerId="ADAL" clId="{2849EF31-5EEF-49AD-9507-6D82F65DA837}" dt="2022-02-24T05:11:04.898" v="7" actId="26606"/>
          <ac:cxnSpMkLst>
            <pc:docMk/>
            <pc:sldMk cId="530802483" sldId="263"/>
            <ac:cxnSpMk id="1028" creationId="{4436E0F2-A64B-471E-93C0-8DFE08CC57C8}"/>
          </ac:cxnSpMkLst>
        </pc:cxnChg>
        <pc:cxnChg chg="add del">
          <ac:chgData name="Sudhanya" userId="5047257d-b206-48a3-9852-0bac23189a2d" providerId="ADAL" clId="{2849EF31-5EEF-49AD-9507-6D82F65DA837}" dt="2022-02-24T05:11:04.898" v="7" actId="26606"/>
          <ac:cxnSpMkLst>
            <pc:docMk/>
            <pc:sldMk cId="530802483" sldId="263"/>
            <ac:cxnSpMk id="1029" creationId="{DC1E3AB1-2A8C-4607-9FAE-D8BDB280FE1A}"/>
          </ac:cxnSpMkLst>
        </pc:cxnChg>
        <pc:cxnChg chg="add del">
          <ac:chgData name="Sudhanya" userId="5047257d-b206-48a3-9852-0bac23189a2d" providerId="ADAL" clId="{2849EF31-5EEF-49AD-9507-6D82F65DA837}" dt="2022-02-24T05:11:04.898" v="7" actId="26606"/>
          <ac:cxnSpMkLst>
            <pc:docMk/>
            <pc:sldMk cId="530802483" sldId="263"/>
            <ac:cxnSpMk id="1030" creationId="{26D66059-832F-40B6-A35F-F56C8F38A1E7}"/>
          </ac:cxnSpMkLst>
        </pc:cxnChg>
        <pc:cxnChg chg="add del">
          <ac:chgData name="Sudhanya" userId="5047257d-b206-48a3-9852-0bac23189a2d" providerId="ADAL" clId="{2849EF31-5EEF-49AD-9507-6D82F65DA837}" dt="2022-02-24T05:11:04.898" v="7" actId="26606"/>
          <ac:cxnSpMkLst>
            <pc:docMk/>
            <pc:sldMk cId="530802483" sldId="263"/>
            <ac:cxnSpMk id="1031" creationId="{A515E2ED-7EA9-448D-83FA-54C3DF9723BD}"/>
          </ac:cxnSpMkLst>
        </pc:cxnChg>
        <pc:cxnChg chg="add del">
          <ac:chgData name="Sudhanya" userId="5047257d-b206-48a3-9852-0bac23189a2d" providerId="ADAL" clId="{2849EF31-5EEF-49AD-9507-6D82F65DA837}" dt="2022-02-24T05:11:04.898" v="7" actId="26606"/>
          <ac:cxnSpMkLst>
            <pc:docMk/>
            <pc:sldMk cId="530802483" sldId="263"/>
            <ac:cxnSpMk id="1032" creationId="{20595356-EABD-4767-AC9D-EA21FF115EC0}"/>
          </ac:cxnSpMkLst>
        </pc:cxnChg>
        <pc:cxnChg chg="add del">
          <ac:chgData name="Sudhanya" userId="5047257d-b206-48a3-9852-0bac23189a2d" providerId="ADAL" clId="{2849EF31-5EEF-49AD-9507-6D82F65DA837}" dt="2022-02-24T05:11:04.898" v="7" actId="26606"/>
          <ac:cxnSpMkLst>
            <pc:docMk/>
            <pc:sldMk cId="530802483" sldId="263"/>
            <ac:cxnSpMk id="1033" creationId="{28CD9F06-9628-469C-B788-A894E3E08281}"/>
          </ac:cxnSpMkLst>
        </pc:cxnChg>
        <pc:cxnChg chg="add del">
          <ac:chgData name="Sudhanya" userId="5047257d-b206-48a3-9852-0bac23189a2d" providerId="ADAL" clId="{2849EF31-5EEF-49AD-9507-6D82F65DA837}" dt="2022-02-24T05:11:04.898" v="7" actId="26606"/>
          <ac:cxnSpMkLst>
            <pc:docMk/>
            <pc:sldMk cId="530802483" sldId="263"/>
            <ac:cxnSpMk id="1034" creationId="{8550A431-0B61-421B-B4B7-24C0CFF0F938}"/>
          </ac:cxnSpMkLst>
        </pc:cxnChg>
        <pc:cxnChg chg="add del">
          <ac:chgData name="Sudhanya" userId="5047257d-b206-48a3-9852-0bac23189a2d" providerId="ADAL" clId="{2849EF31-5EEF-49AD-9507-6D82F65DA837}" dt="2022-02-24T05:11:04.898" v="7" actId="26606"/>
          <ac:cxnSpMkLst>
            <pc:docMk/>
            <pc:sldMk cId="530802483" sldId="263"/>
            <ac:cxnSpMk id="1037" creationId="{4E0F4909-1257-4FB1-B8CA-A25F473DA354}"/>
          </ac:cxnSpMkLst>
        </pc:cxnChg>
        <pc:cxnChg chg="add del">
          <ac:chgData name="Sudhanya" userId="5047257d-b206-48a3-9852-0bac23189a2d" providerId="ADAL" clId="{2849EF31-5EEF-49AD-9507-6D82F65DA837}" dt="2022-02-24T05:11:04.898" v="7" actId="26606"/>
          <ac:cxnSpMkLst>
            <pc:docMk/>
            <pc:sldMk cId="530802483" sldId="263"/>
            <ac:cxnSpMk id="1038" creationId="{911A8E84-3846-4E65-90A3-B17F03B611A5}"/>
          </ac:cxnSpMkLst>
        </pc:cxnChg>
        <pc:cxnChg chg="add del">
          <ac:chgData name="Sudhanya" userId="5047257d-b206-48a3-9852-0bac23189a2d" providerId="ADAL" clId="{2849EF31-5EEF-49AD-9507-6D82F65DA837}" dt="2022-02-24T05:11:04.898" v="7" actId="26606"/>
          <ac:cxnSpMkLst>
            <pc:docMk/>
            <pc:sldMk cId="530802483" sldId="263"/>
            <ac:cxnSpMk id="1039" creationId="{B4FF7F0B-BE82-47BF-ACD0-53E430723B4A}"/>
          </ac:cxnSpMkLst>
        </pc:cxnChg>
        <pc:cxnChg chg="add del">
          <ac:chgData name="Sudhanya" userId="5047257d-b206-48a3-9852-0bac23189a2d" providerId="ADAL" clId="{2849EF31-5EEF-49AD-9507-6D82F65DA837}" dt="2022-02-24T05:11:06.585" v="9" actId="26606"/>
          <ac:cxnSpMkLst>
            <pc:docMk/>
            <pc:sldMk cId="530802483" sldId="263"/>
            <ac:cxnSpMk id="1041" creationId="{4436E0F2-A64B-471E-93C0-8DFE08CC57C8}"/>
          </ac:cxnSpMkLst>
        </pc:cxnChg>
        <pc:cxnChg chg="add del">
          <ac:chgData name="Sudhanya" userId="5047257d-b206-48a3-9852-0bac23189a2d" providerId="ADAL" clId="{2849EF31-5EEF-49AD-9507-6D82F65DA837}" dt="2022-02-24T05:11:06.585" v="9" actId="26606"/>
          <ac:cxnSpMkLst>
            <pc:docMk/>
            <pc:sldMk cId="530802483" sldId="263"/>
            <ac:cxnSpMk id="1042" creationId="{DC1E3AB1-2A8C-4607-9FAE-D8BDB280FE1A}"/>
          </ac:cxnSpMkLst>
        </pc:cxnChg>
        <pc:cxnChg chg="add del">
          <ac:chgData name="Sudhanya" userId="5047257d-b206-48a3-9852-0bac23189a2d" providerId="ADAL" clId="{2849EF31-5EEF-49AD-9507-6D82F65DA837}" dt="2022-02-24T05:11:06.585" v="9" actId="26606"/>
          <ac:cxnSpMkLst>
            <pc:docMk/>
            <pc:sldMk cId="530802483" sldId="263"/>
            <ac:cxnSpMk id="1043" creationId="{26D66059-832F-40B6-A35F-F56C8F38A1E7}"/>
          </ac:cxnSpMkLst>
        </pc:cxnChg>
        <pc:cxnChg chg="add del">
          <ac:chgData name="Sudhanya" userId="5047257d-b206-48a3-9852-0bac23189a2d" providerId="ADAL" clId="{2849EF31-5EEF-49AD-9507-6D82F65DA837}" dt="2022-02-24T05:11:06.585" v="9" actId="26606"/>
          <ac:cxnSpMkLst>
            <pc:docMk/>
            <pc:sldMk cId="530802483" sldId="263"/>
            <ac:cxnSpMk id="1044" creationId="{A515E2ED-7EA9-448D-83FA-54C3DF9723BD}"/>
          </ac:cxnSpMkLst>
        </pc:cxnChg>
        <pc:cxnChg chg="add del">
          <ac:chgData name="Sudhanya" userId="5047257d-b206-48a3-9852-0bac23189a2d" providerId="ADAL" clId="{2849EF31-5EEF-49AD-9507-6D82F65DA837}" dt="2022-02-24T05:11:06.585" v="9" actId="26606"/>
          <ac:cxnSpMkLst>
            <pc:docMk/>
            <pc:sldMk cId="530802483" sldId="263"/>
            <ac:cxnSpMk id="1045" creationId="{20595356-EABD-4767-AC9D-EA21FF115EC0}"/>
          </ac:cxnSpMkLst>
        </pc:cxnChg>
        <pc:cxnChg chg="add del">
          <ac:chgData name="Sudhanya" userId="5047257d-b206-48a3-9852-0bac23189a2d" providerId="ADAL" clId="{2849EF31-5EEF-49AD-9507-6D82F65DA837}" dt="2022-02-24T05:11:06.585" v="9" actId="26606"/>
          <ac:cxnSpMkLst>
            <pc:docMk/>
            <pc:sldMk cId="530802483" sldId="263"/>
            <ac:cxnSpMk id="1046" creationId="{28CD9F06-9628-469C-B788-A894E3E08281}"/>
          </ac:cxnSpMkLst>
        </pc:cxnChg>
        <pc:cxnChg chg="add del">
          <ac:chgData name="Sudhanya" userId="5047257d-b206-48a3-9852-0bac23189a2d" providerId="ADAL" clId="{2849EF31-5EEF-49AD-9507-6D82F65DA837}" dt="2022-02-24T05:11:06.585" v="9" actId="26606"/>
          <ac:cxnSpMkLst>
            <pc:docMk/>
            <pc:sldMk cId="530802483" sldId="263"/>
            <ac:cxnSpMk id="1047" creationId="{8550A431-0B61-421B-B4B7-24C0CFF0F938}"/>
          </ac:cxnSpMkLst>
        </pc:cxnChg>
        <pc:cxnChg chg="add del">
          <ac:chgData name="Sudhanya" userId="5047257d-b206-48a3-9852-0bac23189a2d" providerId="ADAL" clId="{2849EF31-5EEF-49AD-9507-6D82F65DA837}" dt="2022-02-24T05:11:06.585" v="9" actId="26606"/>
          <ac:cxnSpMkLst>
            <pc:docMk/>
            <pc:sldMk cId="530802483" sldId="263"/>
            <ac:cxnSpMk id="1050" creationId="{4BBA8B30-585D-4596-A896-BF3FD1FB253F}"/>
          </ac:cxnSpMkLst>
        </pc:cxnChg>
        <pc:cxnChg chg="add del">
          <ac:chgData name="Sudhanya" userId="5047257d-b206-48a3-9852-0bac23189a2d" providerId="ADAL" clId="{2849EF31-5EEF-49AD-9507-6D82F65DA837}" dt="2022-02-24T05:11:06.585" v="9" actId="26606"/>
          <ac:cxnSpMkLst>
            <pc:docMk/>
            <pc:sldMk cId="530802483" sldId="263"/>
            <ac:cxnSpMk id="1051" creationId="{EFD94027-0273-4AF2-87C2-49EB6D655031}"/>
          </ac:cxnSpMkLst>
        </pc:cxnChg>
        <pc:cxnChg chg="add del">
          <ac:chgData name="Sudhanya" userId="5047257d-b206-48a3-9852-0bac23189a2d" providerId="ADAL" clId="{2849EF31-5EEF-49AD-9507-6D82F65DA837}" dt="2022-02-24T05:11:06.585" v="9" actId="26606"/>
          <ac:cxnSpMkLst>
            <pc:docMk/>
            <pc:sldMk cId="530802483" sldId="263"/>
            <ac:cxnSpMk id="1052" creationId="{94870472-9E8A-42D0-BDA3-B312F4C72AF6}"/>
          </ac:cxnSpMkLst>
        </pc:cxnChg>
        <pc:cxnChg chg="add del">
          <ac:chgData name="Sudhanya" userId="5047257d-b206-48a3-9852-0bac23189a2d" providerId="ADAL" clId="{2849EF31-5EEF-49AD-9507-6D82F65DA837}" dt="2022-02-24T05:11:06.585" v="9" actId="26606"/>
          <ac:cxnSpMkLst>
            <pc:docMk/>
            <pc:sldMk cId="530802483" sldId="263"/>
            <ac:cxnSpMk id="1053" creationId="{BD280D8D-93BB-4BD4-86DA-25993A4B527F}"/>
          </ac:cxnSpMkLst>
        </pc:cxnChg>
        <pc:cxnChg chg="add del">
          <ac:chgData name="Sudhanya" userId="5047257d-b206-48a3-9852-0bac23189a2d" providerId="ADAL" clId="{2849EF31-5EEF-49AD-9507-6D82F65DA837}" dt="2022-02-24T05:11:06.585" v="9" actId="26606"/>
          <ac:cxnSpMkLst>
            <pc:docMk/>
            <pc:sldMk cId="530802483" sldId="263"/>
            <ac:cxnSpMk id="1054" creationId="{A9FEC981-EB48-4A49-88DF-0A6DB2ECB0D3}"/>
          </ac:cxnSpMkLst>
        </pc:cxnChg>
        <pc:cxnChg chg="add del">
          <ac:chgData name="Sudhanya" userId="5047257d-b206-48a3-9852-0bac23189a2d" providerId="ADAL" clId="{2849EF31-5EEF-49AD-9507-6D82F65DA837}" dt="2022-02-24T05:11:08.410" v="11" actId="26606"/>
          <ac:cxnSpMkLst>
            <pc:docMk/>
            <pc:sldMk cId="530802483" sldId="263"/>
            <ac:cxnSpMk id="1056" creationId="{4436E0F2-A64B-471E-93C0-8DFE08CC57C8}"/>
          </ac:cxnSpMkLst>
        </pc:cxnChg>
        <pc:cxnChg chg="add del">
          <ac:chgData name="Sudhanya" userId="5047257d-b206-48a3-9852-0bac23189a2d" providerId="ADAL" clId="{2849EF31-5EEF-49AD-9507-6D82F65DA837}" dt="2022-02-24T05:11:08.410" v="11" actId="26606"/>
          <ac:cxnSpMkLst>
            <pc:docMk/>
            <pc:sldMk cId="530802483" sldId="263"/>
            <ac:cxnSpMk id="1057" creationId="{DC1E3AB1-2A8C-4607-9FAE-D8BDB280FE1A}"/>
          </ac:cxnSpMkLst>
        </pc:cxnChg>
        <pc:cxnChg chg="add del">
          <ac:chgData name="Sudhanya" userId="5047257d-b206-48a3-9852-0bac23189a2d" providerId="ADAL" clId="{2849EF31-5EEF-49AD-9507-6D82F65DA837}" dt="2022-02-24T05:11:08.410" v="11" actId="26606"/>
          <ac:cxnSpMkLst>
            <pc:docMk/>
            <pc:sldMk cId="530802483" sldId="263"/>
            <ac:cxnSpMk id="1058" creationId="{26D66059-832F-40B6-A35F-F56C8F38A1E7}"/>
          </ac:cxnSpMkLst>
        </pc:cxnChg>
        <pc:cxnChg chg="add del">
          <ac:chgData name="Sudhanya" userId="5047257d-b206-48a3-9852-0bac23189a2d" providerId="ADAL" clId="{2849EF31-5EEF-49AD-9507-6D82F65DA837}" dt="2022-02-24T05:11:08.410" v="11" actId="26606"/>
          <ac:cxnSpMkLst>
            <pc:docMk/>
            <pc:sldMk cId="530802483" sldId="263"/>
            <ac:cxnSpMk id="1059" creationId="{A515E2ED-7EA9-448D-83FA-54C3DF9723BD}"/>
          </ac:cxnSpMkLst>
        </pc:cxnChg>
        <pc:cxnChg chg="add del">
          <ac:chgData name="Sudhanya" userId="5047257d-b206-48a3-9852-0bac23189a2d" providerId="ADAL" clId="{2849EF31-5EEF-49AD-9507-6D82F65DA837}" dt="2022-02-24T05:11:08.410" v="11" actId="26606"/>
          <ac:cxnSpMkLst>
            <pc:docMk/>
            <pc:sldMk cId="530802483" sldId="263"/>
            <ac:cxnSpMk id="1060" creationId="{20595356-EABD-4767-AC9D-EA21FF115EC0}"/>
          </ac:cxnSpMkLst>
        </pc:cxnChg>
        <pc:cxnChg chg="add del">
          <ac:chgData name="Sudhanya" userId="5047257d-b206-48a3-9852-0bac23189a2d" providerId="ADAL" clId="{2849EF31-5EEF-49AD-9507-6D82F65DA837}" dt="2022-02-24T05:11:08.410" v="11" actId="26606"/>
          <ac:cxnSpMkLst>
            <pc:docMk/>
            <pc:sldMk cId="530802483" sldId="263"/>
            <ac:cxnSpMk id="1061" creationId="{28CD9F06-9628-469C-B788-A894E3E08281}"/>
          </ac:cxnSpMkLst>
        </pc:cxnChg>
        <pc:cxnChg chg="add del">
          <ac:chgData name="Sudhanya" userId="5047257d-b206-48a3-9852-0bac23189a2d" providerId="ADAL" clId="{2849EF31-5EEF-49AD-9507-6D82F65DA837}" dt="2022-02-24T05:11:08.410" v="11" actId="26606"/>
          <ac:cxnSpMkLst>
            <pc:docMk/>
            <pc:sldMk cId="530802483" sldId="263"/>
            <ac:cxnSpMk id="1062" creationId="{8550A431-0B61-421B-B4B7-24C0CFF0F938}"/>
          </ac:cxnSpMkLst>
        </pc:cxnChg>
        <pc:cxnChg chg="add del">
          <ac:chgData name="Sudhanya" userId="5047257d-b206-48a3-9852-0bac23189a2d" providerId="ADAL" clId="{2849EF31-5EEF-49AD-9507-6D82F65DA837}" dt="2022-02-24T05:11:08.410" v="11" actId="26606"/>
          <ac:cxnSpMkLst>
            <pc:docMk/>
            <pc:sldMk cId="530802483" sldId="263"/>
            <ac:cxnSpMk id="1064" creationId="{02AD7D83-A622-4E64-A15F-5715B2553B7D}"/>
          </ac:cxnSpMkLst>
        </pc:cxnChg>
        <pc:cxnChg chg="add del">
          <ac:chgData name="Sudhanya" userId="5047257d-b206-48a3-9852-0bac23189a2d" providerId="ADAL" clId="{2849EF31-5EEF-49AD-9507-6D82F65DA837}" dt="2022-02-24T05:11:08.410" v="11" actId="26606"/>
          <ac:cxnSpMkLst>
            <pc:docMk/>
            <pc:sldMk cId="530802483" sldId="263"/>
            <ac:cxnSpMk id="1065" creationId="{E97A393F-6750-4B9D-A774-36E66ABA4706}"/>
          </ac:cxnSpMkLst>
        </pc:cxnChg>
        <pc:cxnChg chg="add del">
          <ac:chgData name="Sudhanya" userId="5047257d-b206-48a3-9852-0bac23189a2d" providerId="ADAL" clId="{2849EF31-5EEF-49AD-9507-6D82F65DA837}" dt="2022-02-24T05:11:08.410" v="11" actId="26606"/>
          <ac:cxnSpMkLst>
            <pc:docMk/>
            <pc:sldMk cId="530802483" sldId="263"/>
            <ac:cxnSpMk id="1066" creationId="{92A6F3B3-F9A3-4E38-8F8E-5247F74D500F}"/>
          </ac:cxnSpMkLst>
        </pc:cxnChg>
        <pc:cxnChg chg="add del">
          <ac:chgData name="Sudhanya" userId="5047257d-b206-48a3-9852-0bac23189a2d" providerId="ADAL" clId="{2849EF31-5EEF-49AD-9507-6D82F65DA837}" dt="2022-02-24T05:11:08.410" v="11" actId="26606"/>
          <ac:cxnSpMkLst>
            <pc:docMk/>
            <pc:sldMk cId="530802483" sldId="263"/>
            <ac:cxnSpMk id="1067" creationId="{1D51125D-D15A-4ADA-929B-DACA6E0D1CB2}"/>
          </ac:cxnSpMkLst>
        </pc:cxnChg>
        <pc:cxnChg chg="add del">
          <ac:chgData name="Sudhanya" userId="5047257d-b206-48a3-9852-0bac23189a2d" providerId="ADAL" clId="{2849EF31-5EEF-49AD-9507-6D82F65DA837}" dt="2022-02-24T05:11:09.122" v="13" actId="26606"/>
          <ac:cxnSpMkLst>
            <pc:docMk/>
            <pc:sldMk cId="530802483" sldId="263"/>
            <ac:cxnSpMk id="1069" creationId="{4436E0F2-A64B-471E-93C0-8DFE08CC57C8}"/>
          </ac:cxnSpMkLst>
        </pc:cxnChg>
        <pc:cxnChg chg="add del">
          <ac:chgData name="Sudhanya" userId="5047257d-b206-48a3-9852-0bac23189a2d" providerId="ADAL" clId="{2849EF31-5EEF-49AD-9507-6D82F65DA837}" dt="2022-02-24T05:11:09.122" v="13" actId="26606"/>
          <ac:cxnSpMkLst>
            <pc:docMk/>
            <pc:sldMk cId="530802483" sldId="263"/>
            <ac:cxnSpMk id="1070" creationId="{DC1E3AB1-2A8C-4607-9FAE-D8BDB280FE1A}"/>
          </ac:cxnSpMkLst>
        </pc:cxnChg>
        <pc:cxnChg chg="add del">
          <ac:chgData name="Sudhanya" userId="5047257d-b206-48a3-9852-0bac23189a2d" providerId="ADAL" clId="{2849EF31-5EEF-49AD-9507-6D82F65DA837}" dt="2022-02-24T05:11:09.122" v="13" actId="26606"/>
          <ac:cxnSpMkLst>
            <pc:docMk/>
            <pc:sldMk cId="530802483" sldId="263"/>
            <ac:cxnSpMk id="1071" creationId="{26D66059-832F-40B6-A35F-F56C8F38A1E7}"/>
          </ac:cxnSpMkLst>
        </pc:cxnChg>
        <pc:cxnChg chg="add del">
          <ac:chgData name="Sudhanya" userId="5047257d-b206-48a3-9852-0bac23189a2d" providerId="ADAL" clId="{2849EF31-5EEF-49AD-9507-6D82F65DA837}" dt="2022-02-24T05:11:09.122" v="13" actId="26606"/>
          <ac:cxnSpMkLst>
            <pc:docMk/>
            <pc:sldMk cId="530802483" sldId="263"/>
            <ac:cxnSpMk id="1072" creationId="{A515E2ED-7EA9-448D-83FA-54C3DF9723BD}"/>
          </ac:cxnSpMkLst>
        </pc:cxnChg>
        <pc:cxnChg chg="add del">
          <ac:chgData name="Sudhanya" userId="5047257d-b206-48a3-9852-0bac23189a2d" providerId="ADAL" clId="{2849EF31-5EEF-49AD-9507-6D82F65DA837}" dt="2022-02-24T05:11:09.122" v="13" actId="26606"/>
          <ac:cxnSpMkLst>
            <pc:docMk/>
            <pc:sldMk cId="530802483" sldId="263"/>
            <ac:cxnSpMk id="1073" creationId="{20595356-EABD-4767-AC9D-EA21FF115EC0}"/>
          </ac:cxnSpMkLst>
        </pc:cxnChg>
        <pc:cxnChg chg="add del">
          <ac:chgData name="Sudhanya" userId="5047257d-b206-48a3-9852-0bac23189a2d" providerId="ADAL" clId="{2849EF31-5EEF-49AD-9507-6D82F65DA837}" dt="2022-02-24T05:11:09.122" v="13" actId="26606"/>
          <ac:cxnSpMkLst>
            <pc:docMk/>
            <pc:sldMk cId="530802483" sldId="263"/>
            <ac:cxnSpMk id="1074" creationId="{28CD9F06-9628-469C-B788-A894E3E08281}"/>
          </ac:cxnSpMkLst>
        </pc:cxnChg>
        <pc:cxnChg chg="add del">
          <ac:chgData name="Sudhanya" userId="5047257d-b206-48a3-9852-0bac23189a2d" providerId="ADAL" clId="{2849EF31-5EEF-49AD-9507-6D82F65DA837}" dt="2022-02-24T05:11:09.122" v="13" actId="26606"/>
          <ac:cxnSpMkLst>
            <pc:docMk/>
            <pc:sldMk cId="530802483" sldId="263"/>
            <ac:cxnSpMk id="1075" creationId="{8550A431-0B61-421B-B4B7-24C0CFF0F938}"/>
          </ac:cxnSpMkLst>
        </pc:cxnChg>
        <pc:cxnChg chg="add del">
          <ac:chgData name="Sudhanya" userId="5047257d-b206-48a3-9852-0bac23189a2d" providerId="ADAL" clId="{2849EF31-5EEF-49AD-9507-6D82F65DA837}" dt="2022-02-24T05:11:09.122" v="13" actId="26606"/>
          <ac:cxnSpMkLst>
            <pc:docMk/>
            <pc:sldMk cId="530802483" sldId="263"/>
            <ac:cxnSpMk id="1078" creationId="{BF6F135C-352B-4218-8C4A-72DA56E2BC8D}"/>
          </ac:cxnSpMkLst>
        </pc:cxnChg>
        <pc:cxnChg chg="add del">
          <ac:chgData name="Sudhanya" userId="5047257d-b206-48a3-9852-0bac23189a2d" providerId="ADAL" clId="{2849EF31-5EEF-49AD-9507-6D82F65DA837}" dt="2022-02-24T05:11:09.122" v="13" actId="26606"/>
          <ac:cxnSpMkLst>
            <pc:docMk/>
            <pc:sldMk cId="530802483" sldId="263"/>
            <ac:cxnSpMk id="1079" creationId="{3358AD04-C5C5-4EED-9739-2CCED69898D0}"/>
          </ac:cxnSpMkLst>
        </pc:cxnChg>
        <pc:cxnChg chg="add del">
          <ac:chgData name="Sudhanya" userId="5047257d-b206-48a3-9852-0bac23189a2d" providerId="ADAL" clId="{2849EF31-5EEF-49AD-9507-6D82F65DA837}" dt="2022-02-24T05:11:09.122" v="13" actId="26606"/>
          <ac:cxnSpMkLst>
            <pc:docMk/>
            <pc:sldMk cId="530802483" sldId="263"/>
            <ac:cxnSpMk id="1080" creationId="{72A09171-30F7-4DDD-8406-68606DFBEF5D}"/>
          </ac:cxnSpMkLst>
        </pc:cxnChg>
        <pc:cxnChg chg="add del">
          <ac:chgData name="Sudhanya" userId="5047257d-b206-48a3-9852-0bac23189a2d" providerId="ADAL" clId="{2849EF31-5EEF-49AD-9507-6D82F65DA837}" dt="2022-02-24T05:11:10.747" v="15" actId="26606"/>
          <ac:cxnSpMkLst>
            <pc:docMk/>
            <pc:sldMk cId="530802483" sldId="263"/>
            <ac:cxnSpMk id="1082" creationId="{4436E0F2-A64B-471E-93C0-8DFE08CC57C8}"/>
          </ac:cxnSpMkLst>
        </pc:cxnChg>
        <pc:cxnChg chg="add del">
          <ac:chgData name="Sudhanya" userId="5047257d-b206-48a3-9852-0bac23189a2d" providerId="ADAL" clId="{2849EF31-5EEF-49AD-9507-6D82F65DA837}" dt="2022-02-24T05:11:10.747" v="15" actId="26606"/>
          <ac:cxnSpMkLst>
            <pc:docMk/>
            <pc:sldMk cId="530802483" sldId="263"/>
            <ac:cxnSpMk id="1083" creationId="{DC1E3AB1-2A8C-4607-9FAE-D8BDB280FE1A}"/>
          </ac:cxnSpMkLst>
        </pc:cxnChg>
        <pc:cxnChg chg="add del">
          <ac:chgData name="Sudhanya" userId="5047257d-b206-48a3-9852-0bac23189a2d" providerId="ADAL" clId="{2849EF31-5EEF-49AD-9507-6D82F65DA837}" dt="2022-02-24T05:11:10.747" v="15" actId="26606"/>
          <ac:cxnSpMkLst>
            <pc:docMk/>
            <pc:sldMk cId="530802483" sldId="263"/>
            <ac:cxnSpMk id="1084" creationId="{26D66059-832F-40B6-A35F-F56C8F38A1E7}"/>
          </ac:cxnSpMkLst>
        </pc:cxnChg>
        <pc:cxnChg chg="add del">
          <ac:chgData name="Sudhanya" userId="5047257d-b206-48a3-9852-0bac23189a2d" providerId="ADAL" clId="{2849EF31-5EEF-49AD-9507-6D82F65DA837}" dt="2022-02-24T05:11:10.747" v="15" actId="26606"/>
          <ac:cxnSpMkLst>
            <pc:docMk/>
            <pc:sldMk cId="530802483" sldId="263"/>
            <ac:cxnSpMk id="1085" creationId="{A515E2ED-7EA9-448D-83FA-54C3DF9723BD}"/>
          </ac:cxnSpMkLst>
        </pc:cxnChg>
        <pc:cxnChg chg="add del">
          <ac:chgData name="Sudhanya" userId="5047257d-b206-48a3-9852-0bac23189a2d" providerId="ADAL" clId="{2849EF31-5EEF-49AD-9507-6D82F65DA837}" dt="2022-02-24T05:11:10.747" v="15" actId="26606"/>
          <ac:cxnSpMkLst>
            <pc:docMk/>
            <pc:sldMk cId="530802483" sldId="263"/>
            <ac:cxnSpMk id="1086" creationId="{20595356-EABD-4767-AC9D-EA21FF115EC0}"/>
          </ac:cxnSpMkLst>
        </pc:cxnChg>
        <pc:cxnChg chg="add del">
          <ac:chgData name="Sudhanya" userId="5047257d-b206-48a3-9852-0bac23189a2d" providerId="ADAL" clId="{2849EF31-5EEF-49AD-9507-6D82F65DA837}" dt="2022-02-24T05:11:10.747" v="15" actId="26606"/>
          <ac:cxnSpMkLst>
            <pc:docMk/>
            <pc:sldMk cId="530802483" sldId="263"/>
            <ac:cxnSpMk id="1087" creationId="{28CD9F06-9628-469C-B788-A894E3E08281}"/>
          </ac:cxnSpMkLst>
        </pc:cxnChg>
        <pc:cxnChg chg="add del">
          <ac:chgData name="Sudhanya" userId="5047257d-b206-48a3-9852-0bac23189a2d" providerId="ADAL" clId="{2849EF31-5EEF-49AD-9507-6D82F65DA837}" dt="2022-02-24T05:11:10.747" v="15" actId="26606"/>
          <ac:cxnSpMkLst>
            <pc:docMk/>
            <pc:sldMk cId="530802483" sldId="263"/>
            <ac:cxnSpMk id="1088" creationId="{8550A431-0B61-421B-B4B7-24C0CFF0F938}"/>
          </ac:cxnSpMkLst>
        </pc:cxnChg>
        <pc:cxnChg chg="add">
          <ac:chgData name="Sudhanya" userId="5047257d-b206-48a3-9852-0bac23189a2d" providerId="ADAL" clId="{2849EF31-5EEF-49AD-9507-6D82F65DA837}" dt="2022-02-24T05:11:10.765" v="16" actId="26606"/>
          <ac:cxnSpMkLst>
            <pc:docMk/>
            <pc:sldMk cId="530802483" sldId="263"/>
            <ac:cxnSpMk id="1091" creationId="{4436E0F2-A64B-471E-93C0-8DFE08CC57C8}"/>
          </ac:cxnSpMkLst>
        </pc:cxnChg>
        <pc:cxnChg chg="add">
          <ac:chgData name="Sudhanya" userId="5047257d-b206-48a3-9852-0bac23189a2d" providerId="ADAL" clId="{2849EF31-5EEF-49AD-9507-6D82F65DA837}" dt="2022-02-24T05:11:10.765" v="16" actId="26606"/>
          <ac:cxnSpMkLst>
            <pc:docMk/>
            <pc:sldMk cId="530802483" sldId="263"/>
            <ac:cxnSpMk id="1092" creationId="{DC1E3AB1-2A8C-4607-9FAE-D8BDB280FE1A}"/>
          </ac:cxnSpMkLst>
        </pc:cxnChg>
        <pc:cxnChg chg="add">
          <ac:chgData name="Sudhanya" userId="5047257d-b206-48a3-9852-0bac23189a2d" providerId="ADAL" clId="{2849EF31-5EEF-49AD-9507-6D82F65DA837}" dt="2022-02-24T05:11:10.765" v="16" actId="26606"/>
          <ac:cxnSpMkLst>
            <pc:docMk/>
            <pc:sldMk cId="530802483" sldId="263"/>
            <ac:cxnSpMk id="1093" creationId="{26D66059-832F-40B6-A35F-F56C8F38A1E7}"/>
          </ac:cxnSpMkLst>
        </pc:cxnChg>
        <pc:cxnChg chg="add">
          <ac:chgData name="Sudhanya" userId="5047257d-b206-48a3-9852-0bac23189a2d" providerId="ADAL" clId="{2849EF31-5EEF-49AD-9507-6D82F65DA837}" dt="2022-02-24T05:11:10.765" v="16" actId="26606"/>
          <ac:cxnSpMkLst>
            <pc:docMk/>
            <pc:sldMk cId="530802483" sldId="263"/>
            <ac:cxnSpMk id="1094" creationId="{A515E2ED-7EA9-448D-83FA-54C3DF9723BD}"/>
          </ac:cxnSpMkLst>
        </pc:cxnChg>
        <pc:cxnChg chg="add">
          <ac:chgData name="Sudhanya" userId="5047257d-b206-48a3-9852-0bac23189a2d" providerId="ADAL" clId="{2849EF31-5EEF-49AD-9507-6D82F65DA837}" dt="2022-02-24T05:11:10.765" v="16" actId="26606"/>
          <ac:cxnSpMkLst>
            <pc:docMk/>
            <pc:sldMk cId="530802483" sldId="263"/>
            <ac:cxnSpMk id="1095" creationId="{20595356-EABD-4767-AC9D-EA21FF115EC0}"/>
          </ac:cxnSpMkLst>
        </pc:cxnChg>
        <pc:cxnChg chg="add">
          <ac:chgData name="Sudhanya" userId="5047257d-b206-48a3-9852-0bac23189a2d" providerId="ADAL" clId="{2849EF31-5EEF-49AD-9507-6D82F65DA837}" dt="2022-02-24T05:11:10.765" v="16" actId="26606"/>
          <ac:cxnSpMkLst>
            <pc:docMk/>
            <pc:sldMk cId="530802483" sldId="263"/>
            <ac:cxnSpMk id="1096" creationId="{28CD9F06-9628-469C-B788-A894E3E08281}"/>
          </ac:cxnSpMkLst>
        </pc:cxnChg>
        <pc:cxnChg chg="add">
          <ac:chgData name="Sudhanya" userId="5047257d-b206-48a3-9852-0bac23189a2d" providerId="ADAL" clId="{2849EF31-5EEF-49AD-9507-6D82F65DA837}" dt="2022-02-24T05:11:10.765" v="16" actId="26606"/>
          <ac:cxnSpMkLst>
            <pc:docMk/>
            <pc:sldMk cId="530802483" sldId="263"/>
            <ac:cxnSpMk id="1097" creationId="{8550A431-0B61-421B-B4B7-24C0CFF0F938}"/>
          </ac:cxnSpMkLst>
        </pc:cxnChg>
        <pc:cxnChg chg="add">
          <ac:chgData name="Sudhanya" userId="5047257d-b206-48a3-9852-0bac23189a2d" providerId="ADAL" clId="{2849EF31-5EEF-49AD-9507-6D82F65DA837}" dt="2022-02-24T05:11:10.765" v="16" actId="26606"/>
          <ac:cxnSpMkLst>
            <pc:docMk/>
            <pc:sldMk cId="530802483" sldId="263"/>
            <ac:cxnSpMk id="1100" creationId="{BF6F135C-352B-4218-8C4A-72DA56E2BC8D}"/>
          </ac:cxnSpMkLst>
        </pc:cxnChg>
        <pc:cxnChg chg="add">
          <ac:chgData name="Sudhanya" userId="5047257d-b206-48a3-9852-0bac23189a2d" providerId="ADAL" clId="{2849EF31-5EEF-49AD-9507-6D82F65DA837}" dt="2022-02-24T05:11:10.765" v="16" actId="26606"/>
          <ac:cxnSpMkLst>
            <pc:docMk/>
            <pc:sldMk cId="530802483" sldId="263"/>
            <ac:cxnSpMk id="1101" creationId="{3358AD04-C5C5-4EED-9739-2CCED69898D0}"/>
          </ac:cxnSpMkLst>
        </pc:cxnChg>
        <pc:cxnChg chg="add">
          <ac:chgData name="Sudhanya" userId="5047257d-b206-48a3-9852-0bac23189a2d" providerId="ADAL" clId="{2849EF31-5EEF-49AD-9507-6D82F65DA837}" dt="2022-02-24T05:11:10.765" v="16" actId="26606"/>
          <ac:cxnSpMkLst>
            <pc:docMk/>
            <pc:sldMk cId="530802483" sldId="263"/>
            <ac:cxnSpMk id="1102" creationId="{72A09171-30F7-4DDD-8406-68606DFBEF5D}"/>
          </ac:cxnSpMkLst>
        </pc:cxnChg>
      </pc:sldChg>
      <pc:sldChg chg="modSp new mod">
        <pc:chgData name="Sudhanya" userId="5047257d-b206-48a3-9852-0bac23189a2d" providerId="ADAL" clId="{2849EF31-5EEF-49AD-9507-6D82F65DA837}" dt="2022-02-24T05:25:17.034" v="52" actId="27636"/>
        <pc:sldMkLst>
          <pc:docMk/>
          <pc:sldMk cId="1168835565" sldId="264"/>
        </pc:sldMkLst>
        <pc:spChg chg="mod">
          <ac:chgData name="Sudhanya" userId="5047257d-b206-48a3-9852-0bac23189a2d" providerId="ADAL" clId="{2849EF31-5EEF-49AD-9507-6D82F65DA837}" dt="2022-02-24T05:11:53.259" v="39" actId="20577"/>
          <ac:spMkLst>
            <pc:docMk/>
            <pc:sldMk cId="1168835565" sldId="264"/>
            <ac:spMk id="2" creationId="{C0E6BC1B-57CB-4879-B701-8158D06F1B6E}"/>
          </ac:spMkLst>
        </pc:spChg>
        <pc:spChg chg="mod">
          <ac:chgData name="Sudhanya" userId="5047257d-b206-48a3-9852-0bac23189a2d" providerId="ADAL" clId="{2849EF31-5EEF-49AD-9507-6D82F65DA837}" dt="2022-02-24T05:25:17.034" v="52" actId="27636"/>
          <ac:spMkLst>
            <pc:docMk/>
            <pc:sldMk cId="1168835565" sldId="264"/>
            <ac:spMk id="3" creationId="{2AB150D5-DCC1-4880-9932-FBE1860BFE94}"/>
          </ac:spMkLst>
        </pc:spChg>
      </pc:sldChg>
      <pc:sldChg chg="modSp new mod">
        <pc:chgData name="Sudhanya" userId="5047257d-b206-48a3-9852-0bac23189a2d" providerId="ADAL" clId="{2849EF31-5EEF-49AD-9507-6D82F65DA837}" dt="2022-02-25T02:51:52.169" v="55"/>
        <pc:sldMkLst>
          <pc:docMk/>
          <pc:sldMk cId="780113329" sldId="265"/>
        </pc:sldMkLst>
        <pc:spChg chg="mod">
          <ac:chgData name="Sudhanya" userId="5047257d-b206-48a3-9852-0bac23189a2d" providerId="ADAL" clId="{2849EF31-5EEF-49AD-9507-6D82F65DA837}" dt="2022-02-25T02:51:42.515" v="54"/>
          <ac:spMkLst>
            <pc:docMk/>
            <pc:sldMk cId="780113329" sldId="265"/>
            <ac:spMk id="2" creationId="{656EF545-EC8C-45A7-A447-B08ACAFBABF7}"/>
          </ac:spMkLst>
        </pc:spChg>
        <pc:spChg chg="mod">
          <ac:chgData name="Sudhanya" userId="5047257d-b206-48a3-9852-0bac23189a2d" providerId="ADAL" clId="{2849EF31-5EEF-49AD-9507-6D82F65DA837}" dt="2022-02-25T02:51:52.169" v="55"/>
          <ac:spMkLst>
            <pc:docMk/>
            <pc:sldMk cId="780113329" sldId="265"/>
            <ac:spMk id="3" creationId="{FBB656A4-F558-48D6-A15B-E361E20DE40B}"/>
          </ac:spMkLst>
        </pc:spChg>
      </pc:sldChg>
      <pc:sldChg chg="addSp delSp modSp new mod">
        <pc:chgData name="Sudhanya" userId="5047257d-b206-48a3-9852-0bac23189a2d" providerId="ADAL" clId="{2849EF31-5EEF-49AD-9507-6D82F65DA837}" dt="2022-02-25T02:54:01.025" v="85"/>
        <pc:sldMkLst>
          <pc:docMk/>
          <pc:sldMk cId="142997572" sldId="266"/>
        </pc:sldMkLst>
        <pc:spChg chg="mod">
          <ac:chgData name="Sudhanya" userId="5047257d-b206-48a3-9852-0bac23189a2d" providerId="ADAL" clId="{2849EF31-5EEF-49AD-9507-6D82F65DA837}" dt="2022-02-25T02:53:18.228" v="71" actId="20577"/>
          <ac:spMkLst>
            <pc:docMk/>
            <pc:sldMk cId="142997572" sldId="266"/>
            <ac:spMk id="2" creationId="{68C37AF8-50B7-4D92-B5AA-5C1DA3DA9883}"/>
          </ac:spMkLst>
        </pc:spChg>
        <pc:spChg chg="mod">
          <ac:chgData name="Sudhanya" userId="5047257d-b206-48a3-9852-0bac23189a2d" providerId="ADAL" clId="{2849EF31-5EEF-49AD-9507-6D82F65DA837}" dt="2022-02-25T02:54:01.025" v="85"/>
          <ac:spMkLst>
            <pc:docMk/>
            <pc:sldMk cId="142997572" sldId="266"/>
            <ac:spMk id="3" creationId="{6277CE63-9708-40F3-8E6B-B64C1B01FFA2}"/>
          </ac:spMkLst>
        </pc:spChg>
        <pc:spChg chg="add del">
          <ac:chgData name="Sudhanya" userId="5047257d-b206-48a3-9852-0bac23189a2d" providerId="ADAL" clId="{2849EF31-5EEF-49AD-9507-6D82F65DA837}" dt="2022-02-25T02:53:42.091" v="76"/>
          <ac:spMkLst>
            <pc:docMk/>
            <pc:sldMk cId="142997572" sldId="266"/>
            <ac:spMk id="4" creationId="{D8AF850F-6365-4C73-A8C3-C7073968C587}"/>
          </ac:spMkLst>
        </pc:spChg>
        <pc:spChg chg="add del mod">
          <ac:chgData name="Sudhanya" userId="5047257d-b206-48a3-9852-0bac23189a2d" providerId="ADAL" clId="{2849EF31-5EEF-49AD-9507-6D82F65DA837}" dt="2022-02-25T02:53:57.613" v="83"/>
          <ac:spMkLst>
            <pc:docMk/>
            <pc:sldMk cId="142997572" sldId="266"/>
            <ac:spMk id="5" creationId="{E1258D58-2F2A-4BA4-950A-0931C601FED8}"/>
          </ac:spMkLst>
        </pc:spChg>
      </pc:sldChg>
      <pc:sldChg chg="addSp delSp modSp new mod">
        <pc:chgData name="Sudhanya" userId="5047257d-b206-48a3-9852-0bac23189a2d" providerId="ADAL" clId="{2849EF31-5EEF-49AD-9507-6D82F65DA837}" dt="2022-02-25T02:54:39.605" v="91" actId="14100"/>
        <pc:sldMkLst>
          <pc:docMk/>
          <pc:sldMk cId="1507444702" sldId="267"/>
        </pc:sldMkLst>
        <pc:spChg chg="del">
          <ac:chgData name="Sudhanya" userId="5047257d-b206-48a3-9852-0bac23189a2d" providerId="ADAL" clId="{2849EF31-5EEF-49AD-9507-6D82F65DA837}" dt="2022-02-25T02:54:29.502" v="88" actId="478"/>
          <ac:spMkLst>
            <pc:docMk/>
            <pc:sldMk cId="1507444702" sldId="267"/>
            <ac:spMk id="2" creationId="{87072EB2-0F89-48E6-A57E-48390226C887}"/>
          </ac:spMkLst>
        </pc:spChg>
        <pc:spChg chg="del">
          <ac:chgData name="Sudhanya" userId="5047257d-b206-48a3-9852-0bac23189a2d" providerId="ADAL" clId="{2849EF31-5EEF-49AD-9507-6D82F65DA837}" dt="2022-02-25T02:54:27.927" v="87" actId="478"/>
          <ac:spMkLst>
            <pc:docMk/>
            <pc:sldMk cId="1507444702" sldId="267"/>
            <ac:spMk id="3" creationId="{6616D300-D0FA-4604-9329-90E0731F98E8}"/>
          </ac:spMkLst>
        </pc:spChg>
        <pc:spChg chg="add mod">
          <ac:chgData name="Sudhanya" userId="5047257d-b206-48a3-9852-0bac23189a2d" providerId="ADAL" clId="{2849EF31-5EEF-49AD-9507-6D82F65DA837}" dt="2022-02-25T02:54:39.605" v="91" actId="14100"/>
          <ac:spMkLst>
            <pc:docMk/>
            <pc:sldMk cId="1507444702" sldId="267"/>
            <ac:spMk id="5" creationId="{3737AC19-5209-420D-86F8-4BE18723DFA3}"/>
          </ac:spMkLst>
        </pc:spChg>
      </pc:sldChg>
      <pc:sldChg chg="addSp delSp modSp new mod">
        <pc:chgData name="Sudhanya" userId="5047257d-b206-48a3-9852-0bac23189a2d" providerId="ADAL" clId="{2849EF31-5EEF-49AD-9507-6D82F65DA837}" dt="2022-02-25T02:56:50.137" v="112" actId="20577"/>
        <pc:sldMkLst>
          <pc:docMk/>
          <pc:sldMk cId="4280523511" sldId="268"/>
        </pc:sldMkLst>
        <pc:spChg chg="mod">
          <ac:chgData name="Sudhanya" userId="5047257d-b206-48a3-9852-0bac23189a2d" providerId="ADAL" clId="{2849EF31-5EEF-49AD-9507-6D82F65DA837}" dt="2022-02-25T02:55:56.594" v="97"/>
          <ac:spMkLst>
            <pc:docMk/>
            <pc:sldMk cId="4280523511" sldId="268"/>
            <ac:spMk id="2" creationId="{57125FFD-B5E2-4058-ABC9-5FFD8C205BED}"/>
          </ac:spMkLst>
        </pc:spChg>
        <pc:spChg chg="mod">
          <ac:chgData name="Sudhanya" userId="5047257d-b206-48a3-9852-0bac23189a2d" providerId="ADAL" clId="{2849EF31-5EEF-49AD-9507-6D82F65DA837}" dt="2022-02-25T02:56:50.137" v="112" actId="20577"/>
          <ac:spMkLst>
            <pc:docMk/>
            <pc:sldMk cId="4280523511" sldId="268"/>
            <ac:spMk id="3" creationId="{8B312F9D-0CA2-47E8-9320-AFE4EBDF72AF}"/>
          </ac:spMkLst>
        </pc:spChg>
        <pc:spChg chg="add del">
          <ac:chgData name="Sudhanya" userId="5047257d-b206-48a3-9852-0bac23189a2d" providerId="ADAL" clId="{2849EF31-5EEF-49AD-9507-6D82F65DA837}" dt="2022-02-25T02:56:41.877" v="108"/>
          <ac:spMkLst>
            <pc:docMk/>
            <pc:sldMk cId="4280523511" sldId="268"/>
            <ac:spMk id="4" creationId="{EE1F0B23-CEA2-4241-A4D4-2173A0DA6965}"/>
          </ac:spMkLst>
        </pc:spChg>
      </pc:sldChg>
      <pc:sldChg chg="modSp new mod">
        <pc:chgData name="Sudhanya" userId="5047257d-b206-48a3-9852-0bac23189a2d" providerId="ADAL" clId="{2849EF31-5EEF-49AD-9507-6D82F65DA837}" dt="2022-02-25T02:56:25.556" v="102" actId="113"/>
        <pc:sldMkLst>
          <pc:docMk/>
          <pc:sldMk cId="2268633613" sldId="269"/>
        </pc:sldMkLst>
        <pc:spChg chg="mod">
          <ac:chgData name="Sudhanya" userId="5047257d-b206-48a3-9852-0bac23189a2d" providerId="ADAL" clId="{2849EF31-5EEF-49AD-9507-6D82F65DA837}" dt="2022-02-25T02:56:25.556" v="102" actId="113"/>
          <ac:spMkLst>
            <pc:docMk/>
            <pc:sldMk cId="2268633613" sldId="269"/>
            <ac:spMk id="3" creationId="{88924CF2-C913-4A51-8067-E30B4580D536}"/>
          </ac:spMkLst>
        </pc:spChg>
      </pc:sldChg>
      <pc:sldChg chg="addSp delSp modSp new mod">
        <pc:chgData name="Sudhanya" userId="5047257d-b206-48a3-9852-0bac23189a2d" providerId="ADAL" clId="{2849EF31-5EEF-49AD-9507-6D82F65DA837}" dt="2022-02-25T02:58:27.070" v="128" actId="27636"/>
        <pc:sldMkLst>
          <pc:docMk/>
          <pc:sldMk cId="2688842834" sldId="270"/>
        </pc:sldMkLst>
        <pc:spChg chg="mod">
          <ac:chgData name="Sudhanya" userId="5047257d-b206-48a3-9852-0bac23189a2d" providerId="ADAL" clId="{2849EF31-5EEF-49AD-9507-6D82F65DA837}" dt="2022-02-25T02:57:17.924" v="116"/>
          <ac:spMkLst>
            <pc:docMk/>
            <pc:sldMk cId="2688842834" sldId="270"/>
            <ac:spMk id="2" creationId="{6C6C5283-DB02-4C9D-BD81-CEC5FB335ED1}"/>
          </ac:spMkLst>
        </pc:spChg>
        <pc:spChg chg="add del mod">
          <ac:chgData name="Sudhanya" userId="5047257d-b206-48a3-9852-0bac23189a2d" providerId="ADAL" clId="{2849EF31-5EEF-49AD-9507-6D82F65DA837}" dt="2022-02-25T02:58:27.070" v="128" actId="27636"/>
          <ac:spMkLst>
            <pc:docMk/>
            <pc:sldMk cId="2688842834" sldId="270"/>
            <ac:spMk id="3" creationId="{F6162A81-10F1-4D9B-B064-CD7FD0AF9B80}"/>
          </ac:spMkLst>
        </pc:spChg>
        <pc:spChg chg="add del mod">
          <ac:chgData name="Sudhanya" userId="5047257d-b206-48a3-9852-0bac23189a2d" providerId="ADAL" clId="{2849EF31-5EEF-49AD-9507-6D82F65DA837}" dt="2022-02-25T02:57:41.006" v="118"/>
          <ac:spMkLst>
            <pc:docMk/>
            <pc:sldMk cId="2688842834" sldId="270"/>
            <ac:spMk id="4" creationId="{5336142F-30CC-4EF9-A617-C52CF85353BB}"/>
          </ac:spMkLst>
        </pc:spChg>
      </pc:sldChg>
      <pc:sldChg chg="modSp new mod">
        <pc:chgData name="Sudhanya" userId="5047257d-b206-48a3-9852-0bac23189a2d" providerId="ADAL" clId="{2849EF31-5EEF-49AD-9507-6D82F65DA837}" dt="2022-02-25T03:00:07.773" v="134" actId="20577"/>
        <pc:sldMkLst>
          <pc:docMk/>
          <pc:sldMk cId="137169675" sldId="271"/>
        </pc:sldMkLst>
        <pc:spChg chg="mod">
          <ac:chgData name="Sudhanya" userId="5047257d-b206-48a3-9852-0bac23189a2d" providerId="ADAL" clId="{2849EF31-5EEF-49AD-9507-6D82F65DA837}" dt="2022-02-25T03:00:07.773" v="134" actId="20577"/>
          <ac:spMkLst>
            <pc:docMk/>
            <pc:sldMk cId="137169675" sldId="271"/>
            <ac:spMk id="2" creationId="{1906EFDD-6C60-425E-9A37-2A9F73DD5E6A}"/>
          </ac:spMkLst>
        </pc:spChg>
        <pc:spChg chg="mod">
          <ac:chgData name="Sudhanya" userId="5047257d-b206-48a3-9852-0bac23189a2d" providerId="ADAL" clId="{2849EF31-5EEF-49AD-9507-6D82F65DA837}" dt="2022-02-25T03:00:03.041" v="132" actId="21"/>
          <ac:spMkLst>
            <pc:docMk/>
            <pc:sldMk cId="137169675" sldId="271"/>
            <ac:spMk id="3" creationId="{8CA5853A-E2B3-40A5-909E-4F627BF8BDAB}"/>
          </ac:spMkLst>
        </pc:spChg>
      </pc:sldChg>
      <pc:sldChg chg="modSp new mod">
        <pc:chgData name="Sudhanya" userId="5047257d-b206-48a3-9852-0bac23189a2d" providerId="ADAL" clId="{2849EF31-5EEF-49AD-9507-6D82F65DA837}" dt="2022-02-25T03:02:51.807" v="147" actId="20577"/>
        <pc:sldMkLst>
          <pc:docMk/>
          <pc:sldMk cId="2444122684" sldId="272"/>
        </pc:sldMkLst>
        <pc:spChg chg="mod">
          <ac:chgData name="Sudhanya" userId="5047257d-b206-48a3-9852-0bac23189a2d" providerId="ADAL" clId="{2849EF31-5EEF-49AD-9507-6D82F65DA837}" dt="2022-02-25T03:00:30.694" v="136"/>
          <ac:spMkLst>
            <pc:docMk/>
            <pc:sldMk cId="2444122684" sldId="272"/>
            <ac:spMk id="2" creationId="{46D3E31A-79BD-4DA8-AB66-11007449C48E}"/>
          </ac:spMkLst>
        </pc:spChg>
        <pc:spChg chg="mod">
          <ac:chgData name="Sudhanya" userId="5047257d-b206-48a3-9852-0bac23189a2d" providerId="ADAL" clId="{2849EF31-5EEF-49AD-9507-6D82F65DA837}" dt="2022-02-25T03:02:51.807" v="147" actId="20577"/>
          <ac:spMkLst>
            <pc:docMk/>
            <pc:sldMk cId="2444122684" sldId="272"/>
            <ac:spMk id="3" creationId="{128CA657-A4EB-404F-ABF6-A57440CC9DD1}"/>
          </ac:spMkLst>
        </pc:spChg>
      </pc:sldChg>
      <pc:sldChg chg="modSp new mod">
        <pc:chgData name="Sudhanya" userId="5047257d-b206-48a3-9852-0bac23189a2d" providerId="ADAL" clId="{2849EF31-5EEF-49AD-9507-6D82F65DA837}" dt="2022-02-25T03:03:58.102" v="156" actId="113"/>
        <pc:sldMkLst>
          <pc:docMk/>
          <pc:sldMk cId="2069623870" sldId="273"/>
        </pc:sldMkLst>
        <pc:spChg chg="mod">
          <ac:chgData name="Sudhanya" userId="5047257d-b206-48a3-9852-0bac23189a2d" providerId="ADAL" clId="{2849EF31-5EEF-49AD-9507-6D82F65DA837}" dt="2022-02-25T03:03:40.713" v="153" actId="20577"/>
          <ac:spMkLst>
            <pc:docMk/>
            <pc:sldMk cId="2069623870" sldId="273"/>
            <ac:spMk id="2" creationId="{AFC48C42-A69B-4E75-94DF-745F784D1E22}"/>
          </ac:spMkLst>
        </pc:spChg>
        <pc:spChg chg="mod">
          <ac:chgData name="Sudhanya" userId="5047257d-b206-48a3-9852-0bac23189a2d" providerId="ADAL" clId="{2849EF31-5EEF-49AD-9507-6D82F65DA837}" dt="2022-02-25T03:03:58.102" v="156" actId="113"/>
          <ac:spMkLst>
            <pc:docMk/>
            <pc:sldMk cId="2069623870" sldId="273"/>
            <ac:spMk id="3" creationId="{1DC7EBCD-3B65-4825-8D9F-58F88D0BCEAD}"/>
          </ac:spMkLst>
        </pc:spChg>
      </pc:sldChg>
    </pc:docChg>
  </pc:docChgLst>
  <pc:docChgLst>
    <pc:chgData name="Sudhanya" userId="5047257d-b206-48a3-9852-0bac23189a2d" providerId="ADAL" clId="{EA75ED11-9008-486A-A6FA-0F399F12E4BD}"/>
    <pc:docChg chg="undo custSel addSld delSld modSld">
      <pc:chgData name="Sudhanya" userId="5047257d-b206-48a3-9852-0bac23189a2d" providerId="ADAL" clId="{EA75ED11-9008-486A-A6FA-0F399F12E4BD}" dt="2022-02-14T02:53:24.007" v="550" actId="20577"/>
      <pc:docMkLst>
        <pc:docMk/>
      </pc:docMkLst>
      <pc:sldChg chg="del">
        <pc:chgData name="Sudhanya" userId="5047257d-b206-48a3-9852-0bac23189a2d" providerId="ADAL" clId="{EA75ED11-9008-486A-A6FA-0F399F12E4BD}" dt="2022-02-14T00:55:49.304" v="2" actId="47"/>
        <pc:sldMkLst>
          <pc:docMk/>
          <pc:sldMk cId="436129910" sldId="269"/>
        </pc:sldMkLst>
      </pc:sldChg>
      <pc:sldChg chg="del">
        <pc:chgData name="Sudhanya" userId="5047257d-b206-48a3-9852-0bac23189a2d" providerId="ADAL" clId="{EA75ED11-9008-486A-A6FA-0F399F12E4BD}" dt="2022-02-14T00:55:48.501" v="0" actId="47"/>
        <pc:sldMkLst>
          <pc:docMk/>
          <pc:sldMk cId="3857459399" sldId="273"/>
        </pc:sldMkLst>
      </pc:sldChg>
      <pc:sldChg chg="del">
        <pc:chgData name="Sudhanya" userId="5047257d-b206-48a3-9852-0bac23189a2d" providerId="ADAL" clId="{EA75ED11-9008-486A-A6FA-0F399F12E4BD}" dt="2022-02-14T00:55:48.973" v="1" actId="47"/>
        <pc:sldMkLst>
          <pc:docMk/>
          <pc:sldMk cId="581069175" sldId="274"/>
        </pc:sldMkLst>
      </pc:sldChg>
      <pc:sldChg chg="del">
        <pc:chgData name="Sudhanya" userId="5047257d-b206-48a3-9852-0bac23189a2d" providerId="ADAL" clId="{EA75ED11-9008-486A-A6FA-0F399F12E4BD}" dt="2022-02-14T00:55:50.888" v="5" actId="47"/>
        <pc:sldMkLst>
          <pc:docMk/>
          <pc:sldMk cId="2940724156" sldId="275"/>
        </pc:sldMkLst>
      </pc:sldChg>
      <pc:sldChg chg="del">
        <pc:chgData name="Sudhanya" userId="5047257d-b206-48a3-9852-0bac23189a2d" providerId="ADAL" clId="{EA75ED11-9008-486A-A6FA-0F399F12E4BD}" dt="2022-02-14T00:55:50.261" v="4" actId="47"/>
        <pc:sldMkLst>
          <pc:docMk/>
          <pc:sldMk cId="2977890173" sldId="276"/>
        </pc:sldMkLst>
      </pc:sldChg>
      <pc:sldChg chg="del">
        <pc:chgData name="Sudhanya" userId="5047257d-b206-48a3-9852-0bac23189a2d" providerId="ADAL" clId="{EA75ED11-9008-486A-A6FA-0F399F12E4BD}" dt="2022-02-14T00:55:49.587" v="3" actId="47"/>
        <pc:sldMkLst>
          <pc:docMk/>
          <pc:sldMk cId="1591238125" sldId="277"/>
        </pc:sldMkLst>
      </pc:sldChg>
      <pc:sldChg chg="del">
        <pc:chgData name="Sudhanya" userId="5047257d-b206-48a3-9852-0bac23189a2d" providerId="ADAL" clId="{EA75ED11-9008-486A-A6FA-0F399F12E4BD}" dt="2022-02-14T01:00:41.790" v="72" actId="47"/>
        <pc:sldMkLst>
          <pc:docMk/>
          <pc:sldMk cId="673126565" sldId="278"/>
        </pc:sldMkLst>
      </pc:sldChg>
      <pc:sldChg chg="modSp new mod modNotesTx">
        <pc:chgData name="Sudhanya" userId="5047257d-b206-48a3-9852-0bac23189a2d" providerId="ADAL" clId="{EA75ED11-9008-486A-A6FA-0F399F12E4BD}" dt="2022-02-14T00:59:24.291" v="54"/>
        <pc:sldMkLst>
          <pc:docMk/>
          <pc:sldMk cId="2898522872" sldId="279"/>
        </pc:sldMkLst>
        <pc:spChg chg="mod">
          <ac:chgData name="Sudhanya" userId="5047257d-b206-48a3-9852-0bac23189a2d" providerId="ADAL" clId="{EA75ED11-9008-486A-A6FA-0F399F12E4BD}" dt="2022-02-14T00:56:07.299" v="26" actId="20577"/>
          <ac:spMkLst>
            <pc:docMk/>
            <pc:sldMk cId="2898522872" sldId="279"/>
            <ac:spMk id="2" creationId="{8B209DE8-B978-4044-9B1D-91498C00993F}"/>
          </ac:spMkLst>
        </pc:spChg>
        <pc:spChg chg="mod">
          <ac:chgData name="Sudhanya" userId="5047257d-b206-48a3-9852-0bac23189a2d" providerId="ADAL" clId="{EA75ED11-9008-486A-A6FA-0F399F12E4BD}" dt="2022-02-14T00:59:15.923" v="51" actId="27636"/>
          <ac:spMkLst>
            <pc:docMk/>
            <pc:sldMk cId="2898522872" sldId="279"/>
            <ac:spMk id="3" creationId="{4516EF6E-5B81-4BBB-97CF-D35C31B06A7E}"/>
          </ac:spMkLst>
        </pc:spChg>
      </pc:sldChg>
      <pc:sldChg chg="addSp delSp modSp new mod setBg modNotesTx">
        <pc:chgData name="Sudhanya" userId="5047257d-b206-48a3-9852-0bac23189a2d" providerId="ADAL" clId="{EA75ED11-9008-486A-A6FA-0F399F12E4BD}" dt="2022-02-14T01:04:21.052" v="78"/>
        <pc:sldMkLst>
          <pc:docMk/>
          <pc:sldMk cId="89181293" sldId="280"/>
        </pc:sldMkLst>
        <pc:spChg chg="del mod">
          <ac:chgData name="Sudhanya" userId="5047257d-b206-48a3-9852-0bac23189a2d" providerId="ADAL" clId="{EA75ED11-9008-486A-A6FA-0F399F12E4BD}" dt="2022-02-14T01:00:02.457" v="56" actId="478"/>
          <ac:spMkLst>
            <pc:docMk/>
            <pc:sldMk cId="89181293" sldId="280"/>
            <ac:spMk id="2" creationId="{BB396452-C832-4357-B6B2-46673B1B963F}"/>
          </ac:spMkLst>
        </pc:spChg>
        <pc:spChg chg="del">
          <ac:chgData name="Sudhanya" userId="5047257d-b206-48a3-9852-0bac23189a2d" providerId="ADAL" clId="{EA75ED11-9008-486A-A6FA-0F399F12E4BD}" dt="2022-02-14T00:59:58.856" v="55" actId="478"/>
          <ac:spMkLst>
            <pc:docMk/>
            <pc:sldMk cId="89181293" sldId="280"/>
            <ac:spMk id="3" creationId="{1F79E491-8DC7-437C-A9E8-F1D759CD544C}"/>
          </ac:spMkLst>
        </pc:spChg>
        <pc:spChg chg="add del mod">
          <ac:chgData name="Sudhanya" userId="5047257d-b206-48a3-9852-0bac23189a2d" providerId="ADAL" clId="{EA75ED11-9008-486A-A6FA-0F399F12E4BD}" dt="2022-02-14T01:00:05.609" v="57" actId="478"/>
          <ac:spMkLst>
            <pc:docMk/>
            <pc:sldMk cId="89181293" sldId="280"/>
            <ac:spMk id="5" creationId="{2A628066-5BE2-48AE-89B3-38B3F15C9335}"/>
          </ac:spMkLst>
        </pc:spChg>
        <pc:spChg chg="add del">
          <ac:chgData name="Sudhanya" userId="5047257d-b206-48a3-9852-0bac23189a2d" providerId="ADAL" clId="{EA75ED11-9008-486A-A6FA-0F399F12E4BD}" dt="2022-02-14T01:00:15.623" v="60" actId="26606"/>
          <ac:spMkLst>
            <pc:docMk/>
            <pc:sldMk cId="89181293" sldId="280"/>
            <ac:spMk id="85" creationId="{53851C1C-90B4-4D68-8D77-ACEDEBF972A3}"/>
          </ac:spMkLst>
        </pc:spChg>
        <pc:spChg chg="add del">
          <ac:chgData name="Sudhanya" userId="5047257d-b206-48a3-9852-0bac23189a2d" providerId="ADAL" clId="{EA75ED11-9008-486A-A6FA-0F399F12E4BD}" dt="2022-02-14T01:00:15.623" v="60" actId="26606"/>
          <ac:spMkLst>
            <pc:docMk/>
            <pc:sldMk cId="89181293" sldId="280"/>
            <ac:spMk id="87" creationId="{66A6C3B0-6FDC-4B35-B7CE-CC75F305A27F}"/>
          </ac:spMkLst>
        </pc:spChg>
        <pc:spChg chg="add del">
          <ac:chgData name="Sudhanya" userId="5047257d-b206-48a3-9852-0bac23189a2d" providerId="ADAL" clId="{EA75ED11-9008-486A-A6FA-0F399F12E4BD}" dt="2022-02-14T01:00:17.787" v="62" actId="26606"/>
          <ac:spMkLst>
            <pc:docMk/>
            <pc:sldMk cId="89181293" sldId="280"/>
            <ac:spMk id="1035" creationId="{1AF3C8EA-7A37-4A07-BDF2-89EBD3DF2CD1}"/>
          </ac:spMkLst>
        </pc:spChg>
        <pc:spChg chg="add del">
          <ac:chgData name="Sudhanya" userId="5047257d-b206-48a3-9852-0bac23189a2d" providerId="ADAL" clId="{EA75ED11-9008-486A-A6FA-0F399F12E4BD}" dt="2022-02-14T01:00:23.395" v="64" actId="26606"/>
          <ac:spMkLst>
            <pc:docMk/>
            <pc:sldMk cId="89181293" sldId="280"/>
            <ac:spMk id="1044" creationId="{53851C1C-90B4-4D68-8D77-ACEDEBF972A3}"/>
          </ac:spMkLst>
        </pc:spChg>
        <pc:spChg chg="add del">
          <ac:chgData name="Sudhanya" userId="5047257d-b206-48a3-9852-0bac23189a2d" providerId="ADAL" clId="{EA75ED11-9008-486A-A6FA-0F399F12E4BD}" dt="2022-02-14T01:00:23.395" v="64" actId="26606"/>
          <ac:spMkLst>
            <pc:docMk/>
            <pc:sldMk cId="89181293" sldId="280"/>
            <ac:spMk id="1045" creationId="{66A6C3B0-6FDC-4B35-B7CE-CC75F305A27F}"/>
          </ac:spMkLst>
        </pc:spChg>
        <pc:spChg chg="add del">
          <ac:chgData name="Sudhanya" userId="5047257d-b206-48a3-9852-0bac23189a2d" providerId="ADAL" clId="{EA75ED11-9008-486A-A6FA-0F399F12E4BD}" dt="2022-02-14T01:00:26.101" v="66" actId="26606"/>
          <ac:spMkLst>
            <pc:docMk/>
            <pc:sldMk cId="89181293" sldId="280"/>
            <ac:spMk id="1057" creationId="{2D23EF01-5C9E-4B1E-85FE-E230C5BC9C19}"/>
          </ac:spMkLst>
        </pc:spChg>
        <pc:spChg chg="add del">
          <ac:chgData name="Sudhanya" userId="5047257d-b206-48a3-9852-0bac23189a2d" providerId="ADAL" clId="{EA75ED11-9008-486A-A6FA-0F399F12E4BD}" dt="2022-02-14T01:00:30.231" v="68" actId="26606"/>
          <ac:spMkLst>
            <pc:docMk/>
            <pc:sldMk cId="89181293" sldId="280"/>
            <ac:spMk id="1070" creationId="{2D23EF01-5C9E-4B1E-85FE-E230C5BC9C19}"/>
          </ac:spMkLst>
        </pc:spChg>
        <pc:spChg chg="add del">
          <ac:chgData name="Sudhanya" userId="5047257d-b206-48a3-9852-0bac23189a2d" providerId="ADAL" clId="{EA75ED11-9008-486A-A6FA-0F399F12E4BD}" dt="2022-02-14T01:00:37.294" v="70" actId="26606"/>
          <ac:spMkLst>
            <pc:docMk/>
            <pc:sldMk cId="89181293" sldId="280"/>
            <ac:spMk id="1085" creationId="{2D23EF01-5C9E-4B1E-85FE-E230C5BC9C19}"/>
          </ac:spMkLst>
        </pc:spChg>
        <pc:spChg chg="add del">
          <ac:chgData name="Sudhanya" userId="5047257d-b206-48a3-9852-0bac23189a2d" providerId="ADAL" clId="{EA75ED11-9008-486A-A6FA-0F399F12E4BD}" dt="2022-02-14T01:00:37.294" v="70" actId="26606"/>
          <ac:spMkLst>
            <pc:docMk/>
            <pc:sldMk cId="89181293" sldId="280"/>
            <ac:spMk id="1086" creationId="{BCC071D4-4136-4240-B265-337677AD9C45}"/>
          </ac:spMkLst>
        </pc:spChg>
        <pc:spChg chg="add">
          <ac:chgData name="Sudhanya" userId="5047257d-b206-48a3-9852-0bac23189a2d" providerId="ADAL" clId="{EA75ED11-9008-486A-A6FA-0F399F12E4BD}" dt="2022-02-14T01:00:37.325" v="71" actId="26606"/>
          <ac:spMkLst>
            <pc:docMk/>
            <pc:sldMk cId="89181293" sldId="280"/>
            <ac:spMk id="1101" creationId="{2D23EF01-5C9E-4B1E-85FE-E230C5BC9C19}"/>
          </ac:spMkLst>
        </pc:spChg>
        <pc:picChg chg="add mod">
          <ac:chgData name="Sudhanya" userId="5047257d-b206-48a3-9852-0bac23189a2d" providerId="ADAL" clId="{EA75ED11-9008-486A-A6FA-0F399F12E4BD}" dt="2022-02-14T01:00:37.325" v="71" actId="26606"/>
          <ac:picMkLst>
            <pc:docMk/>
            <pc:sldMk cId="89181293" sldId="280"/>
            <ac:picMk id="1026" creationId="{C8969561-CF20-4B0F-AC85-D587CEBFDFAF}"/>
          </ac:picMkLst>
        </pc:picChg>
        <pc:cxnChg chg="add del">
          <ac:chgData name="Sudhanya" userId="5047257d-b206-48a3-9852-0bac23189a2d" providerId="ADAL" clId="{EA75ED11-9008-486A-A6FA-0F399F12E4BD}" dt="2022-02-14T01:00:15.623" v="60" actId="26606"/>
          <ac:cxnSpMkLst>
            <pc:docMk/>
            <pc:sldMk cId="89181293" sldId="280"/>
            <ac:cxnSpMk id="71" creationId="{4436E0F2-A64B-471E-93C0-8DFE08CC57C8}"/>
          </ac:cxnSpMkLst>
        </pc:cxnChg>
        <pc:cxnChg chg="add del">
          <ac:chgData name="Sudhanya" userId="5047257d-b206-48a3-9852-0bac23189a2d" providerId="ADAL" clId="{EA75ED11-9008-486A-A6FA-0F399F12E4BD}" dt="2022-02-14T01:00:15.623" v="60" actId="26606"/>
          <ac:cxnSpMkLst>
            <pc:docMk/>
            <pc:sldMk cId="89181293" sldId="280"/>
            <ac:cxnSpMk id="73" creationId="{DC1E3AB1-2A8C-4607-9FAE-D8BDB280FE1A}"/>
          </ac:cxnSpMkLst>
        </pc:cxnChg>
        <pc:cxnChg chg="add del">
          <ac:chgData name="Sudhanya" userId="5047257d-b206-48a3-9852-0bac23189a2d" providerId="ADAL" clId="{EA75ED11-9008-486A-A6FA-0F399F12E4BD}" dt="2022-02-14T01:00:15.623" v="60" actId="26606"/>
          <ac:cxnSpMkLst>
            <pc:docMk/>
            <pc:sldMk cId="89181293" sldId="280"/>
            <ac:cxnSpMk id="75" creationId="{26D66059-832F-40B6-A35F-F56C8F38A1E7}"/>
          </ac:cxnSpMkLst>
        </pc:cxnChg>
        <pc:cxnChg chg="add del">
          <ac:chgData name="Sudhanya" userId="5047257d-b206-48a3-9852-0bac23189a2d" providerId="ADAL" clId="{EA75ED11-9008-486A-A6FA-0F399F12E4BD}" dt="2022-02-14T01:00:15.623" v="60" actId="26606"/>
          <ac:cxnSpMkLst>
            <pc:docMk/>
            <pc:sldMk cId="89181293" sldId="280"/>
            <ac:cxnSpMk id="77" creationId="{A515E2ED-7EA9-448D-83FA-54C3DF9723BD}"/>
          </ac:cxnSpMkLst>
        </pc:cxnChg>
        <pc:cxnChg chg="add del">
          <ac:chgData name="Sudhanya" userId="5047257d-b206-48a3-9852-0bac23189a2d" providerId="ADAL" clId="{EA75ED11-9008-486A-A6FA-0F399F12E4BD}" dt="2022-02-14T01:00:15.623" v="60" actId="26606"/>
          <ac:cxnSpMkLst>
            <pc:docMk/>
            <pc:sldMk cId="89181293" sldId="280"/>
            <ac:cxnSpMk id="79" creationId="{20595356-EABD-4767-AC9D-EA21FF115EC0}"/>
          </ac:cxnSpMkLst>
        </pc:cxnChg>
        <pc:cxnChg chg="add del">
          <ac:chgData name="Sudhanya" userId="5047257d-b206-48a3-9852-0bac23189a2d" providerId="ADAL" clId="{EA75ED11-9008-486A-A6FA-0F399F12E4BD}" dt="2022-02-14T01:00:15.623" v="60" actId="26606"/>
          <ac:cxnSpMkLst>
            <pc:docMk/>
            <pc:sldMk cId="89181293" sldId="280"/>
            <ac:cxnSpMk id="81" creationId="{28CD9F06-9628-469C-B788-A894E3E08281}"/>
          </ac:cxnSpMkLst>
        </pc:cxnChg>
        <pc:cxnChg chg="add del">
          <ac:chgData name="Sudhanya" userId="5047257d-b206-48a3-9852-0bac23189a2d" providerId="ADAL" clId="{EA75ED11-9008-486A-A6FA-0F399F12E4BD}" dt="2022-02-14T01:00:15.623" v="60" actId="26606"/>
          <ac:cxnSpMkLst>
            <pc:docMk/>
            <pc:sldMk cId="89181293" sldId="280"/>
            <ac:cxnSpMk id="83" creationId="{8550A431-0B61-421B-B4B7-24C0CFF0F938}"/>
          </ac:cxnSpMkLst>
        </pc:cxnChg>
        <pc:cxnChg chg="add del">
          <ac:chgData name="Sudhanya" userId="5047257d-b206-48a3-9852-0bac23189a2d" providerId="ADAL" clId="{EA75ED11-9008-486A-A6FA-0F399F12E4BD}" dt="2022-02-14T01:00:15.623" v="60" actId="26606"/>
          <ac:cxnSpMkLst>
            <pc:docMk/>
            <pc:sldMk cId="89181293" sldId="280"/>
            <ac:cxnSpMk id="89" creationId="{BF6F135C-352B-4218-8C4A-72DA56E2BC8D}"/>
          </ac:cxnSpMkLst>
        </pc:cxnChg>
        <pc:cxnChg chg="add del">
          <ac:chgData name="Sudhanya" userId="5047257d-b206-48a3-9852-0bac23189a2d" providerId="ADAL" clId="{EA75ED11-9008-486A-A6FA-0F399F12E4BD}" dt="2022-02-14T01:00:15.623" v="60" actId="26606"/>
          <ac:cxnSpMkLst>
            <pc:docMk/>
            <pc:sldMk cId="89181293" sldId="280"/>
            <ac:cxnSpMk id="91" creationId="{3358AD04-C5C5-4EED-9739-2CCED69898D0}"/>
          </ac:cxnSpMkLst>
        </pc:cxnChg>
        <pc:cxnChg chg="add del">
          <ac:chgData name="Sudhanya" userId="5047257d-b206-48a3-9852-0bac23189a2d" providerId="ADAL" clId="{EA75ED11-9008-486A-A6FA-0F399F12E4BD}" dt="2022-02-14T01:00:15.623" v="60" actId="26606"/>
          <ac:cxnSpMkLst>
            <pc:docMk/>
            <pc:sldMk cId="89181293" sldId="280"/>
            <ac:cxnSpMk id="93" creationId="{72A09171-30F7-4DDD-8406-68606DFBEF5D}"/>
          </ac:cxnSpMkLst>
        </pc:cxnChg>
        <pc:cxnChg chg="add del">
          <ac:chgData name="Sudhanya" userId="5047257d-b206-48a3-9852-0bac23189a2d" providerId="ADAL" clId="{EA75ED11-9008-486A-A6FA-0F399F12E4BD}" dt="2022-02-14T01:00:26.101" v="66" actId="26606"/>
          <ac:cxnSpMkLst>
            <pc:docMk/>
            <pc:sldMk cId="89181293" sldId="280"/>
            <ac:cxnSpMk id="95" creationId="{A9FEC981-EB48-4A49-88DF-0A6DB2ECB0D3}"/>
          </ac:cxnSpMkLst>
        </pc:cxnChg>
        <pc:cxnChg chg="add del">
          <ac:chgData name="Sudhanya" userId="5047257d-b206-48a3-9852-0bac23189a2d" providerId="ADAL" clId="{EA75ED11-9008-486A-A6FA-0F399F12E4BD}" dt="2022-02-14T01:00:26.101" v="66" actId="26606"/>
          <ac:cxnSpMkLst>
            <pc:docMk/>
            <pc:sldMk cId="89181293" sldId="280"/>
            <ac:cxnSpMk id="97" creationId="{FB91E5C6-85F3-4BA6-9D1E-794A781F62DB}"/>
          </ac:cxnSpMkLst>
        </pc:cxnChg>
        <pc:cxnChg chg="add del">
          <ac:chgData name="Sudhanya" userId="5047257d-b206-48a3-9852-0bac23189a2d" providerId="ADAL" clId="{EA75ED11-9008-486A-A6FA-0F399F12E4BD}" dt="2022-02-14T01:00:26.101" v="66" actId="26606"/>
          <ac:cxnSpMkLst>
            <pc:docMk/>
            <pc:sldMk cId="89181293" sldId="280"/>
            <ac:cxnSpMk id="99" creationId="{1DBFF75F-844B-447A-A83D-D0B0D85175D2}"/>
          </ac:cxnSpMkLst>
        </pc:cxnChg>
        <pc:cxnChg chg="add del">
          <ac:chgData name="Sudhanya" userId="5047257d-b206-48a3-9852-0bac23189a2d" providerId="ADAL" clId="{EA75ED11-9008-486A-A6FA-0F399F12E4BD}" dt="2022-02-14T01:00:17.787" v="62" actId="26606"/>
          <ac:cxnSpMkLst>
            <pc:docMk/>
            <pc:sldMk cId="89181293" sldId="280"/>
            <ac:cxnSpMk id="1028" creationId="{4436E0F2-A64B-471E-93C0-8DFE08CC57C8}"/>
          </ac:cxnSpMkLst>
        </pc:cxnChg>
        <pc:cxnChg chg="add del">
          <ac:chgData name="Sudhanya" userId="5047257d-b206-48a3-9852-0bac23189a2d" providerId="ADAL" clId="{EA75ED11-9008-486A-A6FA-0F399F12E4BD}" dt="2022-02-14T01:00:17.787" v="62" actId="26606"/>
          <ac:cxnSpMkLst>
            <pc:docMk/>
            <pc:sldMk cId="89181293" sldId="280"/>
            <ac:cxnSpMk id="1029" creationId="{DC1E3AB1-2A8C-4607-9FAE-D8BDB280FE1A}"/>
          </ac:cxnSpMkLst>
        </pc:cxnChg>
        <pc:cxnChg chg="add del">
          <ac:chgData name="Sudhanya" userId="5047257d-b206-48a3-9852-0bac23189a2d" providerId="ADAL" clId="{EA75ED11-9008-486A-A6FA-0F399F12E4BD}" dt="2022-02-14T01:00:17.787" v="62" actId="26606"/>
          <ac:cxnSpMkLst>
            <pc:docMk/>
            <pc:sldMk cId="89181293" sldId="280"/>
            <ac:cxnSpMk id="1030" creationId="{26D66059-832F-40B6-A35F-F56C8F38A1E7}"/>
          </ac:cxnSpMkLst>
        </pc:cxnChg>
        <pc:cxnChg chg="add del">
          <ac:chgData name="Sudhanya" userId="5047257d-b206-48a3-9852-0bac23189a2d" providerId="ADAL" clId="{EA75ED11-9008-486A-A6FA-0F399F12E4BD}" dt="2022-02-14T01:00:17.787" v="62" actId="26606"/>
          <ac:cxnSpMkLst>
            <pc:docMk/>
            <pc:sldMk cId="89181293" sldId="280"/>
            <ac:cxnSpMk id="1031" creationId="{A515E2ED-7EA9-448D-83FA-54C3DF9723BD}"/>
          </ac:cxnSpMkLst>
        </pc:cxnChg>
        <pc:cxnChg chg="add del">
          <ac:chgData name="Sudhanya" userId="5047257d-b206-48a3-9852-0bac23189a2d" providerId="ADAL" clId="{EA75ED11-9008-486A-A6FA-0F399F12E4BD}" dt="2022-02-14T01:00:17.787" v="62" actId="26606"/>
          <ac:cxnSpMkLst>
            <pc:docMk/>
            <pc:sldMk cId="89181293" sldId="280"/>
            <ac:cxnSpMk id="1032" creationId="{20595356-EABD-4767-AC9D-EA21FF115EC0}"/>
          </ac:cxnSpMkLst>
        </pc:cxnChg>
        <pc:cxnChg chg="add del">
          <ac:chgData name="Sudhanya" userId="5047257d-b206-48a3-9852-0bac23189a2d" providerId="ADAL" clId="{EA75ED11-9008-486A-A6FA-0F399F12E4BD}" dt="2022-02-14T01:00:17.787" v="62" actId="26606"/>
          <ac:cxnSpMkLst>
            <pc:docMk/>
            <pc:sldMk cId="89181293" sldId="280"/>
            <ac:cxnSpMk id="1033" creationId="{28CD9F06-9628-469C-B788-A894E3E08281}"/>
          </ac:cxnSpMkLst>
        </pc:cxnChg>
        <pc:cxnChg chg="add del">
          <ac:chgData name="Sudhanya" userId="5047257d-b206-48a3-9852-0bac23189a2d" providerId="ADAL" clId="{EA75ED11-9008-486A-A6FA-0F399F12E4BD}" dt="2022-02-14T01:00:17.787" v="62" actId="26606"/>
          <ac:cxnSpMkLst>
            <pc:docMk/>
            <pc:sldMk cId="89181293" sldId="280"/>
            <ac:cxnSpMk id="1034" creationId="{8550A431-0B61-421B-B4B7-24C0CFF0F938}"/>
          </ac:cxnSpMkLst>
        </pc:cxnChg>
        <pc:cxnChg chg="add del">
          <ac:chgData name="Sudhanya" userId="5047257d-b206-48a3-9852-0bac23189a2d" providerId="ADAL" clId="{EA75ED11-9008-486A-A6FA-0F399F12E4BD}" dt="2022-02-14T01:00:23.395" v="64" actId="26606"/>
          <ac:cxnSpMkLst>
            <pc:docMk/>
            <pc:sldMk cId="89181293" sldId="280"/>
            <ac:cxnSpMk id="1037" creationId="{4436E0F2-A64B-471E-93C0-8DFE08CC57C8}"/>
          </ac:cxnSpMkLst>
        </pc:cxnChg>
        <pc:cxnChg chg="add del">
          <ac:chgData name="Sudhanya" userId="5047257d-b206-48a3-9852-0bac23189a2d" providerId="ADAL" clId="{EA75ED11-9008-486A-A6FA-0F399F12E4BD}" dt="2022-02-14T01:00:23.395" v="64" actId="26606"/>
          <ac:cxnSpMkLst>
            <pc:docMk/>
            <pc:sldMk cId="89181293" sldId="280"/>
            <ac:cxnSpMk id="1038" creationId="{DC1E3AB1-2A8C-4607-9FAE-D8BDB280FE1A}"/>
          </ac:cxnSpMkLst>
        </pc:cxnChg>
        <pc:cxnChg chg="add del">
          <ac:chgData name="Sudhanya" userId="5047257d-b206-48a3-9852-0bac23189a2d" providerId="ADAL" clId="{EA75ED11-9008-486A-A6FA-0F399F12E4BD}" dt="2022-02-14T01:00:23.395" v="64" actId="26606"/>
          <ac:cxnSpMkLst>
            <pc:docMk/>
            <pc:sldMk cId="89181293" sldId="280"/>
            <ac:cxnSpMk id="1039" creationId="{26D66059-832F-40B6-A35F-F56C8F38A1E7}"/>
          </ac:cxnSpMkLst>
        </pc:cxnChg>
        <pc:cxnChg chg="add del">
          <ac:chgData name="Sudhanya" userId="5047257d-b206-48a3-9852-0bac23189a2d" providerId="ADAL" clId="{EA75ED11-9008-486A-A6FA-0F399F12E4BD}" dt="2022-02-14T01:00:23.395" v="64" actId="26606"/>
          <ac:cxnSpMkLst>
            <pc:docMk/>
            <pc:sldMk cId="89181293" sldId="280"/>
            <ac:cxnSpMk id="1040" creationId="{A515E2ED-7EA9-448D-83FA-54C3DF9723BD}"/>
          </ac:cxnSpMkLst>
        </pc:cxnChg>
        <pc:cxnChg chg="add del">
          <ac:chgData name="Sudhanya" userId="5047257d-b206-48a3-9852-0bac23189a2d" providerId="ADAL" clId="{EA75ED11-9008-486A-A6FA-0F399F12E4BD}" dt="2022-02-14T01:00:23.395" v="64" actId="26606"/>
          <ac:cxnSpMkLst>
            <pc:docMk/>
            <pc:sldMk cId="89181293" sldId="280"/>
            <ac:cxnSpMk id="1041" creationId="{20595356-EABD-4767-AC9D-EA21FF115EC0}"/>
          </ac:cxnSpMkLst>
        </pc:cxnChg>
        <pc:cxnChg chg="add del">
          <ac:chgData name="Sudhanya" userId="5047257d-b206-48a3-9852-0bac23189a2d" providerId="ADAL" clId="{EA75ED11-9008-486A-A6FA-0F399F12E4BD}" dt="2022-02-14T01:00:23.395" v="64" actId="26606"/>
          <ac:cxnSpMkLst>
            <pc:docMk/>
            <pc:sldMk cId="89181293" sldId="280"/>
            <ac:cxnSpMk id="1042" creationId="{28CD9F06-9628-469C-B788-A894E3E08281}"/>
          </ac:cxnSpMkLst>
        </pc:cxnChg>
        <pc:cxnChg chg="add del">
          <ac:chgData name="Sudhanya" userId="5047257d-b206-48a3-9852-0bac23189a2d" providerId="ADAL" clId="{EA75ED11-9008-486A-A6FA-0F399F12E4BD}" dt="2022-02-14T01:00:23.395" v="64" actId="26606"/>
          <ac:cxnSpMkLst>
            <pc:docMk/>
            <pc:sldMk cId="89181293" sldId="280"/>
            <ac:cxnSpMk id="1043" creationId="{8550A431-0B61-421B-B4B7-24C0CFF0F938}"/>
          </ac:cxnSpMkLst>
        </pc:cxnChg>
        <pc:cxnChg chg="add del">
          <ac:chgData name="Sudhanya" userId="5047257d-b206-48a3-9852-0bac23189a2d" providerId="ADAL" clId="{EA75ED11-9008-486A-A6FA-0F399F12E4BD}" dt="2022-02-14T01:00:23.395" v="64" actId="26606"/>
          <ac:cxnSpMkLst>
            <pc:docMk/>
            <pc:sldMk cId="89181293" sldId="280"/>
            <ac:cxnSpMk id="1046" creationId="{BF6F135C-352B-4218-8C4A-72DA56E2BC8D}"/>
          </ac:cxnSpMkLst>
        </pc:cxnChg>
        <pc:cxnChg chg="add del">
          <ac:chgData name="Sudhanya" userId="5047257d-b206-48a3-9852-0bac23189a2d" providerId="ADAL" clId="{EA75ED11-9008-486A-A6FA-0F399F12E4BD}" dt="2022-02-14T01:00:23.395" v="64" actId="26606"/>
          <ac:cxnSpMkLst>
            <pc:docMk/>
            <pc:sldMk cId="89181293" sldId="280"/>
            <ac:cxnSpMk id="1047" creationId="{3358AD04-C5C5-4EED-9739-2CCED69898D0}"/>
          </ac:cxnSpMkLst>
        </pc:cxnChg>
        <pc:cxnChg chg="add del">
          <ac:chgData name="Sudhanya" userId="5047257d-b206-48a3-9852-0bac23189a2d" providerId="ADAL" clId="{EA75ED11-9008-486A-A6FA-0F399F12E4BD}" dt="2022-02-14T01:00:23.395" v="64" actId="26606"/>
          <ac:cxnSpMkLst>
            <pc:docMk/>
            <pc:sldMk cId="89181293" sldId="280"/>
            <ac:cxnSpMk id="1048" creationId="{72A09171-30F7-4DDD-8406-68606DFBEF5D}"/>
          </ac:cxnSpMkLst>
        </pc:cxnChg>
        <pc:cxnChg chg="add del">
          <ac:chgData name="Sudhanya" userId="5047257d-b206-48a3-9852-0bac23189a2d" providerId="ADAL" clId="{EA75ED11-9008-486A-A6FA-0F399F12E4BD}" dt="2022-02-14T01:00:26.101" v="66" actId="26606"/>
          <ac:cxnSpMkLst>
            <pc:docMk/>
            <pc:sldMk cId="89181293" sldId="280"/>
            <ac:cxnSpMk id="1050" creationId="{4436E0F2-A64B-471E-93C0-8DFE08CC57C8}"/>
          </ac:cxnSpMkLst>
        </pc:cxnChg>
        <pc:cxnChg chg="add del">
          <ac:chgData name="Sudhanya" userId="5047257d-b206-48a3-9852-0bac23189a2d" providerId="ADAL" clId="{EA75ED11-9008-486A-A6FA-0F399F12E4BD}" dt="2022-02-14T01:00:26.101" v="66" actId="26606"/>
          <ac:cxnSpMkLst>
            <pc:docMk/>
            <pc:sldMk cId="89181293" sldId="280"/>
            <ac:cxnSpMk id="1051" creationId="{DC1E3AB1-2A8C-4607-9FAE-D8BDB280FE1A}"/>
          </ac:cxnSpMkLst>
        </pc:cxnChg>
        <pc:cxnChg chg="add del">
          <ac:chgData name="Sudhanya" userId="5047257d-b206-48a3-9852-0bac23189a2d" providerId="ADAL" clId="{EA75ED11-9008-486A-A6FA-0F399F12E4BD}" dt="2022-02-14T01:00:26.101" v="66" actId="26606"/>
          <ac:cxnSpMkLst>
            <pc:docMk/>
            <pc:sldMk cId="89181293" sldId="280"/>
            <ac:cxnSpMk id="1052" creationId="{26D66059-832F-40B6-A35F-F56C8F38A1E7}"/>
          </ac:cxnSpMkLst>
        </pc:cxnChg>
        <pc:cxnChg chg="add del">
          <ac:chgData name="Sudhanya" userId="5047257d-b206-48a3-9852-0bac23189a2d" providerId="ADAL" clId="{EA75ED11-9008-486A-A6FA-0F399F12E4BD}" dt="2022-02-14T01:00:26.101" v="66" actId="26606"/>
          <ac:cxnSpMkLst>
            <pc:docMk/>
            <pc:sldMk cId="89181293" sldId="280"/>
            <ac:cxnSpMk id="1053" creationId="{A515E2ED-7EA9-448D-83FA-54C3DF9723BD}"/>
          </ac:cxnSpMkLst>
        </pc:cxnChg>
        <pc:cxnChg chg="add del">
          <ac:chgData name="Sudhanya" userId="5047257d-b206-48a3-9852-0bac23189a2d" providerId="ADAL" clId="{EA75ED11-9008-486A-A6FA-0F399F12E4BD}" dt="2022-02-14T01:00:26.101" v="66" actId="26606"/>
          <ac:cxnSpMkLst>
            <pc:docMk/>
            <pc:sldMk cId="89181293" sldId="280"/>
            <ac:cxnSpMk id="1054" creationId="{20595356-EABD-4767-AC9D-EA21FF115EC0}"/>
          </ac:cxnSpMkLst>
        </pc:cxnChg>
        <pc:cxnChg chg="add del">
          <ac:chgData name="Sudhanya" userId="5047257d-b206-48a3-9852-0bac23189a2d" providerId="ADAL" clId="{EA75ED11-9008-486A-A6FA-0F399F12E4BD}" dt="2022-02-14T01:00:26.101" v="66" actId="26606"/>
          <ac:cxnSpMkLst>
            <pc:docMk/>
            <pc:sldMk cId="89181293" sldId="280"/>
            <ac:cxnSpMk id="1055" creationId="{28CD9F06-9628-469C-B788-A894E3E08281}"/>
          </ac:cxnSpMkLst>
        </pc:cxnChg>
        <pc:cxnChg chg="add del">
          <ac:chgData name="Sudhanya" userId="5047257d-b206-48a3-9852-0bac23189a2d" providerId="ADAL" clId="{EA75ED11-9008-486A-A6FA-0F399F12E4BD}" dt="2022-02-14T01:00:26.101" v="66" actId="26606"/>
          <ac:cxnSpMkLst>
            <pc:docMk/>
            <pc:sldMk cId="89181293" sldId="280"/>
            <ac:cxnSpMk id="1056" creationId="{8550A431-0B61-421B-B4B7-24C0CFF0F938}"/>
          </ac:cxnSpMkLst>
        </pc:cxnChg>
        <pc:cxnChg chg="add del">
          <ac:chgData name="Sudhanya" userId="5047257d-b206-48a3-9852-0bac23189a2d" providerId="ADAL" clId="{EA75ED11-9008-486A-A6FA-0F399F12E4BD}" dt="2022-02-14T01:00:26.101" v="66" actId="26606"/>
          <ac:cxnSpMkLst>
            <pc:docMk/>
            <pc:sldMk cId="89181293" sldId="280"/>
            <ac:cxnSpMk id="1058" creationId="{4BBA8B30-585D-4596-A896-BF3FD1FB253F}"/>
          </ac:cxnSpMkLst>
        </pc:cxnChg>
        <pc:cxnChg chg="add del">
          <ac:chgData name="Sudhanya" userId="5047257d-b206-48a3-9852-0bac23189a2d" providerId="ADAL" clId="{EA75ED11-9008-486A-A6FA-0F399F12E4BD}" dt="2022-02-14T01:00:26.101" v="66" actId="26606"/>
          <ac:cxnSpMkLst>
            <pc:docMk/>
            <pc:sldMk cId="89181293" sldId="280"/>
            <ac:cxnSpMk id="1059" creationId="{EFD94027-0273-4AF2-87C2-49EB6D655031}"/>
          </ac:cxnSpMkLst>
        </pc:cxnChg>
        <pc:cxnChg chg="add del">
          <ac:chgData name="Sudhanya" userId="5047257d-b206-48a3-9852-0bac23189a2d" providerId="ADAL" clId="{EA75ED11-9008-486A-A6FA-0F399F12E4BD}" dt="2022-02-14T01:00:26.101" v="66" actId="26606"/>
          <ac:cxnSpMkLst>
            <pc:docMk/>
            <pc:sldMk cId="89181293" sldId="280"/>
            <ac:cxnSpMk id="1060" creationId="{94870472-9E8A-42D0-BDA3-B312F4C72AF6}"/>
          </ac:cxnSpMkLst>
        </pc:cxnChg>
        <pc:cxnChg chg="add del">
          <ac:chgData name="Sudhanya" userId="5047257d-b206-48a3-9852-0bac23189a2d" providerId="ADAL" clId="{EA75ED11-9008-486A-A6FA-0F399F12E4BD}" dt="2022-02-14T01:00:26.101" v="66" actId="26606"/>
          <ac:cxnSpMkLst>
            <pc:docMk/>
            <pc:sldMk cId="89181293" sldId="280"/>
            <ac:cxnSpMk id="1061" creationId="{BD280D8D-93BB-4BD4-86DA-25993A4B527F}"/>
          </ac:cxnSpMkLst>
        </pc:cxnChg>
        <pc:cxnChg chg="add del">
          <ac:chgData name="Sudhanya" userId="5047257d-b206-48a3-9852-0bac23189a2d" providerId="ADAL" clId="{EA75ED11-9008-486A-A6FA-0F399F12E4BD}" dt="2022-02-14T01:00:30.231" v="68" actId="26606"/>
          <ac:cxnSpMkLst>
            <pc:docMk/>
            <pc:sldMk cId="89181293" sldId="280"/>
            <ac:cxnSpMk id="1063" creationId="{4436E0F2-A64B-471E-93C0-8DFE08CC57C8}"/>
          </ac:cxnSpMkLst>
        </pc:cxnChg>
        <pc:cxnChg chg="add del">
          <ac:chgData name="Sudhanya" userId="5047257d-b206-48a3-9852-0bac23189a2d" providerId="ADAL" clId="{EA75ED11-9008-486A-A6FA-0F399F12E4BD}" dt="2022-02-14T01:00:30.231" v="68" actId="26606"/>
          <ac:cxnSpMkLst>
            <pc:docMk/>
            <pc:sldMk cId="89181293" sldId="280"/>
            <ac:cxnSpMk id="1064" creationId="{DC1E3AB1-2A8C-4607-9FAE-D8BDB280FE1A}"/>
          </ac:cxnSpMkLst>
        </pc:cxnChg>
        <pc:cxnChg chg="add del">
          <ac:chgData name="Sudhanya" userId="5047257d-b206-48a3-9852-0bac23189a2d" providerId="ADAL" clId="{EA75ED11-9008-486A-A6FA-0F399F12E4BD}" dt="2022-02-14T01:00:30.231" v="68" actId="26606"/>
          <ac:cxnSpMkLst>
            <pc:docMk/>
            <pc:sldMk cId="89181293" sldId="280"/>
            <ac:cxnSpMk id="1065" creationId="{26D66059-832F-40B6-A35F-F56C8F38A1E7}"/>
          </ac:cxnSpMkLst>
        </pc:cxnChg>
        <pc:cxnChg chg="add del">
          <ac:chgData name="Sudhanya" userId="5047257d-b206-48a3-9852-0bac23189a2d" providerId="ADAL" clId="{EA75ED11-9008-486A-A6FA-0F399F12E4BD}" dt="2022-02-14T01:00:30.231" v="68" actId="26606"/>
          <ac:cxnSpMkLst>
            <pc:docMk/>
            <pc:sldMk cId="89181293" sldId="280"/>
            <ac:cxnSpMk id="1066" creationId="{A515E2ED-7EA9-448D-83FA-54C3DF9723BD}"/>
          </ac:cxnSpMkLst>
        </pc:cxnChg>
        <pc:cxnChg chg="add del">
          <ac:chgData name="Sudhanya" userId="5047257d-b206-48a3-9852-0bac23189a2d" providerId="ADAL" clId="{EA75ED11-9008-486A-A6FA-0F399F12E4BD}" dt="2022-02-14T01:00:30.231" v="68" actId="26606"/>
          <ac:cxnSpMkLst>
            <pc:docMk/>
            <pc:sldMk cId="89181293" sldId="280"/>
            <ac:cxnSpMk id="1067" creationId="{20595356-EABD-4767-AC9D-EA21FF115EC0}"/>
          </ac:cxnSpMkLst>
        </pc:cxnChg>
        <pc:cxnChg chg="add del">
          <ac:chgData name="Sudhanya" userId="5047257d-b206-48a3-9852-0bac23189a2d" providerId="ADAL" clId="{EA75ED11-9008-486A-A6FA-0F399F12E4BD}" dt="2022-02-14T01:00:30.231" v="68" actId="26606"/>
          <ac:cxnSpMkLst>
            <pc:docMk/>
            <pc:sldMk cId="89181293" sldId="280"/>
            <ac:cxnSpMk id="1068" creationId="{28CD9F06-9628-469C-B788-A894E3E08281}"/>
          </ac:cxnSpMkLst>
        </pc:cxnChg>
        <pc:cxnChg chg="add del">
          <ac:chgData name="Sudhanya" userId="5047257d-b206-48a3-9852-0bac23189a2d" providerId="ADAL" clId="{EA75ED11-9008-486A-A6FA-0F399F12E4BD}" dt="2022-02-14T01:00:30.231" v="68" actId="26606"/>
          <ac:cxnSpMkLst>
            <pc:docMk/>
            <pc:sldMk cId="89181293" sldId="280"/>
            <ac:cxnSpMk id="1069" creationId="{8550A431-0B61-421B-B4B7-24C0CFF0F938}"/>
          </ac:cxnSpMkLst>
        </pc:cxnChg>
        <pc:cxnChg chg="add del">
          <ac:chgData name="Sudhanya" userId="5047257d-b206-48a3-9852-0bac23189a2d" providerId="ADAL" clId="{EA75ED11-9008-486A-A6FA-0F399F12E4BD}" dt="2022-02-14T01:00:30.231" v="68" actId="26606"/>
          <ac:cxnSpMkLst>
            <pc:docMk/>
            <pc:sldMk cId="89181293" sldId="280"/>
            <ac:cxnSpMk id="1071" creationId="{EFD94027-0273-4AF2-87C2-49EB6D655031}"/>
          </ac:cxnSpMkLst>
        </pc:cxnChg>
        <pc:cxnChg chg="add del">
          <ac:chgData name="Sudhanya" userId="5047257d-b206-48a3-9852-0bac23189a2d" providerId="ADAL" clId="{EA75ED11-9008-486A-A6FA-0F399F12E4BD}" dt="2022-02-14T01:00:30.231" v="68" actId="26606"/>
          <ac:cxnSpMkLst>
            <pc:docMk/>
            <pc:sldMk cId="89181293" sldId="280"/>
            <ac:cxnSpMk id="1072" creationId="{94870472-9E8A-42D0-BDA3-B312F4C72AF6}"/>
          </ac:cxnSpMkLst>
        </pc:cxnChg>
        <pc:cxnChg chg="add del">
          <ac:chgData name="Sudhanya" userId="5047257d-b206-48a3-9852-0bac23189a2d" providerId="ADAL" clId="{EA75ED11-9008-486A-A6FA-0F399F12E4BD}" dt="2022-02-14T01:00:30.231" v="68" actId="26606"/>
          <ac:cxnSpMkLst>
            <pc:docMk/>
            <pc:sldMk cId="89181293" sldId="280"/>
            <ac:cxnSpMk id="1073" creationId="{E7FDDA27-9BF1-44E7-8DD4-975622B9BB01}"/>
          </ac:cxnSpMkLst>
        </pc:cxnChg>
        <pc:cxnChg chg="add del">
          <ac:chgData name="Sudhanya" userId="5047257d-b206-48a3-9852-0bac23189a2d" providerId="ADAL" clId="{EA75ED11-9008-486A-A6FA-0F399F12E4BD}" dt="2022-02-14T01:00:30.231" v="68" actId="26606"/>
          <ac:cxnSpMkLst>
            <pc:docMk/>
            <pc:sldMk cId="89181293" sldId="280"/>
            <ac:cxnSpMk id="1074" creationId="{BD280D8D-93BB-4BD4-86DA-25993A4B527F}"/>
          </ac:cxnSpMkLst>
        </pc:cxnChg>
        <pc:cxnChg chg="add del">
          <ac:chgData name="Sudhanya" userId="5047257d-b206-48a3-9852-0bac23189a2d" providerId="ADAL" clId="{EA75ED11-9008-486A-A6FA-0F399F12E4BD}" dt="2022-02-14T01:00:30.231" v="68" actId="26606"/>
          <ac:cxnSpMkLst>
            <pc:docMk/>
            <pc:sldMk cId="89181293" sldId="280"/>
            <ac:cxnSpMk id="1075" creationId="{A9FEC981-EB48-4A49-88DF-0A6DB2ECB0D3}"/>
          </ac:cxnSpMkLst>
        </pc:cxnChg>
        <pc:cxnChg chg="add del">
          <ac:chgData name="Sudhanya" userId="5047257d-b206-48a3-9852-0bac23189a2d" providerId="ADAL" clId="{EA75ED11-9008-486A-A6FA-0F399F12E4BD}" dt="2022-02-14T01:00:30.231" v="68" actId="26606"/>
          <ac:cxnSpMkLst>
            <pc:docMk/>
            <pc:sldMk cId="89181293" sldId="280"/>
            <ac:cxnSpMk id="1076" creationId="{1DBFF75F-844B-447A-A83D-D0B0D85175D2}"/>
          </ac:cxnSpMkLst>
        </pc:cxnChg>
        <pc:cxnChg chg="add del">
          <ac:chgData name="Sudhanya" userId="5047257d-b206-48a3-9852-0bac23189a2d" providerId="ADAL" clId="{EA75ED11-9008-486A-A6FA-0F399F12E4BD}" dt="2022-02-14T01:00:37.294" v="70" actId="26606"/>
          <ac:cxnSpMkLst>
            <pc:docMk/>
            <pc:sldMk cId="89181293" sldId="280"/>
            <ac:cxnSpMk id="1078" creationId="{4436E0F2-A64B-471E-93C0-8DFE08CC57C8}"/>
          </ac:cxnSpMkLst>
        </pc:cxnChg>
        <pc:cxnChg chg="add del">
          <ac:chgData name="Sudhanya" userId="5047257d-b206-48a3-9852-0bac23189a2d" providerId="ADAL" clId="{EA75ED11-9008-486A-A6FA-0F399F12E4BD}" dt="2022-02-14T01:00:37.294" v="70" actId="26606"/>
          <ac:cxnSpMkLst>
            <pc:docMk/>
            <pc:sldMk cId="89181293" sldId="280"/>
            <ac:cxnSpMk id="1079" creationId="{DC1E3AB1-2A8C-4607-9FAE-D8BDB280FE1A}"/>
          </ac:cxnSpMkLst>
        </pc:cxnChg>
        <pc:cxnChg chg="add del">
          <ac:chgData name="Sudhanya" userId="5047257d-b206-48a3-9852-0bac23189a2d" providerId="ADAL" clId="{EA75ED11-9008-486A-A6FA-0F399F12E4BD}" dt="2022-02-14T01:00:37.294" v="70" actId="26606"/>
          <ac:cxnSpMkLst>
            <pc:docMk/>
            <pc:sldMk cId="89181293" sldId="280"/>
            <ac:cxnSpMk id="1080" creationId="{26D66059-832F-40B6-A35F-F56C8F38A1E7}"/>
          </ac:cxnSpMkLst>
        </pc:cxnChg>
        <pc:cxnChg chg="add del">
          <ac:chgData name="Sudhanya" userId="5047257d-b206-48a3-9852-0bac23189a2d" providerId="ADAL" clId="{EA75ED11-9008-486A-A6FA-0F399F12E4BD}" dt="2022-02-14T01:00:37.294" v="70" actId="26606"/>
          <ac:cxnSpMkLst>
            <pc:docMk/>
            <pc:sldMk cId="89181293" sldId="280"/>
            <ac:cxnSpMk id="1081" creationId="{A515E2ED-7EA9-448D-83FA-54C3DF9723BD}"/>
          </ac:cxnSpMkLst>
        </pc:cxnChg>
        <pc:cxnChg chg="add del">
          <ac:chgData name="Sudhanya" userId="5047257d-b206-48a3-9852-0bac23189a2d" providerId="ADAL" clId="{EA75ED11-9008-486A-A6FA-0F399F12E4BD}" dt="2022-02-14T01:00:37.294" v="70" actId="26606"/>
          <ac:cxnSpMkLst>
            <pc:docMk/>
            <pc:sldMk cId="89181293" sldId="280"/>
            <ac:cxnSpMk id="1082" creationId="{20595356-EABD-4767-AC9D-EA21FF115EC0}"/>
          </ac:cxnSpMkLst>
        </pc:cxnChg>
        <pc:cxnChg chg="add del">
          <ac:chgData name="Sudhanya" userId="5047257d-b206-48a3-9852-0bac23189a2d" providerId="ADAL" clId="{EA75ED11-9008-486A-A6FA-0F399F12E4BD}" dt="2022-02-14T01:00:37.294" v="70" actId="26606"/>
          <ac:cxnSpMkLst>
            <pc:docMk/>
            <pc:sldMk cId="89181293" sldId="280"/>
            <ac:cxnSpMk id="1083" creationId="{28CD9F06-9628-469C-B788-A894E3E08281}"/>
          </ac:cxnSpMkLst>
        </pc:cxnChg>
        <pc:cxnChg chg="add del">
          <ac:chgData name="Sudhanya" userId="5047257d-b206-48a3-9852-0bac23189a2d" providerId="ADAL" clId="{EA75ED11-9008-486A-A6FA-0F399F12E4BD}" dt="2022-02-14T01:00:37.294" v="70" actId="26606"/>
          <ac:cxnSpMkLst>
            <pc:docMk/>
            <pc:sldMk cId="89181293" sldId="280"/>
            <ac:cxnSpMk id="1084" creationId="{8550A431-0B61-421B-B4B7-24C0CFF0F938}"/>
          </ac:cxnSpMkLst>
        </pc:cxnChg>
        <pc:cxnChg chg="add del">
          <ac:chgData name="Sudhanya" userId="5047257d-b206-48a3-9852-0bac23189a2d" providerId="ADAL" clId="{EA75ED11-9008-486A-A6FA-0F399F12E4BD}" dt="2022-02-14T01:00:37.294" v="70" actId="26606"/>
          <ac:cxnSpMkLst>
            <pc:docMk/>
            <pc:sldMk cId="89181293" sldId="280"/>
            <ac:cxnSpMk id="1087" creationId="{4BBA8B30-585D-4596-A896-BF3FD1FB253F}"/>
          </ac:cxnSpMkLst>
        </pc:cxnChg>
        <pc:cxnChg chg="add del">
          <ac:chgData name="Sudhanya" userId="5047257d-b206-48a3-9852-0bac23189a2d" providerId="ADAL" clId="{EA75ED11-9008-486A-A6FA-0F399F12E4BD}" dt="2022-02-14T01:00:37.294" v="70" actId="26606"/>
          <ac:cxnSpMkLst>
            <pc:docMk/>
            <pc:sldMk cId="89181293" sldId="280"/>
            <ac:cxnSpMk id="1088" creationId="{94870472-9E8A-42D0-BDA3-B312F4C72AF6}"/>
          </ac:cxnSpMkLst>
        </pc:cxnChg>
        <pc:cxnChg chg="add del">
          <ac:chgData name="Sudhanya" userId="5047257d-b206-48a3-9852-0bac23189a2d" providerId="ADAL" clId="{EA75ED11-9008-486A-A6FA-0F399F12E4BD}" dt="2022-02-14T01:00:37.294" v="70" actId="26606"/>
          <ac:cxnSpMkLst>
            <pc:docMk/>
            <pc:sldMk cId="89181293" sldId="280"/>
            <ac:cxnSpMk id="1089" creationId="{BD280D8D-93BB-4BD4-86DA-25993A4B527F}"/>
          </ac:cxnSpMkLst>
        </pc:cxnChg>
        <pc:cxnChg chg="add del">
          <ac:chgData name="Sudhanya" userId="5047257d-b206-48a3-9852-0bac23189a2d" providerId="ADAL" clId="{EA75ED11-9008-486A-A6FA-0F399F12E4BD}" dt="2022-02-14T01:00:37.294" v="70" actId="26606"/>
          <ac:cxnSpMkLst>
            <pc:docMk/>
            <pc:sldMk cId="89181293" sldId="280"/>
            <ac:cxnSpMk id="1090" creationId="{A9FEC981-EB48-4A49-88DF-0A6DB2ECB0D3}"/>
          </ac:cxnSpMkLst>
        </pc:cxnChg>
        <pc:cxnChg chg="add del">
          <ac:chgData name="Sudhanya" userId="5047257d-b206-48a3-9852-0bac23189a2d" providerId="ADAL" clId="{EA75ED11-9008-486A-A6FA-0F399F12E4BD}" dt="2022-02-14T01:00:37.294" v="70" actId="26606"/>
          <ac:cxnSpMkLst>
            <pc:docMk/>
            <pc:sldMk cId="89181293" sldId="280"/>
            <ac:cxnSpMk id="1091" creationId="{FB91E5C6-85F3-4BA6-9D1E-794A781F62DB}"/>
          </ac:cxnSpMkLst>
        </pc:cxnChg>
        <pc:cxnChg chg="add del">
          <ac:chgData name="Sudhanya" userId="5047257d-b206-48a3-9852-0bac23189a2d" providerId="ADAL" clId="{EA75ED11-9008-486A-A6FA-0F399F12E4BD}" dt="2022-02-14T01:00:37.294" v="70" actId="26606"/>
          <ac:cxnSpMkLst>
            <pc:docMk/>
            <pc:sldMk cId="89181293" sldId="280"/>
            <ac:cxnSpMk id="1092" creationId="{1DBFF75F-844B-447A-A83D-D0B0D85175D2}"/>
          </ac:cxnSpMkLst>
        </pc:cxnChg>
        <pc:cxnChg chg="add">
          <ac:chgData name="Sudhanya" userId="5047257d-b206-48a3-9852-0bac23189a2d" providerId="ADAL" clId="{EA75ED11-9008-486A-A6FA-0F399F12E4BD}" dt="2022-02-14T01:00:37.325" v="71" actId="26606"/>
          <ac:cxnSpMkLst>
            <pc:docMk/>
            <pc:sldMk cId="89181293" sldId="280"/>
            <ac:cxnSpMk id="1094" creationId="{4436E0F2-A64B-471E-93C0-8DFE08CC57C8}"/>
          </ac:cxnSpMkLst>
        </pc:cxnChg>
        <pc:cxnChg chg="add">
          <ac:chgData name="Sudhanya" userId="5047257d-b206-48a3-9852-0bac23189a2d" providerId="ADAL" clId="{EA75ED11-9008-486A-A6FA-0F399F12E4BD}" dt="2022-02-14T01:00:37.325" v="71" actId="26606"/>
          <ac:cxnSpMkLst>
            <pc:docMk/>
            <pc:sldMk cId="89181293" sldId="280"/>
            <ac:cxnSpMk id="1095" creationId="{DC1E3AB1-2A8C-4607-9FAE-D8BDB280FE1A}"/>
          </ac:cxnSpMkLst>
        </pc:cxnChg>
        <pc:cxnChg chg="add">
          <ac:chgData name="Sudhanya" userId="5047257d-b206-48a3-9852-0bac23189a2d" providerId="ADAL" clId="{EA75ED11-9008-486A-A6FA-0F399F12E4BD}" dt="2022-02-14T01:00:37.325" v="71" actId="26606"/>
          <ac:cxnSpMkLst>
            <pc:docMk/>
            <pc:sldMk cId="89181293" sldId="280"/>
            <ac:cxnSpMk id="1096" creationId="{26D66059-832F-40B6-A35F-F56C8F38A1E7}"/>
          </ac:cxnSpMkLst>
        </pc:cxnChg>
        <pc:cxnChg chg="add">
          <ac:chgData name="Sudhanya" userId="5047257d-b206-48a3-9852-0bac23189a2d" providerId="ADAL" clId="{EA75ED11-9008-486A-A6FA-0F399F12E4BD}" dt="2022-02-14T01:00:37.325" v="71" actId="26606"/>
          <ac:cxnSpMkLst>
            <pc:docMk/>
            <pc:sldMk cId="89181293" sldId="280"/>
            <ac:cxnSpMk id="1097" creationId="{A515E2ED-7EA9-448D-83FA-54C3DF9723BD}"/>
          </ac:cxnSpMkLst>
        </pc:cxnChg>
        <pc:cxnChg chg="add">
          <ac:chgData name="Sudhanya" userId="5047257d-b206-48a3-9852-0bac23189a2d" providerId="ADAL" clId="{EA75ED11-9008-486A-A6FA-0F399F12E4BD}" dt="2022-02-14T01:00:37.325" v="71" actId="26606"/>
          <ac:cxnSpMkLst>
            <pc:docMk/>
            <pc:sldMk cId="89181293" sldId="280"/>
            <ac:cxnSpMk id="1098" creationId="{20595356-EABD-4767-AC9D-EA21FF115EC0}"/>
          </ac:cxnSpMkLst>
        </pc:cxnChg>
        <pc:cxnChg chg="add">
          <ac:chgData name="Sudhanya" userId="5047257d-b206-48a3-9852-0bac23189a2d" providerId="ADAL" clId="{EA75ED11-9008-486A-A6FA-0F399F12E4BD}" dt="2022-02-14T01:00:37.325" v="71" actId="26606"/>
          <ac:cxnSpMkLst>
            <pc:docMk/>
            <pc:sldMk cId="89181293" sldId="280"/>
            <ac:cxnSpMk id="1099" creationId="{28CD9F06-9628-469C-B788-A894E3E08281}"/>
          </ac:cxnSpMkLst>
        </pc:cxnChg>
        <pc:cxnChg chg="add">
          <ac:chgData name="Sudhanya" userId="5047257d-b206-48a3-9852-0bac23189a2d" providerId="ADAL" clId="{EA75ED11-9008-486A-A6FA-0F399F12E4BD}" dt="2022-02-14T01:00:37.325" v="71" actId="26606"/>
          <ac:cxnSpMkLst>
            <pc:docMk/>
            <pc:sldMk cId="89181293" sldId="280"/>
            <ac:cxnSpMk id="1100" creationId="{8550A431-0B61-421B-B4B7-24C0CFF0F938}"/>
          </ac:cxnSpMkLst>
        </pc:cxnChg>
        <pc:cxnChg chg="add">
          <ac:chgData name="Sudhanya" userId="5047257d-b206-48a3-9852-0bac23189a2d" providerId="ADAL" clId="{EA75ED11-9008-486A-A6FA-0F399F12E4BD}" dt="2022-02-14T01:00:37.325" v="71" actId="26606"/>
          <ac:cxnSpMkLst>
            <pc:docMk/>
            <pc:sldMk cId="89181293" sldId="280"/>
            <ac:cxnSpMk id="1102" creationId="{4BBA8B30-585D-4596-A896-BF3FD1FB253F}"/>
          </ac:cxnSpMkLst>
        </pc:cxnChg>
        <pc:cxnChg chg="add">
          <ac:chgData name="Sudhanya" userId="5047257d-b206-48a3-9852-0bac23189a2d" providerId="ADAL" clId="{EA75ED11-9008-486A-A6FA-0F399F12E4BD}" dt="2022-02-14T01:00:37.325" v="71" actId="26606"/>
          <ac:cxnSpMkLst>
            <pc:docMk/>
            <pc:sldMk cId="89181293" sldId="280"/>
            <ac:cxnSpMk id="1103" creationId="{EFD94027-0273-4AF2-87C2-49EB6D655031}"/>
          </ac:cxnSpMkLst>
        </pc:cxnChg>
        <pc:cxnChg chg="add">
          <ac:chgData name="Sudhanya" userId="5047257d-b206-48a3-9852-0bac23189a2d" providerId="ADAL" clId="{EA75ED11-9008-486A-A6FA-0F399F12E4BD}" dt="2022-02-14T01:00:37.325" v="71" actId="26606"/>
          <ac:cxnSpMkLst>
            <pc:docMk/>
            <pc:sldMk cId="89181293" sldId="280"/>
            <ac:cxnSpMk id="1104" creationId="{94870472-9E8A-42D0-BDA3-B312F4C72AF6}"/>
          </ac:cxnSpMkLst>
        </pc:cxnChg>
        <pc:cxnChg chg="add">
          <ac:chgData name="Sudhanya" userId="5047257d-b206-48a3-9852-0bac23189a2d" providerId="ADAL" clId="{EA75ED11-9008-486A-A6FA-0F399F12E4BD}" dt="2022-02-14T01:00:37.325" v="71" actId="26606"/>
          <ac:cxnSpMkLst>
            <pc:docMk/>
            <pc:sldMk cId="89181293" sldId="280"/>
            <ac:cxnSpMk id="1105" creationId="{BD280D8D-93BB-4BD4-86DA-25993A4B527F}"/>
          </ac:cxnSpMkLst>
        </pc:cxnChg>
        <pc:cxnChg chg="add">
          <ac:chgData name="Sudhanya" userId="5047257d-b206-48a3-9852-0bac23189a2d" providerId="ADAL" clId="{EA75ED11-9008-486A-A6FA-0F399F12E4BD}" dt="2022-02-14T01:00:37.325" v="71" actId="26606"/>
          <ac:cxnSpMkLst>
            <pc:docMk/>
            <pc:sldMk cId="89181293" sldId="280"/>
            <ac:cxnSpMk id="1106" creationId="{A9FEC981-EB48-4A49-88DF-0A6DB2ECB0D3}"/>
          </ac:cxnSpMkLst>
        </pc:cxnChg>
        <pc:cxnChg chg="add">
          <ac:chgData name="Sudhanya" userId="5047257d-b206-48a3-9852-0bac23189a2d" providerId="ADAL" clId="{EA75ED11-9008-486A-A6FA-0F399F12E4BD}" dt="2022-02-14T01:00:37.325" v="71" actId="26606"/>
          <ac:cxnSpMkLst>
            <pc:docMk/>
            <pc:sldMk cId="89181293" sldId="280"/>
            <ac:cxnSpMk id="1107" creationId="{FB91E5C6-85F3-4BA6-9D1E-794A781F62DB}"/>
          </ac:cxnSpMkLst>
        </pc:cxnChg>
        <pc:cxnChg chg="add">
          <ac:chgData name="Sudhanya" userId="5047257d-b206-48a3-9852-0bac23189a2d" providerId="ADAL" clId="{EA75ED11-9008-486A-A6FA-0F399F12E4BD}" dt="2022-02-14T01:00:37.325" v="71" actId="26606"/>
          <ac:cxnSpMkLst>
            <pc:docMk/>
            <pc:sldMk cId="89181293" sldId="280"/>
            <ac:cxnSpMk id="1108" creationId="{1DBFF75F-844B-447A-A83D-D0B0D85175D2}"/>
          </ac:cxnSpMkLst>
        </pc:cxnChg>
      </pc:sldChg>
      <pc:sldChg chg="modSp new mod modNotesTx">
        <pc:chgData name="Sudhanya" userId="5047257d-b206-48a3-9852-0bac23189a2d" providerId="ADAL" clId="{EA75ED11-9008-486A-A6FA-0F399F12E4BD}" dt="2022-02-14T01:10:53.723" v="116" actId="20577"/>
        <pc:sldMkLst>
          <pc:docMk/>
          <pc:sldMk cId="3202544205" sldId="281"/>
        </pc:sldMkLst>
        <pc:spChg chg="mod">
          <ac:chgData name="Sudhanya" userId="5047257d-b206-48a3-9852-0bac23189a2d" providerId="ADAL" clId="{EA75ED11-9008-486A-A6FA-0F399F12E4BD}" dt="2022-02-14T01:09:45.259" v="98" actId="20577"/>
          <ac:spMkLst>
            <pc:docMk/>
            <pc:sldMk cId="3202544205" sldId="281"/>
            <ac:spMk id="2" creationId="{36BB4FEA-82E7-4085-8E95-1208DD9DACEB}"/>
          </ac:spMkLst>
        </pc:spChg>
        <pc:spChg chg="mod">
          <ac:chgData name="Sudhanya" userId="5047257d-b206-48a3-9852-0bac23189a2d" providerId="ADAL" clId="{EA75ED11-9008-486A-A6FA-0F399F12E4BD}" dt="2022-02-14T01:10:45.957" v="105" actId="6549"/>
          <ac:spMkLst>
            <pc:docMk/>
            <pc:sldMk cId="3202544205" sldId="281"/>
            <ac:spMk id="3" creationId="{7CBC6DC5-E29E-4C86-ADC5-9548B405ABAE}"/>
          </ac:spMkLst>
        </pc:spChg>
      </pc:sldChg>
      <pc:sldChg chg="modSp new mod">
        <pc:chgData name="Sudhanya" userId="5047257d-b206-48a3-9852-0bac23189a2d" providerId="ADAL" clId="{EA75ED11-9008-486A-A6FA-0F399F12E4BD}" dt="2022-02-14T01:33:58.546" v="213" actId="20577"/>
        <pc:sldMkLst>
          <pc:docMk/>
          <pc:sldMk cId="699244594" sldId="282"/>
        </pc:sldMkLst>
        <pc:spChg chg="mod">
          <ac:chgData name="Sudhanya" userId="5047257d-b206-48a3-9852-0bac23189a2d" providerId="ADAL" clId="{EA75ED11-9008-486A-A6FA-0F399F12E4BD}" dt="2022-02-14T01:28:17.345" v="143" actId="20577"/>
          <ac:spMkLst>
            <pc:docMk/>
            <pc:sldMk cId="699244594" sldId="282"/>
            <ac:spMk id="2" creationId="{81453EA7-95B0-4B63-AC64-5ADCE10E95E2}"/>
          </ac:spMkLst>
        </pc:spChg>
        <pc:spChg chg="mod">
          <ac:chgData name="Sudhanya" userId="5047257d-b206-48a3-9852-0bac23189a2d" providerId="ADAL" clId="{EA75ED11-9008-486A-A6FA-0F399F12E4BD}" dt="2022-02-14T01:33:58.546" v="213" actId="20577"/>
          <ac:spMkLst>
            <pc:docMk/>
            <pc:sldMk cId="699244594" sldId="282"/>
            <ac:spMk id="3" creationId="{CDDAC337-27D0-4FE4-A7F6-89A591A0F4EF}"/>
          </ac:spMkLst>
        </pc:spChg>
      </pc:sldChg>
      <pc:sldChg chg="addSp delSp modSp new mod setBg modNotesTx">
        <pc:chgData name="Sudhanya" userId="5047257d-b206-48a3-9852-0bac23189a2d" providerId="ADAL" clId="{EA75ED11-9008-486A-A6FA-0F399F12E4BD}" dt="2022-02-14T02:35:53.509" v="438" actId="20577"/>
        <pc:sldMkLst>
          <pc:docMk/>
          <pc:sldMk cId="331972334" sldId="283"/>
        </pc:sldMkLst>
        <pc:spChg chg="mod">
          <ac:chgData name="Sudhanya" userId="5047257d-b206-48a3-9852-0bac23189a2d" providerId="ADAL" clId="{EA75ED11-9008-486A-A6FA-0F399F12E4BD}" dt="2022-02-14T02:34:06.515" v="224" actId="26606"/>
          <ac:spMkLst>
            <pc:docMk/>
            <pc:sldMk cId="331972334" sldId="283"/>
            <ac:spMk id="2" creationId="{3B4543C6-8C4E-4E2C-9245-D1925F9F53A6}"/>
          </ac:spMkLst>
        </pc:spChg>
        <pc:spChg chg="del">
          <ac:chgData name="Sudhanya" userId="5047257d-b206-48a3-9852-0bac23189a2d" providerId="ADAL" clId="{EA75ED11-9008-486A-A6FA-0F399F12E4BD}" dt="2022-02-14T02:34:03.056" v="222"/>
          <ac:spMkLst>
            <pc:docMk/>
            <pc:sldMk cId="331972334" sldId="283"/>
            <ac:spMk id="3" creationId="{A2463687-30FC-43AF-B382-1424FAB3B207}"/>
          </ac:spMkLst>
        </pc:spChg>
        <pc:spChg chg="add">
          <ac:chgData name="Sudhanya" userId="5047257d-b206-48a3-9852-0bac23189a2d" providerId="ADAL" clId="{EA75ED11-9008-486A-A6FA-0F399F12E4BD}" dt="2022-02-14T02:34:06.515" v="224" actId="26606"/>
          <ac:spMkLst>
            <pc:docMk/>
            <pc:sldMk cId="331972334" sldId="283"/>
            <ac:spMk id="9" creationId="{75A5BB70-1673-4097-A7F8-BCF5F4F19B52}"/>
          </ac:spMkLst>
        </pc:spChg>
        <pc:spChg chg="add">
          <ac:chgData name="Sudhanya" userId="5047257d-b206-48a3-9852-0bac23189a2d" providerId="ADAL" clId="{EA75ED11-9008-486A-A6FA-0F399F12E4BD}" dt="2022-02-14T02:34:06.515" v="224" actId="26606"/>
          <ac:spMkLst>
            <pc:docMk/>
            <pc:sldMk cId="331972334" sldId="283"/>
            <ac:spMk id="11" creationId="{7AA72C55-67D2-47FE-9C0B-01A954C8BF4B}"/>
          </ac:spMkLst>
        </pc:spChg>
        <pc:graphicFrameChg chg="add mod modGraphic">
          <ac:chgData name="Sudhanya" userId="5047257d-b206-48a3-9852-0bac23189a2d" providerId="ADAL" clId="{EA75ED11-9008-486A-A6FA-0F399F12E4BD}" dt="2022-02-14T02:34:06.515" v="224" actId="26606"/>
          <ac:graphicFrameMkLst>
            <pc:docMk/>
            <pc:sldMk cId="331972334" sldId="283"/>
            <ac:graphicFrameMk id="4" creationId="{51B1EBC2-7F34-4FE0-9819-327B672A2B3C}"/>
          </ac:graphicFrameMkLst>
        </pc:graphicFrameChg>
        <pc:cxnChg chg="add">
          <ac:chgData name="Sudhanya" userId="5047257d-b206-48a3-9852-0bac23189a2d" providerId="ADAL" clId="{EA75ED11-9008-486A-A6FA-0F399F12E4BD}" dt="2022-02-14T02:34:06.515" v="224" actId="26606"/>
          <ac:cxnSpMkLst>
            <pc:docMk/>
            <pc:sldMk cId="331972334" sldId="283"/>
            <ac:cxnSpMk id="13" creationId="{CED23ACC-C318-4DEB-B776-570408C7FBA0}"/>
          </ac:cxnSpMkLst>
        </pc:cxnChg>
        <pc:cxnChg chg="add">
          <ac:chgData name="Sudhanya" userId="5047257d-b206-48a3-9852-0bac23189a2d" providerId="ADAL" clId="{EA75ED11-9008-486A-A6FA-0F399F12E4BD}" dt="2022-02-14T02:34:06.515" v="224" actId="26606"/>
          <ac:cxnSpMkLst>
            <pc:docMk/>
            <pc:sldMk cId="331972334" sldId="283"/>
            <ac:cxnSpMk id="15" creationId="{C5D9BE15-6B66-4F4C-B41A-B2A4C304902F}"/>
          </ac:cxnSpMkLst>
        </pc:cxnChg>
      </pc:sldChg>
      <pc:sldChg chg="modSp new mod">
        <pc:chgData name="Sudhanya" userId="5047257d-b206-48a3-9852-0bac23189a2d" providerId="ADAL" clId="{EA75ED11-9008-486A-A6FA-0F399F12E4BD}" dt="2022-02-14T02:53:24.007" v="550" actId="20577"/>
        <pc:sldMkLst>
          <pc:docMk/>
          <pc:sldMk cId="208193130" sldId="284"/>
        </pc:sldMkLst>
        <pc:spChg chg="mod">
          <ac:chgData name="Sudhanya" userId="5047257d-b206-48a3-9852-0bac23189a2d" providerId="ADAL" clId="{EA75ED11-9008-486A-A6FA-0F399F12E4BD}" dt="2022-02-14T02:51:54.567" v="465" actId="20577"/>
          <ac:spMkLst>
            <pc:docMk/>
            <pc:sldMk cId="208193130" sldId="284"/>
            <ac:spMk id="2" creationId="{877FBAD1-827F-409E-9ECB-38977DC44441}"/>
          </ac:spMkLst>
        </pc:spChg>
        <pc:spChg chg="mod">
          <ac:chgData name="Sudhanya" userId="5047257d-b206-48a3-9852-0bac23189a2d" providerId="ADAL" clId="{EA75ED11-9008-486A-A6FA-0F399F12E4BD}" dt="2022-02-14T02:53:24.007" v="550" actId="20577"/>
          <ac:spMkLst>
            <pc:docMk/>
            <pc:sldMk cId="208193130" sldId="284"/>
            <ac:spMk id="3" creationId="{1BBB8654-0466-4A5F-94D6-9E32A6266953}"/>
          </ac:spMkLst>
        </pc:spChg>
      </pc:sldChg>
    </pc:docChg>
  </pc:docChgLst>
  <pc:docChgLst>
    <pc:chgData name="Sudhanya" userId="5047257d-b206-48a3-9852-0bac23189a2d" providerId="ADAL" clId="{D3B5F005-289E-4A65-A0A2-916A3AEDBFF0}"/>
    <pc:docChg chg="undo custSel addSld delSld modSld">
      <pc:chgData name="Sudhanya" userId="5047257d-b206-48a3-9852-0bac23189a2d" providerId="ADAL" clId="{D3B5F005-289E-4A65-A0A2-916A3AEDBFF0}" dt="2022-02-16T02:44:32.667" v="1157" actId="1076"/>
      <pc:docMkLst>
        <pc:docMk/>
      </pc:docMkLst>
      <pc:sldChg chg="addSp modSp mod setBg modNotesTx">
        <pc:chgData name="Sudhanya" userId="5047257d-b206-48a3-9852-0bac23189a2d" providerId="ADAL" clId="{D3B5F005-289E-4A65-A0A2-916A3AEDBFF0}" dt="2022-02-16T01:46:28.806" v="25"/>
        <pc:sldMkLst>
          <pc:docMk/>
          <pc:sldMk cId="2898522872" sldId="279"/>
        </pc:sldMkLst>
        <pc:spChg chg="mod">
          <ac:chgData name="Sudhanya" userId="5047257d-b206-48a3-9852-0bac23189a2d" providerId="ADAL" clId="{D3B5F005-289E-4A65-A0A2-916A3AEDBFF0}" dt="2022-02-16T01:46:05.789" v="23" actId="26606"/>
          <ac:spMkLst>
            <pc:docMk/>
            <pc:sldMk cId="2898522872" sldId="279"/>
            <ac:spMk id="2" creationId="{8B209DE8-B978-4044-9B1D-91498C00993F}"/>
          </ac:spMkLst>
        </pc:spChg>
        <pc:spChg chg="mod">
          <ac:chgData name="Sudhanya" userId="5047257d-b206-48a3-9852-0bac23189a2d" providerId="ADAL" clId="{D3B5F005-289E-4A65-A0A2-916A3AEDBFF0}" dt="2022-02-16T01:46:05.789" v="23" actId="26606"/>
          <ac:spMkLst>
            <pc:docMk/>
            <pc:sldMk cId="2898522872" sldId="279"/>
            <ac:spMk id="3" creationId="{4516EF6E-5B81-4BBB-97CF-D35C31B06A7E}"/>
          </ac:spMkLst>
        </pc:spChg>
        <pc:spChg chg="add">
          <ac:chgData name="Sudhanya" userId="5047257d-b206-48a3-9852-0bac23189a2d" providerId="ADAL" clId="{D3B5F005-289E-4A65-A0A2-916A3AEDBFF0}" dt="2022-02-16T01:46:05.789" v="23" actId="26606"/>
          <ac:spMkLst>
            <pc:docMk/>
            <pc:sldMk cId="2898522872" sldId="279"/>
            <ac:spMk id="71" creationId="{22171661-0838-4942-A149-8C1B789266A2}"/>
          </ac:spMkLst>
        </pc:spChg>
        <pc:picChg chg="add mod">
          <ac:chgData name="Sudhanya" userId="5047257d-b206-48a3-9852-0bac23189a2d" providerId="ADAL" clId="{D3B5F005-289E-4A65-A0A2-916A3AEDBFF0}" dt="2022-02-16T01:46:05.789" v="23" actId="26606"/>
          <ac:picMkLst>
            <pc:docMk/>
            <pc:sldMk cId="2898522872" sldId="279"/>
            <ac:picMk id="1026" creationId="{D19D4935-6CA1-43CA-9838-2F1042400131}"/>
          </ac:picMkLst>
        </pc:picChg>
        <pc:cxnChg chg="add">
          <ac:chgData name="Sudhanya" userId="5047257d-b206-48a3-9852-0bac23189a2d" providerId="ADAL" clId="{D3B5F005-289E-4A65-A0A2-916A3AEDBFF0}" dt="2022-02-16T01:46:05.789" v="23" actId="26606"/>
          <ac:cxnSpMkLst>
            <pc:docMk/>
            <pc:sldMk cId="2898522872" sldId="279"/>
            <ac:cxnSpMk id="73" creationId="{BB04A404-AF1E-4EC9-AF7D-46C68BFCEBB6}"/>
          </ac:cxnSpMkLst>
        </pc:cxnChg>
        <pc:cxnChg chg="add">
          <ac:chgData name="Sudhanya" userId="5047257d-b206-48a3-9852-0bac23189a2d" providerId="ADAL" clId="{D3B5F005-289E-4A65-A0A2-916A3AEDBFF0}" dt="2022-02-16T01:46:05.789" v="23" actId="26606"/>
          <ac:cxnSpMkLst>
            <pc:docMk/>
            <pc:sldMk cId="2898522872" sldId="279"/>
            <ac:cxnSpMk id="75" creationId="{B1874503-FE8B-408C-ABAF-2B72BAC29666}"/>
          </ac:cxnSpMkLst>
        </pc:cxnChg>
      </pc:sldChg>
      <pc:sldChg chg="del">
        <pc:chgData name="Sudhanya" userId="5047257d-b206-48a3-9852-0bac23189a2d" providerId="ADAL" clId="{D3B5F005-289E-4A65-A0A2-916A3AEDBFF0}" dt="2022-02-16T01:47:02.850" v="26" actId="47"/>
        <pc:sldMkLst>
          <pc:docMk/>
          <pc:sldMk cId="89181293" sldId="280"/>
        </pc:sldMkLst>
      </pc:sldChg>
      <pc:sldChg chg="modSp new mod">
        <pc:chgData name="Sudhanya" userId="5047257d-b206-48a3-9852-0bac23189a2d" providerId="ADAL" clId="{D3B5F005-289E-4A65-A0A2-916A3AEDBFF0}" dt="2022-02-16T01:48:48.110" v="50"/>
        <pc:sldMkLst>
          <pc:docMk/>
          <pc:sldMk cId="1913633546" sldId="280"/>
        </pc:sldMkLst>
        <pc:spChg chg="mod">
          <ac:chgData name="Sudhanya" userId="5047257d-b206-48a3-9852-0bac23189a2d" providerId="ADAL" clId="{D3B5F005-289E-4A65-A0A2-916A3AEDBFF0}" dt="2022-02-16T01:47:10.040" v="43" actId="20577"/>
          <ac:spMkLst>
            <pc:docMk/>
            <pc:sldMk cId="1913633546" sldId="280"/>
            <ac:spMk id="2" creationId="{82497846-0D82-4519-BC94-0F5C8C449E40}"/>
          </ac:spMkLst>
        </pc:spChg>
        <pc:spChg chg="mod">
          <ac:chgData name="Sudhanya" userId="5047257d-b206-48a3-9852-0bac23189a2d" providerId="ADAL" clId="{D3B5F005-289E-4A65-A0A2-916A3AEDBFF0}" dt="2022-02-16T01:48:48.110" v="50"/>
          <ac:spMkLst>
            <pc:docMk/>
            <pc:sldMk cId="1913633546" sldId="280"/>
            <ac:spMk id="3" creationId="{75AE4442-EADA-4786-927C-CBEC39986E8D}"/>
          </ac:spMkLst>
        </pc:spChg>
      </pc:sldChg>
      <pc:sldChg chg="modSp new mod modNotesTx">
        <pc:chgData name="Sudhanya" userId="5047257d-b206-48a3-9852-0bac23189a2d" providerId="ADAL" clId="{D3B5F005-289E-4A65-A0A2-916A3AEDBFF0}" dt="2022-02-16T02:24:51.091" v="227" actId="20577"/>
        <pc:sldMkLst>
          <pc:docMk/>
          <pc:sldMk cId="1088575475" sldId="281"/>
        </pc:sldMkLst>
        <pc:spChg chg="mod">
          <ac:chgData name="Sudhanya" userId="5047257d-b206-48a3-9852-0bac23189a2d" providerId="ADAL" clId="{D3B5F005-289E-4A65-A0A2-916A3AEDBFF0}" dt="2022-02-16T01:48:59.086" v="63" actId="20577"/>
          <ac:spMkLst>
            <pc:docMk/>
            <pc:sldMk cId="1088575475" sldId="281"/>
            <ac:spMk id="2" creationId="{292BF915-B5D2-405E-8A4F-C0138D794A16}"/>
          </ac:spMkLst>
        </pc:spChg>
        <pc:spChg chg="mod">
          <ac:chgData name="Sudhanya" userId="5047257d-b206-48a3-9852-0bac23189a2d" providerId="ADAL" clId="{D3B5F005-289E-4A65-A0A2-916A3AEDBFF0}" dt="2022-02-16T01:49:17.753" v="71" actId="27636"/>
          <ac:spMkLst>
            <pc:docMk/>
            <pc:sldMk cId="1088575475" sldId="281"/>
            <ac:spMk id="3" creationId="{6CA9FFDA-2FCC-4E2E-A015-849928067BBA}"/>
          </ac:spMkLst>
        </pc:spChg>
      </pc:sldChg>
      <pc:sldChg chg="del">
        <pc:chgData name="Sudhanya" userId="5047257d-b206-48a3-9852-0bac23189a2d" providerId="ADAL" clId="{D3B5F005-289E-4A65-A0A2-916A3AEDBFF0}" dt="2022-02-16T01:47:03.352" v="27" actId="47"/>
        <pc:sldMkLst>
          <pc:docMk/>
          <pc:sldMk cId="3202544205" sldId="281"/>
        </pc:sldMkLst>
      </pc:sldChg>
      <pc:sldChg chg="addSp delSp modSp new del mod setBg">
        <pc:chgData name="Sudhanya" userId="5047257d-b206-48a3-9852-0bac23189a2d" providerId="ADAL" clId="{D3B5F005-289E-4A65-A0A2-916A3AEDBFF0}" dt="2022-02-16T01:51:32.262" v="87" actId="47"/>
        <pc:sldMkLst>
          <pc:docMk/>
          <pc:sldMk cId="221792222" sldId="282"/>
        </pc:sldMkLst>
        <pc:spChg chg="add del">
          <ac:chgData name="Sudhanya" userId="5047257d-b206-48a3-9852-0bac23189a2d" providerId="ADAL" clId="{D3B5F005-289E-4A65-A0A2-916A3AEDBFF0}" dt="2022-02-16T01:50:16.420" v="79" actId="478"/>
          <ac:spMkLst>
            <pc:docMk/>
            <pc:sldMk cId="221792222" sldId="282"/>
            <ac:spMk id="2" creationId="{28094D1A-305C-4921-ABB6-AF99485B5560}"/>
          </ac:spMkLst>
        </pc:spChg>
        <pc:spChg chg="add del mod">
          <ac:chgData name="Sudhanya" userId="5047257d-b206-48a3-9852-0bac23189a2d" providerId="ADAL" clId="{D3B5F005-289E-4A65-A0A2-916A3AEDBFF0}" dt="2022-02-16T01:50:27.570" v="81"/>
          <ac:spMkLst>
            <pc:docMk/>
            <pc:sldMk cId="221792222" sldId="282"/>
            <ac:spMk id="3" creationId="{F13D12E6-3464-459C-9CCC-A4D2CB6695AB}"/>
          </ac:spMkLst>
        </pc:spChg>
        <pc:spChg chg="add mod">
          <ac:chgData name="Sudhanya" userId="5047257d-b206-48a3-9852-0bac23189a2d" providerId="ADAL" clId="{D3B5F005-289E-4A65-A0A2-916A3AEDBFF0}" dt="2022-02-16T01:51:28.908" v="86" actId="14100"/>
          <ac:spMkLst>
            <pc:docMk/>
            <pc:sldMk cId="221792222" sldId="282"/>
            <ac:spMk id="7" creationId="{13C6C89D-E504-40BA-9501-20D56ECB9EB9}"/>
          </ac:spMkLst>
        </pc:spChg>
        <pc:spChg chg="add">
          <ac:chgData name="Sudhanya" userId="5047257d-b206-48a3-9852-0bac23189a2d" providerId="ADAL" clId="{D3B5F005-289E-4A65-A0A2-916A3AEDBFF0}" dt="2022-02-16T01:50:31.493" v="82" actId="26606"/>
          <ac:spMkLst>
            <pc:docMk/>
            <pc:sldMk cId="221792222" sldId="282"/>
            <ac:spMk id="10" creationId="{A6CA7A60-8DF8-4B78-BFE3-B372B90AB9F5}"/>
          </ac:spMkLst>
        </pc:spChg>
        <pc:spChg chg="add">
          <ac:chgData name="Sudhanya" userId="5047257d-b206-48a3-9852-0bac23189a2d" providerId="ADAL" clId="{D3B5F005-289E-4A65-A0A2-916A3AEDBFF0}" dt="2022-02-16T01:50:31.493" v="82" actId="26606"/>
          <ac:spMkLst>
            <pc:docMk/>
            <pc:sldMk cId="221792222" sldId="282"/>
            <ac:spMk id="12" creationId="{469A5737-8D36-4BF8-AC7D-2AA2B6B633CA}"/>
          </ac:spMkLst>
        </pc:spChg>
        <pc:graphicFrameChg chg="add del mod modGraphic">
          <ac:chgData name="Sudhanya" userId="5047257d-b206-48a3-9852-0bac23189a2d" providerId="ADAL" clId="{D3B5F005-289E-4A65-A0A2-916A3AEDBFF0}" dt="2022-02-16T01:50:14.182" v="78"/>
          <ac:graphicFrameMkLst>
            <pc:docMk/>
            <pc:sldMk cId="221792222" sldId="282"/>
            <ac:graphicFrameMk id="4" creationId="{8BACBDF0-340D-467E-8B3C-3E4737D6D17E}"/>
          </ac:graphicFrameMkLst>
        </pc:graphicFrameChg>
        <pc:graphicFrameChg chg="add del mod">
          <ac:chgData name="Sudhanya" userId="5047257d-b206-48a3-9852-0bac23189a2d" providerId="ADAL" clId="{D3B5F005-289E-4A65-A0A2-916A3AEDBFF0}" dt="2022-02-16T01:51:21.258" v="83" actId="478"/>
          <ac:graphicFrameMkLst>
            <pc:docMk/>
            <pc:sldMk cId="221792222" sldId="282"/>
            <ac:graphicFrameMk id="5" creationId="{AE62829E-452F-49BF-8180-CAC8597B21A3}"/>
          </ac:graphicFrameMkLst>
        </pc:graphicFrameChg>
        <pc:cxnChg chg="add">
          <ac:chgData name="Sudhanya" userId="5047257d-b206-48a3-9852-0bac23189a2d" providerId="ADAL" clId="{D3B5F005-289E-4A65-A0A2-916A3AEDBFF0}" dt="2022-02-16T01:50:31.493" v="82" actId="26606"/>
          <ac:cxnSpMkLst>
            <pc:docMk/>
            <pc:sldMk cId="221792222" sldId="282"/>
            <ac:cxnSpMk id="14" creationId="{72ECE8B0-6962-4F5B-830A-E8F8F97267E0}"/>
          </ac:cxnSpMkLst>
        </pc:cxnChg>
        <pc:cxnChg chg="add">
          <ac:chgData name="Sudhanya" userId="5047257d-b206-48a3-9852-0bac23189a2d" providerId="ADAL" clId="{D3B5F005-289E-4A65-A0A2-916A3AEDBFF0}" dt="2022-02-16T01:50:31.493" v="82" actId="26606"/>
          <ac:cxnSpMkLst>
            <pc:docMk/>
            <pc:sldMk cId="221792222" sldId="282"/>
            <ac:cxnSpMk id="16" creationId="{FEAF673E-0279-495F-A8A9-F84D0AB5A491}"/>
          </ac:cxnSpMkLst>
        </pc:cxnChg>
      </pc:sldChg>
      <pc:sldChg chg="del">
        <pc:chgData name="Sudhanya" userId="5047257d-b206-48a3-9852-0bac23189a2d" providerId="ADAL" clId="{D3B5F005-289E-4A65-A0A2-916A3AEDBFF0}" dt="2022-02-16T01:47:03.604" v="28" actId="47"/>
        <pc:sldMkLst>
          <pc:docMk/>
          <pc:sldMk cId="699244594" sldId="282"/>
        </pc:sldMkLst>
      </pc:sldChg>
      <pc:sldChg chg="addSp delSp modSp new mod setBg">
        <pc:chgData name="Sudhanya" userId="5047257d-b206-48a3-9852-0bac23189a2d" providerId="ADAL" clId="{D3B5F005-289E-4A65-A0A2-916A3AEDBFF0}" dt="2022-02-16T01:51:43.412" v="108" actId="26606"/>
        <pc:sldMkLst>
          <pc:docMk/>
          <pc:sldMk cId="996983507" sldId="282"/>
        </pc:sldMkLst>
        <pc:spChg chg="mod">
          <ac:chgData name="Sudhanya" userId="5047257d-b206-48a3-9852-0bac23189a2d" providerId="ADAL" clId="{D3B5F005-289E-4A65-A0A2-916A3AEDBFF0}" dt="2022-02-16T01:51:43.412" v="108" actId="26606"/>
          <ac:spMkLst>
            <pc:docMk/>
            <pc:sldMk cId="996983507" sldId="282"/>
            <ac:spMk id="2" creationId="{A79E2E76-6D93-446E-93E0-B62FF566913A}"/>
          </ac:spMkLst>
        </pc:spChg>
        <pc:spChg chg="del">
          <ac:chgData name="Sudhanya" userId="5047257d-b206-48a3-9852-0bac23189a2d" providerId="ADAL" clId="{D3B5F005-289E-4A65-A0A2-916A3AEDBFF0}" dt="2022-02-16T01:51:40.673" v="107"/>
          <ac:spMkLst>
            <pc:docMk/>
            <pc:sldMk cId="996983507" sldId="282"/>
            <ac:spMk id="3" creationId="{53AC461E-2819-428C-9D0B-D194A41C611F}"/>
          </ac:spMkLst>
        </pc:spChg>
        <pc:spChg chg="add">
          <ac:chgData name="Sudhanya" userId="5047257d-b206-48a3-9852-0bac23189a2d" providerId="ADAL" clId="{D3B5F005-289E-4A65-A0A2-916A3AEDBFF0}" dt="2022-02-16T01:51:43.412" v="108" actId="26606"/>
          <ac:spMkLst>
            <pc:docMk/>
            <pc:sldMk cId="996983507" sldId="282"/>
            <ac:spMk id="9" creationId="{A6CA7A60-8DF8-4B78-BFE3-B372B90AB9F5}"/>
          </ac:spMkLst>
        </pc:spChg>
        <pc:spChg chg="add">
          <ac:chgData name="Sudhanya" userId="5047257d-b206-48a3-9852-0bac23189a2d" providerId="ADAL" clId="{D3B5F005-289E-4A65-A0A2-916A3AEDBFF0}" dt="2022-02-16T01:51:43.412" v="108" actId="26606"/>
          <ac:spMkLst>
            <pc:docMk/>
            <pc:sldMk cId="996983507" sldId="282"/>
            <ac:spMk id="11" creationId="{469A5737-8D36-4BF8-AC7D-2AA2B6B633CA}"/>
          </ac:spMkLst>
        </pc:spChg>
        <pc:graphicFrameChg chg="add mod">
          <ac:chgData name="Sudhanya" userId="5047257d-b206-48a3-9852-0bac23189a2d" providerId="ADAL" clId="{D3B5F005-289E-4A65-A0A2-916A3AEDBFF0}" dt="2022-02-16T01:51:43.412" v="108" actId="26606"/>
          <ac:graphicFrameMkLst>
            <pc:docMk/>
            <pc:sldMk cId="996983507" sldId="282"/>
            <ac:graphicFrameMk id="4" creationId="{07A2F634-CE7A-48BF-A91E-1641DFDE96EA}"/>
          </ac:graphicFrameMkLst>
        </pc:graphicFrameChg>
        <pc:cxnChg chg="add">
          <ac:chgData name="Sudhanya" userId="5047257d-b206-48a3-9852-0bac23189a2d" providerId="ADAL" clId="{D3B5F005-289E-4A65-A0A2-916A3AEDBFF0}" dt="2022-02-16T01:51:43.412" v="108" actId="26606"/>
          <ac:cxnSpMkLst>
            <pc:docMk/>
            <pc:sldMk cId="996983507" sldId="282"/>
            <ac:cxnSpMk id="13" creationId="{72ECE8B0-6962-4F5B-830A-E8F8F97267E0}"/>
          </ac:cxnSpMkLst>
        </pc:cxnChg>
        <pc:cxnChg chg="add">
          <ac:chgData name="Sudhanya" userId="5047257d-b206-48a3-9852-0bac23189a2d" providerId="ADAL" clId="{D3B5F005-289E-4A65-A0A2-916A3AEDBFF0}" dt="2022-02-16T01:51:43.412" v="108" actId="26606"/>
          <ac:cxnSpMkLst>
            <pc:docMk/>
            <pc:sldMk cId="996983507" sldId="282"/>
            <ac:cxnSpMk id="15" creationId="{FEAF673E-0279-495F-A8A9-F84D0AB5A491}"/>
          </ac:cxnSpMkLst>
        </pc:cxnChg>
      </pc:sldChg>
      <pc:sldChg chg="del">
        <pc:chgData name="Sudhanya" userId="5047257d-b206-48a3-9852-0bac23189a2d" providerId="ADAL" clId="{D3B5F005-289E-4A65-A0A2-916A3AEDBFF0}" dt="2022-02-16T01:47:03.792" v="29" actId="47"/>
        <pc:sldMkLst>
          <pc:docMk/>
          <pc:sldMk cId="331972334" sldId="283"/>
        </pc:sldMkLst>
      </pc:sldChg>
      <pc:sldChg chg="addSp delSp modSp new mod setBg">
        <pc:chgData name="Sudhanya" userId="5047257d-b206-48a3-9852-0bac23189a2d" providerId="ADAL" clId="{D3B5F005-289E-4A65-A0A2-916A3AEDBFF0}" dt="2022-02-16T02:31:04.598" v="229" actId="20577"/>
        <pc:sldMkLst>
          <pc:docMk/>
          <pc:sldMk cId="2581423384" sldId="283"/>
        </pc:sldMkLst>
        <pc:spChg chg="add del mod">
          <ac:chgData name="Sudhanya" userId="5047257d-b206-48a3-9852-0bac23189a2d" providerId="ADAL" clId="{D3B5F005-289E-4A65-A0A2-916A3AEDBFF0}" dt="2022-02-16T01:55:39.141" v="122" actId="26606"/>
          <ac:spMkLst>
            <pc:docMk/>
            <pc:sldMk cId="2581423384" sldId="283"/>
            <ac:spMk id="2" creationId="{66F9AA0B-3A50-4E42-A117-BE45B3B11C97}"/>
          </ac:spMkLst>
        </pc:spChg>
        <pc:spChg chg="add del">
          <ac:chgData name="Sudhanya" userId="5047257d-b206-48a3-9852-0bac23189a2d" providerId="ADAL" clId="{D3B5F005-289E-4A65-A0A2-916A3AEDBFF0}" dt="2022-02-16T01:55:35.842" v="121"/>
          <ac:spMkLst>
            <pc:docMk/>
            <pc:sldMk cId="2581423384" sldId="283"/>
            <ac:spMk id="3" creationId="{0852A902-12EB-4435-8944-400D60A7A38D}"/>
          </ac:spMkLst>
        </pc:spChg>
        <pc:spChg chg="add del">
          <ac:chgData name="Sudhanya" userId="5047257d-b206-48a3-9852-0bac23189a2d" providerId="ADAL" clId="{D3B5F005-289E-4A65-A0A2-916A3AEDBFF0}" dt="2022-02-16T01:55:27.562" v="113" actId="26606"/>
          <ac:spMkLst>
            <pc:docMk/>
            <pc:sldMk cId="2581423384" sldId="283"/>
            <ac:spMk id="9" creationId="{A6CA7A60-8DF8-4B78-BFE3-B372B90AB9F5}"/>
          </ac:spMkLst>
        </pc:spChg>
        <pc:spChg chg="add">
          <ac:chgData name="Sudhanya" userId="5047257d-b206-48a3-9852-0bac23189a2d" providerId="ADAL" clId="{D3B5F005-289E-4A65-A0A2-916A3AEDBFF0}" dt="2022-02-16T01:55:39.141" v="122" actId="26606"/>
          <ac:spMkLst>
            <pc:docMk/>
            <pc:sldMk cId="2581423384" sldId="283"/>
            <ac:spMk id="10" creationId="{A6CA7A60-8DF8-4B78-BFE3-B372B90AB9F5}"/>
          </ac:spMkLst>
        </pc:spChg>
        <pc:spChg chg="add del">
          <ac:chgData name="Sudhanya" userId="5047257d-b206-48a3-9852-0bac23189a2d" providerId="ADAL" clId="{D3B5F005-289E-4A65-A0A2-916A3AEDBFF0}" dt="2022-02-16T01:55:27.562" v="113" actId="26606"/>
          <ac:spMkLst>
            <pc:docMk/>
            <pc:sldMk cId="2581423384" sldId="283"/>
            <ac:spMk id="11" creationId="{469A5737-8D36-4BF8-AC7D-2AA2B6B633CA}"/>
          </ac:spMkLst>
        </pc:spChg>
        <pc:spChg chg="add">
          <ac:chgData name="Sudhanya" userId="5047257d-b206-48a3-9852-0bac23189a2d" providerId="ADAL" clId="{D3B5F005-289E-4A65-A0A2-916A3AEDBFF0}" dt="2022-02-16T01:55:39.141" v="122" actId="26606"/>
          <ac:spMkLst>
            <pc:docMk/>
            <pc:sldMk cId="2581423384" sldId="283"/>
            <ac:spMk id="12" creationId="{469A5737-8D36-4BF8-AC7D-2AA2B6B633CA}"/>
          </ac:spMkLst>
        </pc:spChg>
        <pc:graphicFrameChg chg="add mod">
          <ac:chgData name="Sudhanya" userId="5047257d-b206-48a3-9852-0bac23189a2d" providerId="ADAL" clId="{D3B5F005-289E-4A65-A0A2-916A3AEDBFF0}" dt="2022-02-16T01:55:28.143" v="114"/>
          <ac:graphicFrameMkLst>
            <pc:docMk/>
            <pc:sldMk cId="2581423384" sldId="283"/>
            <ac:graphicFrameMk id="4" creationId="{7E526B24-9423-43C4-A1E9-938048341E81}"/>
          </ac:graphicFrameMkLst>
        </pc:graphicFrameChg>
        <pc:graphicFrameChg chg="add mod modGraphic">
          <ac:chgData name="Sudhanya" userId="5047257d-b206-48a3-9852-0bac23189a2d" providerId="ADAL" clId="{D3B5F005-289E-4A65-A0A2-916A3AEDBFF0}" dt="2022-02-16T02:31:04.598" v="229" actId="20577"/>
          <ac:graphicFrameMkLst>
            <pc:docMk/>
            <pc:sldMk cId="2581423384" sldId="283"/>
            <ac:graphicFrameMk id="5" creationId="{B6831954-7F50-4B99-AEB3-0F83FEBCD1A6}"/>
          </ac:graphicFrameMkLst>
        </pc:graphicFrameChg>
        <pc:cxnChg chg="add del">
          <ac:chgData name="Sudhanya" userId="5047257d-b206-48a3-9852-0bac23189a2d" providerId="ADAL" clId="{D3B5F005-289E-4A65-A0A2-916A3AEDBFF0}" dt="2022-02-16T01:55:27.562" v="113" actId="26606"/>
          <ac:cxnSpMkLst>
            <pc:docMk/>
            <pc:sldMk cId="2581423384" sldId="283"/>
            <ac:cxnSpMk id="13" creationId="{72ECE8B0-6962-4F5B-830A-E8F8F97267E0}"/>
          </ac:cxnSpMkLst>
        </pc:cxnChg>
        <pc:cxnChg chg="add">
          <ac:chgData name="Sudhanya" userId="5047257d-b206-48a3-9852-0bac23189a2d" providerId="ADAL" clId="{D3B5F005-289E-4A65-A0A2-916A3AEDBFF0}" dt="2022-02-16T01:55:39.141" v="122" actId="26606"/>
          <ac:cxnSpMkLst>
            <pc:docMk/>
            <pc:sldMk cId="2581423384" sldId="283"/>
            <ac:cxnSpMk id="14" creationId="{72ECE8B0-6962-4F5B-830A-E8F8F97267E0}"/>
          </ac:cxnSpMkLst>
        </pc:cxnChg>
        <pc:cxnChg chg="add del">
          <ac:chgData name="Sudhanya" userId="5047257d-b206-48a3-9852-0bac23189a2d" providerId="ADAL" clId="{D3B5F005-289E-4A65-A0A2-916A3AEDBFF0}" dt="2022-02-16T01:55:27.562" v="113" actId="26606"/>
          <ac:cxnSpMkLst>
            <pc:docMk/>
            <pc:sldMk cId="2581423384" sldId="283"/>
            <ac:cxnSpMk id="15" creationId="{FEAF673E-0279-495F-A8A9-F84D0AB5A491}"/>
          </ac:cxnSpMkLst>
        </pc:cxnChg>
        <pc:cxnChg chg="add">
          <ac:chgData name="Sudhanya" userId="5047257d-b206-48a3-9852-0bac23189a2d" providerId="ADAL" clId="{D3B5F005-289E-4A65-A0A2-916A3AEDBFF0}" dt="2022-02-16T01:55:39.141" v="122" actId="26606"/>
          <ac:cxnSpMkLst>
            <pc:docMk/>
            <pc:sldMk cId="2581423384" sldId="283"/>
            <ac:cxnSpMk id="16" creationId="{FEAF673E-0279-495F-A8A9-F84D0AB5A491}"/>
          </ac:cxnSpMkLst>
        </pc:cxnChg>
      </pc:sldChg>
      <pc:sldChg chg="del">
        <pc:chgData name="Sudhanya" userId="5047257d-b206-48a3-9852-0bac23189a2d" providerId="ADAL" clId="{D3B5F005-289E-4A65-A0A2-916A3AEDBFF0}" dt="2022-02-16T01:47:04.736" v="30" actId="47"/>
        <pc:sldMkLst>
          <pc:docMk/>
          <pc:sldMk cId="208193130" sldId="284"/>
        </pc:sldMkLst>
      </pc:sldChg>
      <pc:sldChg chg="modSp new mod">
        <pc:chgData name="Sudhanya" userId="5047257d-b206-48a3-9852-0bac23189a2d" providerId="ADAL" clId="{D3B5F005-289E-4A65-A0A2-916A3AEDBFF0}" dt="2022-02-16T02:37:34.022" v="1130" actId="20577"/>
        <pc:sldMkLst>
          <pc:docMk/>
          <pc:sldMk cId="3465780454" sldId="284"/>
        </pc:sldMkLst>
        <pc:spChg chg="mod">
          <ac:chgData name="Sudhanya" userId="5047257d-b206-48a3-9852-0bac23189a2d" providerId="ADAL" clId="{D3B5F005-289E-4A65-A0A2-916A3AEDBFF0}" dt="2022-02-16T02:31:17.144" v="236" actId="20577"/>
          <ac:spMkLst>
            <pc:docMk/>
            <pc:sldMk cId="3465780454" sldId="284"/>
            <ac:spMk id="2" creationId="{9767B5CB-395A-4EE6-871E-8443A59135F2}"/>
          </ac:spMkLst>
        </pc:spChg>
        <pc:spChg chg="mod">
          <ac:chgData name="Sudhanya" userId="5047257d-b206-48a3-9852-0bac23189a2d" providerId="ADAL" clId="{D3B5F005-289E-4A65-A0A2-916A3AEDBFF0}" dt="2022-02-16T02:37:34.022" v="1130" actId="20577"/>
          <ac:spMkLst>
            <pc:docMk/>
            <pc:sldMk cId="3465780454" sldId="284"/>
            <ac:spMk id="3" creationId="{9967E5FD-9BEC-4E6C-B412-5AAFCA3141D2}"/>
          </ac:spMkLst>
        </pc:spChg>
      </pc:sldChg>
      <pc:sldChg chg="addSp delSp modSp new mod setBg">
        <pc:chgData name="Sudhanya" userId="5047257d-b206-48a3-9852-0bac23189a2d" providerId="ADAL" clId="{D3B5F005-289E-4A65-A0A2-916A3AEDBFF0}" dt="2022-02-16T02:42:03.622" v="1142" actId="1076"/>
        <pc:sldMkLst>
          <pc:docMk/>
          <pc:sldMk cId="3823205261" sldId="285"/>
        </pc:sldMkLst>
        <pc:spChg chg="del">
          <ac:chgData name="Sudhanya" userId="5047257d-b206-48a3-9852-0bac23189a2d" providerId="ADAL" clId="{D3B5F005-289E-4A65-A0A2-916A3AEDBFF0}" dt="2022-02-16T02:40:52.911" v="1132" actId="478"/>
          <ac:spMkLst>
            <pc:docMk/>
            <pc:sldMk cId="3823205261" sldId="285"/>
            <ac:spMk id="2" creationId="{1E4DEB6B-A269-4EE2-BA1B-C610E5719BAA}"/>
          </ac:spMkLst>
        </pc:spChg>
        <pc:spChg chg="del">
          <ac:chgData name="Sudhanya" userId="5047257d-b206-48a3-9852-0bac23189a2d" providerId="ADAL" clId="{D3B5F005-289E-4A65-A0A2-916A3AEDBFF0}" dt="2022-02-16T02:40:54.487" v="1133" actId="478"/>
          <ac:spMkLst>
            <pc:docMk/>
            <pc:sldMk cId="3823205261" sldId="285"/>
            <ac:spMk id="3" creationId="{5A494C07-40A0-4730-92E1-3D7047A0D892}"/>
          </ac:spMkLst>
        </pc:spChg>
        <pc:spChg chg="add del">
          <ac:chgData name="Sudhanya" userId="5047257d-b206-48a3-9852-0bac23189a2d" providerId="ADAL" clId="{D3B5F005-289E-4A65-A0A2-916A3AEDBFF0}" dt="2022-02-16T02:41:50.521" v="1140" actId="26606"/>
          <ac:spMkLst>
            <pc:docMk/>
            <pc:sldMk cId="3823205261" sldId="285"/>
            <ac:spMk id="87" creationId="{2D23EF01-5C9E-4B1E-85FE-E230C5BC9C19}"/>
          </ac:spMkLst>
        </pc:spChg>
        <pc:spChg chg="add del">
          <ac:chgData name="Sudhanya" userId="5047257d-b206-48a3-9852-0bac23189a2d" providerId="ADAL" clId="{D3B5F005-289E-4A65-A0A2-916A3AEDBFF0}" dt="2022-02-16T02:41:50.521" v="1140" actId="26606"/>
          <ac:spMkLst>
            <pc:docMk/>
            <pc:sldMk cId="3823205261" sldId="285"/>
            <ac:spMk id="89" creationId="{BF8F92FE-E706-460E-95F3-8B49EF548D94}"/>
          </ac:spMkLst>
        </pc:spChg>
        <pc:picChg chg="add del mod">
          <ac:chgData name="Sudhanya" userId="5047257d-b206-48a3-9852-0bac23189a2d" providerId="ADAL" clId="{D3B5F005-289E-4A65-A0A2-916A3AEDBFF0}" dt="2022-02-16T02:41:45.265" v="1137" actId="478"/>
          <ac:picMkLst>
            <pc:docMk/>
            <pc:sldMk cId="3823205261" sldId="285"/>
            <ac:picMk id="5122" creationId="{5EE9C4A7-080F-4E71-A558-4D3854139453}"/>
          </ac:picMkLst>
        </pc:picChg>
        <pc:picChg chg="add mod">
          <ac:chgData name="Sudhanya" userId="5047257d-b206-48a3-9852-0bac23189a2d" providerId="ADAL" clId="{D3B5F005-289E-4A65-A0A2-916A3AEDBFF0}" dt="2022-02-16T02:42:03.622" v="1142" actId="1076"/>
          <ac:picMkLst>
            <pc:docMk/>
            <pc:sldMk cId="3823205261" sldId="285"/>
            <ac:picMk id="5124" creationId="{B5661C26-0846-45A9-83C8-E306285E48D6}"/>
          </ac:picMkLst>
        </pc:picChg>
        <pc:cxnChg chg="add del">
          <ac:chgData name="Sudhanya" userId="5047257d-b206-48a3-9852-0bac23189a2d" providerId="ADAL" clId="{D3B5F005-289E-4A65-A0A2-916A3AEDBFF0}" dt="2022-02-16T02:41:50.521" v="1140" actId="26606"/>
          <ac:cxnSpMkLst>
            <pc:docMk/>
            <pc:sldMk cId="3823205261" sldId="285"/>
            <ac:cxnSpMk id="73" creationId="{4436E0F2-A64B-471E-93C0-8DFE08CC57C8}"/>
          </ac:cxnSpMkLst>
        </pc:cxnChg>
        <pc:cxnChg chg="add del">
          <ac:chgData name="Sudhanya" userId="5047257d-b206-48a3-9852-0bac23189a2d" providerId="ADAL" clId="{D3B5F005-289E-4A65-A0A2-916A3AEDBFF0}" dt="2022-02-16T02:41:50.521" v="1140" actId="26606"/>
          <ac:cxnSpMkLst>
            <pc:docMk/>
            <pc:sldMk cId="3823205261" sldId="285"/>
            <ac:cxnSpMk id="75" creationId="{DC1E3AB1-2A8C-4607-9FAE-D8BDB280FE1A}"/>
          </ac:cxnSpMkLst>
        </pc:cxnChg>
        <pc:cxnChg chg="add del">
          <ac:chgData name="Sudhanya" userId="5047257d-b206-48a3-9852-0bac23189a2d" providerId="ADAL" clId="{D3B5F005-289E-4A65-A0A2-916A3AEDBFF0}" dt="2022-02-16T02:41:50.521" v="1140" actId="26606"/>
          <ac:cxnSpMkLst>
            <pc:docMk/>
            <pc:sldMk cId="3823205261" sldId="285"/>
            <ac:cxnSpMk id="77" creationId="{26D66059-832F-40B6-A35F-F56C8F38A1E7}"/>
          </ac:cxnSpMkLst>
        </pc:cxnChg>
        <pc:cxnChg chg="add del">
          <ac:chgData name="Sudhanya" userId="5047257d-b206-48a3-9852-0bac23189a2d" providerId="ADAL" clId="{D3B5F005-289E-4A65-A0A2-916A3AEDBFF0}" dt="2022-02-16T02:41:50.521" v="1140" actId="26606"/>
          <ac:cxnSpMkLst>
            <pc:docMk/>
            <pc:sldMk cId="3823205261" sldId="285"/>
            <ac:cxnSpMk id="79" creationId="{A515E2ED-7EA9-448D-83FA-54C3DF9723BD}"/>
          </ac:cxnSpMkLst>
        </pc:cxnChg>
        <pc:cxnChg chg="add del">
          <ac:chgData name="Sudhanya" userId="5047257d-b206-48a3-9852-0bac23189a2d" providerId="ADAL" clId="{D3B5F005-289E-4A65-A0A2-916A3AEDBFF0}" dt="2022-02-16T02:41:50.521" v="1140" actId="26606"/>
          <ac:cxnSpMkLst>
            <pc:docMk/>
            <pc:sldMk cId="3823205261" sldId="285"/>
            <ac:cxnSpMk id="81" creationId="{20595356-EABD-4767-AC9D-EA21FF115EC0}"/>
          </ac:cxnSpMkLst>
        </pc:cxnChg>
        <pc:cxnChg chg="add del">
          <ac:chgData name="Sudhanya" userId="5047257d-b206-48a3-9852-0bac23189a2d" providerId="ADAL" clId="{D3B5F005-289E-4A65-A0A2-916A3AEDBFF0}" dt="2022-02-16T02:41:50.521" v="1140" actId="26606"/>
          <ac:cxnSpMkLst>
            <pc:docMk/>
            <pc:sldMk cId="3823205261" sldId="285"/>
            <ac:cxnSpMk id="83" creationId="{28CD9F06-9628-469C-B788-A894E3E08281}"/>
          </ac:cxnSpMkLst>
        </pc:cxnChg>
        <pc:cxnChg chg="add del">
          <ac:chgData name="Sudhanya" userId="5047257d-b206-48a3-9852-0bac23189a2d" providerId="ADAL" clId="{D3B5F005-289E-4A65-A0A2-916A3AEDBFF0}" dt="2022-02-16T02:41:50.521" v="1140" actId="26606"/>
          <ac:cxnSpMkLst>
            <pc:docMk/>
            <pc:sldMk cId="3823205261" sldId="285"/>
            <ac:cxnSpMk id="85" creationId="{8550A431-0B61-421B-B4B7-24C0CFF0F938}"/>
          </ac:cxnSpMkLst>
        </pc:cxnChg>
        <pc:cxnChg chg="add del">
          <ac:chgData name="Sudhanya" userId="5047257d-b206-48a3-9852-0bac23189a2d" providerId="ADAL" clId="{D3B5F005-289E-4A65-A0A2-916A3AEDBFF0}" dt="2022-02-16T02:41:50.521" v="1140" actId="26606"/>
          <ac:cxnSpMkLst>
            <pc:docMk/>
            <pc:sldMk cId="3823205261" sldId="285"/>
            <ac:cxnSpMk id="91" creationId="{4BBA8B30-585D-4596-A896-BF3FD1FB253F}"/>
          </ac:cxnSpMkLst>
        </pc:cxnChg>
        <pc:cxnChg chg="add del">
          <ac:chgData name="Sudhanya" userId="5047257d-b206-48a3-9852-0bac23189a2d" providerId="ADAL" clId="{D3B5F005-289E-4A65-A0A2-916A3AEDBFF0}" dt="2022-02-16T02:41:50.521" v="1140" actId="26606"/>
          <ac:cxnSpMkLst>
            <pc:docMk/>
            <pc:sldMk cId="3823205261" sldId="285"/>
            <ac:cxnSpMk id="93" creationId="{EFD94027-0273-4AF2-87C2-49EB6D655031}"/>
          </ac:cxnSpMkLst>
        </pc:cxnChg>
        <pc:cxnChg chg="add del">
          <ac:chgData name="Sudhanya" userId="5047257d-b206-48a3-9852-0bac23189a2d" providerId="ADAL" clId="{D3B5F005-289E-4A65-A0A2-916A3AEDBFF0}" dt="2022-02-16T02:41:50.521" v="1140" actId="26606"/>
          <ac:cxnSpMkLst>
            <pc:docMk/>
            <pc:sldMk cId="3823205261" sldId="285"/>
            <ac:cxnSpMk id="95" creationId="{94870472-9E8A-42D0-BDA3-B312F4C72AF6}"/>
          </ac:cxnSpMkLst>
        </pc:cxnChg>
        <pc:cxnChg chg="add del">
          <ac:chgData name="Sudhanya" userId="5047257d-b206-48a3-9852-0bac23189a2d" providerId="ADAL" clId="{D3B5F005-289E-4A65-A0A2-916A3AEDBFF0}" dt="2022-02-16T02:41:50.521" v="1140" actId="26606"/>
          <ac:cxnSpMkLst>
            <pc:docMk/>
            <pc:sldMk cId="3823205261" sldId="285"/>
            <ac:cxnSpMk id="97" creationId="{BD280D8D-93BB-4BD4-86DA-25993A4B527F}"/>
          </ac:cxnSpMkLst>
        </pc:cxnChg>
        <pc:cxnChg chg="add del">
          <ac:chgData name="Sudhanya" userId="5047257d-b206-48a3-9852-0bac23189a2d" providerId="ADAL" clId="{D3B5F005-289E-4A65-A0A2-916A3AEDBFF0}" dt="2022-02-16T02:41:50.521" v="1140" actId="26606"/>
          <ac:cxnSpMkLst>
            <pc:docMk/>
            <pc:sldMk cId="3823205261" sldId="285"/>
            <ac:cxnSpMk id="99" creationId="{A9FEC981-EB48-4A49-88DF-0A6DB2ECB0D3}"/>
          </ac:cxnSpMkLst>
        </pc:cxnChg>
        <pc:cxnChg chg="add del">
          <ac:chgData name="Sudhanya" userId="5047257d-b206-48a3-9852-0bac23189a2d" providerId="ADAL" clId="{D3B5F005-289E-4A65-A0A2-916A3AEDBFF0}" dt="2022-02-16T02:41:50.521" v="1140" actId="26606"/>
          <ac:cxnSpMkLst>
            <pc:docMk/>
            <pc:sldMk cId="3823205261" sldId="285"/>
            <ac:cxnSpMk id="101" creationId="{FB91E5C6-85F3-4BA6-9D1E-794A781F62DB}"/>
          </ac:cxnSpMkLst>
        </pc:cxnChg>
        <pc:cxnChg chg="add del">
          <ac:chgData name="Sudhanya" userId="5047257d-b206-48a3-9852-0bac23189a2d" providerId="ADAL" clId="{D3B5F005-289E-4A65-A0A2-916A3AEDBFF0}" dt="2022-02-16T02:41:50.521" v="1140" actId="26606"/>
          <ac:cxnSpMkLst>
            <pc:docMk/>
            <pc:sldMk cId="3823205261" sldId="285"/>
            <ac:cxnSpMk id="103" creationId="{1DBFF75F-844B-447A-A83D-D0B0D85175D2}"/>
          </ac:cxnSpMkLst>
        </pc:cxnChg>
      </pc:sldChg>
      <pc:sldChg chg="addSp delSp modSp new mod">
        <pc:chgData name="Sudhanya" userId="5047257d-b206-48a3-9852-0bac23189a2d" providerId="ADAL" clId="{D3B5F005-289E-4A65-A0A2-916A3AEDBFF0}" dt="2022-02-16T02:43:11.898" v="1149" actId="14100"/>
        <pc:sldMkLst>
          <pc:docMk/>
          <pc:sldMk cId="2154337026" sldId="286"/>
        </pc:sldMkLst>
        <pc:spChg chg="del">
          <ac:chgData name="Sudhanya" userId="5047257d-b206-48a3-9852-0bac23189a2d" providerId="ADAL" clId="{D3B5F005-289E-4A65-A0A2-916A3AEDBFF0}" dt="2022-02-16T02:42:11.236" v="1144" actId="478"/>
          <ac:spMkLst>
            <pc:docMk/>
            <pc:sldMk cId="2154337026" sldId="286"/>
            <ac:spMk id="2" creationId="{15C32C9C-0B56-401A-B25A-2A6A13C49ECD}"/>
          </ac:spMkLst>
        </pc:spChg>
        <pc:spChg chg="del">
          <ac:chgData name="Sudhanya" userId="5047257d-b206-48a3-9852-0bac23189a2d" providerId="ADAL" clId="{D3B5F005-289E-4A65-A0A2-916A3AEDBFF0}" dt="2022-02-16T02:42:12.700" v="1145" actId="478"/>
          <ac:spMkLst>
            <pc:docMk/>
            <pc:sldMk cId="2154337026" sldId="286"/>
            <ac:spMk id="3" creationId="{205B3EB4-A45B-4417-AA0C-EBCAAFCCC887}"/>
          </ac:spMkLst>
        </pc:spChg>
        <pc:graphicFrameChg chg="add mod">
          <ac:chgData name="Sudhanya" userId="5047257d-b206-48a3-9852-0bac23189a2d" providerId="ADAL" clId="{D3B5F005-289E-4A65-A0A2-916A3AEDBFF0}" dt="2022-02-16T02:43:11.898" v="1149" actId="14100"/>
          <ac:graphicFrameMkLst>
            <pc:docMk/>
            <pc:sldMk cId="2154337026" sldId="286"/>
            <ac:graphicFrameMk id="4" creationId="{54859F03-EBF3-4966-B7A6-60D6E7148E1F}"/>
          </ac:graphicFrameMkLst>
        </pc:graphicFrameChg>
      </pc:sldChg>
      <pc:sldChg chg="addSp delSp modSp new mod">
        <pc:chgData name="Sudhanya" userId="5047257d-b206-48a3-9852-0bac23189a2d" providerId="ADAL" clId="{D3B5F005-289E-4A65-A0A2-916A3AEDBFF0}" dt="2022-02-16T02:44:32.667" v="1157" actId="1076"/>
        <pc:sldMkLst>
          <pc:docMk/>
          <pc:sldMk cId="1289480257" sldId="287"/>
        </pc:sldMkLst>
        <pc:spChg chg="del">
          <ac:chgData name="Sudhanya" userId="5047257d-b206-48a3-9852-0bac23189a2d" providerId="ADAL" clId="{D3B5F005-289E-4A65-A0A2-916A3AEDBFF0}" dt="2022-02-16T02:44:19.138" v="1152" actId="478"/>
          <ac:spMkLst>
            <pc:docMk/>
            <pc:sldMk cId="1289480257" sldId="287"/>
            <ac:spMk id="2" creationId="{A0A4C7F3-A95F-4D1A-8D1A-02AE0F954BEB}"/>
          </ac:spMkLst>
        </pc:spChg>
        <pc:spChg chg="del">
          <ac:chgData name="Sudhanya" userId="5047257d-b206-48a3-9852-0bac23189a2d" providerId="ADAL" clId="{D3B5F005-289E-4A65-A0A2-916A3AEDBFF0}" dt="2022-02-16T02:44:17.481" v="1151" actId="478"/>
          <ac:spMkLst>
            <pc:docMk/>
            <pc:sldMk cId="1289480257" sldId="287"/>
            <ac:spMk id="3" creationId="{B2D68E9B-0DEC-40D8-9DB4-51C4A8B0B70B}"/>
          </ac:spMkLst>
        </pc:spChg>
        <pc:picChg chg="add mod">
          <ac:chgData name="Sudhanya" userId="5047257d-b206-48a3-9852-0bac23189a2d" providerId="ADAL" clId="{D3B5F005-289E-4A65-A0A2-916A3AEDBFF0}" dt="2022-02-16T02:44:32.667" v="1157" actId="1076"/>
          <ac:picMkLst>
            <pc:docMk/>
            <pc:sldMk cId="1289480257" sldId="287"/>
            <ac:picMk id="6146" creationId="{BEE74CC4-01F7-45B5-85C4-44098BB356AC}"/>
          </ac:picMkLst>
        </pc:picChg>
      </pc:sldChg>
    </pc:docChg>
  </pc:docChgLst>
  <pc:docChgLst>
    <pc:chgData name="Sudhanya" userId="5047257d-b206-48a3-9852-0bac23189a2d" providerId="ADAL" clId="{6423CA56-5B58-42EB-8B66-2EE980C5BEF1}"/>
    <pc:docChg chg="delSld modSld sldOrd">
      <pc:chgData name="Sudhanya" userId="5047257d-b206-48a3-9852-0bac23189a2d" providerId="ADAL" clId="{6423CA56-5B58-42EB-8B66-2EE980C5BEF1}" dt="2021-12-28T00:52:16.286" v="9"/>
      <pc:docMkLst>
        <pc:docMk/>
      </pc:docMkLst>
      <pc:sldChg chg="ord">
        <pc:chgData name="Sudhanya" userId="5047257d-b206-48a3-9852-0bac23189a2d" providerId="ADAL" clId="{6423CA56-5B58-42EB-8B66-2EE980C5BEF1}" dt="2021-12-28T00:52:16.286" v="9"/>
        <pc:sldMkLst>
          <pc:docMk/>
          <pc:sldMk cId="859854860" sldId="257"/>
        </pc:sldMkLst>
      </pc:sldChg>
      <pc:sldChg chg="del">
        <pc:chgData name="Sudhanya" userId="5047257d-b206-48a3-9852-0bac23189a2d" providerId="ADAL" clId="{6423CA56-5B58-42EB-8B66-2EE980C5BEF1}" dt="2021-12-28T00:47:48.231" v="5" actId="47"/>
        <pc:sldMkLst>
          <pc:docMk/>
          <pc:sldMk cId="2470627523" sldId="258"/>
        </pc:sldMkLst>
      </pc:sldChg>
      <pc:sldChg chg="del">
        <pc:chgData name="Sudhanya" userId="5047257d-b206-48a3-9852-0bac23189a2d" providerId="ADAL" clId="{6423CA56-5B58-42EB-8B66-2EE980C5BEF1}" dt="2021-12-28T00:47:50.144" v="6" actId="47"/>
        <pc:sldMkLst>
          <pc:docMk/>
          <pc:sldMk cId="900943528" sldId="259"/>
        </pc:sldMkLst>
      </pc:sldChg>
      <pc:sldChg chg="del">
        <pc:chgData name="Sudhanya" userId="5047257d-b206-48a3-9852-0bac23189a2d" providerId="ADAL" clId="{6423CA56-5B58-42EB-8B66-2EE980C5BEF1}" dt="2021-12-28T00:46:54.896" v="0" actId="47"/>
        <pc:sldMkLst>
          <pc:docMk/>
          <pc:sldMk cId="639033093" sldId="263"/>
        </pc:sldMkLst>
      </pc:sldChg>
      <pc:sldChg chg="del">
        <pc:chgData name="Sudhanya" userId="5047257d-b206-48a3-9852-0bac23189a2d" providerId="ADAL" clId="{6423CA56-5B58-42EB-8B66-2EE980C5BEF1}" dt="2021-12-28T00:49:11.464" v="7" actId="2696"/>
        <pc:sldMkLst>
          <pc:docMk/>
          <pc:sldMk cId="3536385086" sldId="266"/>
        </pc:sldMkLst>
      </pc:sldChg>
      <pc:sldChg chg="del">
        <pc:chgData name="Sudhanya" userId="5047257d-b206-48a3-9852-0bac23189a2d" providerId="ADAL" clId="{6423CA56-5B58-42EB-8B66-2EE980C5BEF1}" dt="2021-12-28T00:47:22.277" v="1" actId="47"/>
        <pc:sldMkLst>
          <pc:docMk/>
          <pc:sldMk cId="286539259" sldId="267"/>
        </pc:sldMkLst>
      </pc:sldChg>
      <pc:sldChg chg="del">
        <pc:chgData name="Sudhanya" userId="5047257d-b206-48a3-9852-0bac23189a2d" providerId="ADAL" clId="{6423CA56-5B58-42EB-8B66-2EE980C5BEF1}" dt="2021-12-28T00:47:26.446" v="3" actId="47"/>
        <pc:sldMkLst>
          <pc:docMk/>
          <pc:sldMk cId="387526324" sldId="268"/>
        </pc:sldMkLst>
      </pc:sldChg>
      <pc:sldChg chg="del">
        <pc:chgData name="Sudhanya" userId="5047257d-b206-48a3-9852-0bac23189a2d" providerId="ADAL" clId="{6423CA56-5B58-42EB-8B66-2EE980C5BEF1}" dt="2021-12-28T00:47:24.402" v="2" actId="47"/>
        <pc:sldMkLst>
          <pc:docMk/>
          <pc:sldMk cId="2501554894" sldId="269"/>
        </pc:sldMkLst>
      </pc:sldChg>
      <pc:sldChg chg="del">
        <pc:chgData name="Sudhanya" userId="5047257d-b206-48a3-9852-0bac23189a2d" providerId="ADAL" clId="{6423CA56-5B58-42EB-8B66-2EE980C5BEF1}" dt="2021-12-28T00:47:33.531" v="4" actId="47"/>
        <pc:sldMkLst>
          <pc:docMk/>
          <pc:sldMk cId="965578623" sldId="270"/>
        </pc:sldMkLst>
      </pc:sldChg>
    </pc:docChg>
  </pc:docChgLst>
  <pc:docChgLst>
    <pc:chgData name="Sudhanya" userId="5047257d-b206-48a3-9852-0bac23189a2d" providerId="ADAL" clId="{1C770F53-0803-400D-986F-DCAE83C8AF49}"/>
    <pc:docChg chg="undo custSel addSld delSld modSld sldOrd">
      <pc:chgData name="Sudhanya" userId="5047257d-b206-48a3-9852-0bac23189a2d" providerId="ADAL" clId="{1C770F53-0803-400D-986F-DCAE83C8AF49}" dt="2022-02-21T02:38:26.076" v="581" actId="20577"/>
      <pc:docMkLst>
        <pc:docMk/>
      </pc:docMkLst>
      <pc:sldChg chg="modSp mod">
        <pc:chgData name="Sudhanya" userId="5047257d-b206-48a3-9852-0bac23189a2d" providerId="ADAL" clId="{1C770F53-0803-400D-986F-DCAE83C8AF49}" dt="2022-02-21T02:18:39.813" v="450"/>
        <pc:sldMkLst>
          <pc:docMk/>
          <pc:sldMk cId="2897252661" sldId="257"/>
        </pc:sldMkLst>
        <pc:spChg chg="mod">
          <ac:chgData name="Sudhanya" userId="5047257d-b206-48a3-9852-0bac23189a2d" providerId="ADAL" clId="{1C770F53-0803-400D-986F-DCAE83C8AF49}" dt="2022-02-21T02:13:44.999" v="8" actId="20577"/>
          <ac:spMkLst>
            <pc:docMk/>
            <pc:sldMk cId="2897252661" sldId="257"/>
            <ac:spMk id="2" creationId="{E63DCBFA-D2EC-4DC5-8648-B27EF12AFF1C}"/>
          </ac:spMkLst>
        </pc:spChg>
        <pc:spChg chg="mod">
          <ac:chgData name="Sudhanya" userId="5047257d-b206-48a3-9852-0bac23189a2d" providerId="ADAL" clId="{1C770F53-0803-400D-986F-DCAE83C8AF49}" dt="2022-02-21T02:18:39.813" v="450"/>
          <ac:spMkLst>
            <pc:docMk/>
            <pc:sldMk cId="2897252661" sldId="257"/>
            <ac:spMk id="3" creationId="{2881A407-E919-4977-A015-B70EAF0F3A71}"/>
          </ac:spMkLst>
        </pc:spChg>
      </pc:sldChg>
      <pc:sldChg chg="del">
        <pc:chgData name="Sudhanya" userId="5047257d-b206-48a3-9852-0bac23189a2d" providerId="ADAL" clId="{1C770F53-0803-400D-986F-DCAE83C8AF49}" dt="2022-02-21T02:18:53.423" v="451" actId="47"/>
        <pc:sldMkLst>
          <pc:docMk/>
          <pc:sldMk cId="587675344" sldId="258"/>
        </pc:sldMkLst>
      </pc:sldChg>
      <pc:sldChg chg="addSp delSp modSp new mod setBg">
        <pc:chgData name="Sudhanya" userId="5047257d-b206-48a3-9852-0bac23189a2d" providerId="ADAL" clId="{1C770F53-0803-400D-986F-DCAE83C8AF49}" dt="2022-02-21T02:20:22.256" v="461" actId="26606"/>
        <pc:sldMkLst>
          <pc:docMk/>
          <pc:sldMk cId="4069709661" sldId="258"/>
        </pc:sldMkLst>
        <pc:spChg chg="mod">
          <ac:chgData name="Sudhanya" userId="5047257d-b206-48a3-9852-0bac23189a2d" providerId="ADAL" clId="{1C770F53-0803-400D-986F-DCAE83C8AF49}" dt="2022-02-21T02:20:22.256" v="461" actId="26606"/>
          <ac:spMkLst>
            <pc:docMk/>
            <pc:sldMk cId="4069709661" sldId="258"/>
            <ac:spMk id="2" creationId="{C8705BBC-A678-44F7-89DF-A12755B41D23}"/>
          </ac:spMkLst>
        </pc:spChg>
        <pc:spChg chg="mod ord">
          <ac:chgData name="Sudhanya" userId="5047257d-b206-48a3-9852-0bac23189a2d" providerId="ADAL" clId="{1C770F53-0803-400D-986F-DCAE83C8AF49}" dt="2022-02-21T02:20:22.256" v="461" actId="26606"/>
          <ac:spMkLst>
            <pc:docMk/>
            <pc:sldMk cId="4069709661" sldId="258"/>
            <ac:spMk id="3" creationId="{255A5B6E-44EF-4B20-A1A1-4F136CBA1AF4}"/>
          </ac:spMkLst>
        </pc:spChg>
        <pc:spChg chg="add del">
          <ac:chgData name="Sudhanya" userId="5047257d-b206-48a3-9852-0bac23189a2d" providerId="ADAL" clId="{1C770F53-0803-400D-986F-DCAE83C8AF49}" dt="2022-02-21T02:20:22.256" v="460" actId="26606"/>
          <ac:spMkLst>
            <pc:docMk/>
            <pc:sldMk cId="4069709661" sldId="258"/>
            <ac:spMk id="71" creationId="{22171661-0838-4942-A149-8C1B789266A2}"/>
          </ac:spMkLst>
        </pc:spChg>
        <pc:spChg chg="add">
          <ac:chgData name="Sudhanya" userId="5047257d-b206-48a3-9852-0bac23189a2d" providerId="ADAL" clId="{1C770F53-0803-400D-986F-DCAE83C8AF49}" dt="2022-02-21T02:20:22.256" v="461" actId="26606"/>
          <ac:spMkLst>
            <pc:docMk/>
            <pc:sldMk cId="4069709661" sldId="258"/>
            <ac:spMk id="1028" creationId="{F8222250-799A-4AD0-9BD1-BE6EB7A06AD0}"/>
          </ac:spMkLst>
        </pc:spChg>
        <pc:spChg chg="add">
          <ac:chgData name="Sudhanya" userId="5047257d-b206-48a3-9852-0bac23189a2d" providerId="ADAL" clId="{1C770F53-0803-400D-986F-DCAE83C8AF49}" dt="2022-02-21T02:20:22.256" v="461" actId="26606"/>
          <ac:spMkLst>
            <pc:docMk/>
            <pc:sldMk cId="4069709661" sldId="258"/>
            <ac:spMk id="1029" creationId="{B770432A-C0A6-4D4F-AE2C-705049DAB85F}"/>
          </ac:spMkLst>
        </pc:spChg>
        <pc:picChg chg="add mod">
          <ac:chgData name="Sudhanya" userId="5047257d-b206-48a3-9852-0bac23189a2d" providerId="ADAL" clId="{1C770F53-0803-400D-986F-DCAE83C8AF49}" dt="2022-02-21T02:20:22.256" v="461" actId="26606"/>
          <ac:picMkLst>
            <pc:docMk/>
            <pc:sldMk cId="4069709661" sldId="258"/>
            <ac:picMk id="1026" creationId="{A3FACE6C-43CD-49AC-A18A-4DCBEBA8C04A}"/>
          </ac:picMkLst>
        </pc:picChg>
        <pc:cxnChg chg="add del">
          <ac:chgData name="Sudhanya" userId="5047257d-b206-48a3-9852-0bac23189a2d" providerId="ADAL" clId="{1C770F53-0803-400D-986F-DCAE83C8AF49}" dt="2022-02-21T02:20:22.256" v="460" actId="26606"/>
          <ac:cxnSpMkLst>
            <pc:docMk/>
            <pc:sldMk cId="4069709661" sldId="258"/>
            <ac:cxnSpMk id="73" creationId="{BB04A404-AF1E-4EC9-AF7D-46C68BFCEBB6}"/>
          </ac:cxnSpMkLst>
        </pc:cxnChg>
        <pc:cxnChg chg="add del">
          <ac:chgData name="Sudhanya" userId="5047257d-b206-48a3-9852-0bac23189a2d" providerId="ADAL" clId="{1C770F53-0803-400D-986F-DCAE83C8AF49}" dt="2022-02-21T02:20:22.256" v="460" actId="26606"/>
          <ac:cxnSpMkLst>
            <pc:docMk/>
            <pc:sldMk cId="4069709661" sldId="258"/>
            <ac:cxnSpMk id="75" creationId="{B1874503-FE8B-408C-ABAF-2B72BAC29666}"/>
          </ac:cxnSpMkLst>
        </pc:cxnChg>
        <pc:cxnChg chg="add">
          <ac:chgData name="Sudhanya" userId="5047257d-b206-48a3-9852-0bac23189a2d" providerId="ADAL" clId="{1C770F53-0803-400D-986F-DCAE83C8AF49}" dt="2022-02-21T02:20:22.256" v="461" actId="26606"/>
          <ac:cxnSpMkLst>
            <pc:docMk/>
            <pc:sldMk cId="4069709661" sldId="258"/>
            <ac:cxnSpMk id="1030" creationId="{78FBE787-8B1D-40E5-8468-6F665BB5D7CB}"/>
          </ac:cxnSpMkLst>
        </pc:cxnChg>
      </pc:sldChg>
      <pc:sldChg chg="addSp delSp modSp new mod modNotesTx">
        <pc:chgData name="Sudhanya" userId="5047257d-b206-48a3-9852-0bac23189a2d" providerId="ADAL" clId="{1C770F53-0803-400D-986F-DCAE83C8AF49}" dt="2022-02-21T02:23:41.473" v="488"/>
        <pc:sldMkLst>
          <pc:docMk/>
          <pc:sldMk cId="1452515831" sldId="259"/>
        </pc:sldMkLst>
        <pc:spChg chg="mod">
          <ac:chgData name="Sudhanya" userId="5047257d-b206-48a3-9852-0bac23189a2d" providerId="ADAL" clId="{1C770F53-0803-400D-986F-DCAE83C8AF49}" dt="2022-02-21T02:21:35.907" v="464"/>
          <ac:spMkLst>
            <pc:docMk/>
            <pc:sldMk cId="1452515831" sldId="259"/>
            <ac:spMk id="2" creationId="{FA05E1BA-A3CA-4806-9683-3A479C504F97}"/>
          </ac:spMkLst>
        </pc:spChg>
        <pc:spChg chg="mod">
          <ac:chgData name="Sudhanya" userId="5047257d-b206-48a3-9852-0bac23189a2d" providerId="ADAL" clId="{1C770F53-0803-400D-986F-DCAE83C8AF49}" dt="2022-02-21T02:22:48.623" v="487" actId="27636"/>
          <ac:spMkLst>
            <pc:docMk/>
            <pc:sldMk cId="1452515831" sldId="259"/>
            <ac:spMk id="3" creationId="{5E4C7C91-A646-45AC-8178-B62A96454548}"/>
          </ac:spMkLst>
        </pc:spChg>
        <pc:spChg chg="add del">
          <ac:chgData name="Sudhanya" userId="5047257d-b206-48a3-9852-0bac23189a2d" providerId="ADAL" clId="{1C770F53-0803-400D-986F-DCAE83C8AF49}" dt="2022-02-21T02:22:27.848" v="476"/>
          <ac:spMkLst>
            <pc:docMk/>
            <pc:sldMk cId="1452515831" sldId="259"/>
            <ac:spMk id="4" creationId="{E77F8B6B-50B2-42D4-B58A-77833267B9DC}"/>
          </ac:spMkLst>
        </pc:spChg>
      </pc:sldChg>
      <pc:sldChg chg="modSp new mod ord">
        <pc:chgData name="Sudhanya" userId="5047257d-b206-48a3-9852-0bac23189a2d" providerId="ADAL" clId="{1C770F53-0803-400D-986F-DCAE83C8AF49}" dt="2022-02-21T02:25:26.406" v="497"/>
        <pc:sldMkLst>
          <pc:docMk/>
          <pc:sldMk cId="3421335215" sldId="260"/>
        </pc:sldMkLst>
        <pc:spChg chg="mod">
          <ac:chgData name="Sudhanya" userId="5047257d-b206-48a3-9852-0bac23189a2d" providerId="ADAL" clId="{1C770F53-0803-400D-986F-DCAE83C8AF49}" dt="2022-02-21T02:24:01.089" v="490"/>
          <ac:spMkLst>
            <pc:docMk/>
            <pc:sldMk cId="3421335215" sldId="260"/>
            <ac:spMk id="2" creationId="{DE933B37-BA50-4CBA-8FF6-4DDD54432D03}"/>
          </ac:spMkLst>
        </pc:spChg>
        <pc:spChg chg="mod">
          <ac:chgData name="Sudhanya" userId="5047257d-b206-48a3-9852-0bac23189a2d" providerId="ADAL" clId="{1C770F53-0803-400D-986F-DCAE83C8AF49}" dt="2022-02-21T02:24:54.573" v="495" actId="6549"/>
          <ac:spMkLst>
            <pc:docMk/>
            <pc:sldMk cId="3421335215" sldId="260"/>
            <ac:spMk id="3" creationId="{5AF77A63-9F74-4658-BE09-98EA5DEAD5E2}"/>
          </ac:spMkLst>
        </pc:spChg>
      </pc:sldChg>
      <pc:sldChg chg="modSp new mod modNotesTx">
        <pc:chgData name="Sudhanya" userId="5047257d-b206-48a3-9852-0bac23189a2d" providerId="ADAL" clId="{1C770F53-0803-400D-986F-DCAE83C8AF49}" dt="2022-02-21T02:27:03.577" v="530"/>
        <pc:sldMkLst>
          <pc:docMk/>
          <pc:sldMk cId="2960362646" sldId="261"/>
        </pc:sldMkLst>
        <pc:spChg chg="mod">
          <ac:chgData name="Sudhanya" userId="5047257d-b206-48a3-9852-0bac23189a2d" providerId="ADAL" clId="{1C770F53-0803-400D-986F-DCAE83C8AF49}" dt="2022-02-21T02:25:34.438" v="512" actId="20577"/>
          <ac:spMkLst>
            <pc:docMk/>
            <pc:sldMk cId="2960362646" sldId="261"/>
            <ac:spMk id="2" creationId="{112BA7B0-846E-4E8A-8C89-79AE214B86AE}"/>
          </ac:spMkLst>
        </pc:spChg>
        <pc:spChg chg="mod">
          <ac:chgData name="Sudhanya" userId="5047257d-b206-48a3-9852-0bac23189a2d" providerId="ADAL" clId="{1C770F53-0803-400D-986F-DCAE83C8AF49}" dt="2022-02-21T02:26:52.835" v="529" actId="27636"/>
          <ac:spMkLst>
            <pc:docMk/>
            <pc:sldMk cId="2960362646" sldId="261"/>
            <ac:spMk id="3" creationId="{8EB8FA0C-5679-4307-8824-369D8F07BA37}"/>
          </ac:spMkLst>
        </pc:spChg>
      </pc:sldChg>
      <pc:sldChg chg="modSp new mod modNotesTx">
        <pc:chgData name="Sudhanya" userId="5047257d-b206-48a3-9852-0bac23189a2d" providerId="ADAL" clId="{1C770F53-0803-400D-986F-DCAE83C8AF49}" dt="2022-02-21T02:36:19.500" v="562"/>
        <pc:sldMkLst>
          <pc:docMk/>
          <pc:sldMk cId="3677458780" sldId="262"/>
        </pc:sldMkLst>
        <pc:spChg chg="mod">
          <ac:chgData name="Sudhanya" userId="5047257d-b206-48a3-9852-0bac23189a2d" providerId="ADAL" clId="{1C770F53-0803-400D-986F-DCAE83C8AF49}" dt="2022-02-21T02:34:22.374" v="537"/>
          <ac:spMkLst>
            <pc:docMk/>
            <pc:sldMk cId="3677458780" sldId="262"/>
            <ac:spMk id="2" creationId="{42B470C4-2AC3-4028-84CA-1208EEF52AA3}"/>
          </ac:spMkLst>
        </pc:spChg>
        <pc:spChg chg="mod">
          <ac:chgData name="Sudhanya" userId="5047257d-b206-48a3-9852-0bac23189a2d" providerId="ADAL" clId="{1C770F53-0803-400D-986F-DCAE83C8AF49}" dt="2022-02-21T02:36:08.788" v="561" actId="113"/>
          <ac:spMkLst>
            <pc:docMk/>
            <pc:sldMk cId="3677458780" sldId="262"/>
            <ac:spMk id="3" creationId="{62DB9475-8E8A-4FF0-B269-E8DF30048B0F}"/>
          </ac:spMkLst>
        </pc:spChg>
      </pc:sldChg>
      <pc:sldChg chg="modSp new mod modNotesTx">
        <pc:chgData name="Sudhanya" userId="5047257d-b206-48a3-9852-0bac23189a2d" providerId="ADAL" clId="{1C770F53-0803-400D-986F-DCAE83C8AF49}" dt="2022-02-21T02:38:26.076" v="581" actId="20577"/>
        <pc:sldMkLst>
          <pc:docMk/>
          <pc:sldMk cId="4035226635" sldId="263"/>
        </pc:sldMkLst>
        <pc:spChg chg="mod">
          <ac:chgData name="Sudhanya" userId="5047257d-b206-48a3-9852-0bac23189a2d" providerId="ADAL" clId="{1C770F53-0803-400D-986F-DCAE83C8AF49}" dt="2022-02-21T02:36:57.913" v="564"/>
          <ac:spMkLst>
            <pc:docMk/>
            <pc:sldMk cId="4035226635" sldId="263"/>
            <ac:spMk id="2" creationId="{9C66B8CB-3A96-43AB-A065-DA7B2B62FD3E}"/>
          </ac:spMkLst>
        </pc:spChg>
        <pc:spChg chg="mod">
          <ac:chgData name="Sudhanya" userId="5047257d-b206-48a3-9852-0bac23189a2d" providerId="ADAL" clId="{1C770F53-0803-400D-986F-DCAE83C8AF49}" dt="2022-02-21T02:37:13.051" v="565"/>
          <ac:spMkLst>
            <pc:docMk/>
            <pc:sldMk cId="4035226635" sldId="263"/>
            <ac:spMk id="3" creationId="{000723FD-9A6E-4EFF-B0F0-0448C6D75B69}"/>
          </ac:spMkLst>
        </pc:spChg>
      </pc:sldChg>
    </pc:docChg>
  </pc:docChgLst>
  <pc:docChgLst>
    <pc:chgData name="Sudhanya" userId="5047257d-b206-48a3-9852-0bac23189a2d" providerId="ADAL" clId="{59994E50-1C53-4A7E-87F7-393EF97BA01E}"/>
    <pc:docChg chg="undo custSel addSld modSld">
      <pc:chgData name="Sudhanya" userId="5047257d-b206-48a3-9852-0bac23189a2d" providerId="ADAL" clId="{59994E50-1C53-4A7E-87F7-393EF97BA01E}" dt="2022-01-28T09:16:34.643" v="2149"/>
      <pc:docMkLst>
        <pc:docMk/>
      </pc:docMkLst>
      <pc:sldChg chg="modSp mod">
        <pc:chgData name="Sudhanya" userId="5047257d-b206-48a3-9852-0bac23189a2d" providerId="ADAL" clId="{59994E50-1C53-4A7E-87F7-393EF97BA01E}" dt="2022-01-28T05:04:52.199" v="2133" actId="14100"/>
        <pc:sldMkLst>
          <pc:docMk/>
          <pc:sldMk cId="436129910" sldId="269"/>
        </pc:sldMkLst>
        <pc:spChg chg="mod">
          <ac:chgData name="Sudhanya" userId="5047257d-b206-48a3-9852-0bac23189a2d" providerId="ADAL" clId="{59994E50-1C53-4A7E-87F7-393EF97BA01E}" dt="2022-01-28T01:50:17.098" v="528" actId="20577"/>
          <ac:spMkLst>
            <pc:docMk/>
            <pc:sldMk cId="436129910" sldId="269"/>
            <ac:spMk id="2" creationId="{0F123EED-2CE4-4C6B-A747-821106D2E00C}"/>
          </ac:spMkLst>
        </pc:spChg>
        <pc:spChg chg="mod">
          <ac:chgData name="Sudhanya" userId="5047257d-b206-48a3-9852-0bac23189a2d" providerId="ADAL" clId="{59994E50-1C53-4A7E-87F7-393EF97BA01E}" dt="2022-01-28T05:04:52.199" v="2133" actId="14100"/>
          <ac:spMkLst>
            <pc:docMk/>
            <pc:sldMk cId="436129910" sldId="269"/>
            <ac:spMk id="3" creationId="{D6F4C6E6-B770-4491-B478-70AAA5D4664E}"/>
          </ac:spMkLst>
        </pc:spChg>
      </pc:sldChg>
      <pc:sldChg chg="addSp delSp modSp mod setBg modNotesTx">
        <pc:chgData name="Sudhanya" userId="5047257d-b206-48a3-9852-0bac23189a2d" providerId="ADAL" clId="{59994E50-1C53-4A7E-87F7-393EF97BA01E}" dt="2022-01-28T01:42:33.997" v="78" actId="20577"/>
        <pc:sldMkLst>
          <pc:docMk/>
          <pc:sldMk cId="3857459399" sldId="273"/>
        </pc:sldMkLst>
        <pc:spChg chg="del mod">
          <ac:chgData name="Sudhanya" userId="5047257d-b206-48a3-9852-0bac23189a2d" providerId="ADAL" clId="{59994E50-1C53-4A7E-87F7-393EF97BA01E}" dt="2022-01-28T01:20:45.639" v="1" actId="478"/>
          <ac:spMkLst>
            <pc:docMk/>
            <pc:sldMk cId="3857459399" sldId="273"/>
            <ac:spMk id="2" creationId="{ED5C7BF1-98D3-4D2E-9D5B-11E02E45B4EB}"/>
          </ac:spMkLst>
        </pc:spChg>
        <pc:spChg chg="del">
          <ac:chgData name="Sudhanya" userId="5047257d-b206-48a3-9852-0bac23189a2d" providerId="ADAL" clId="{59994E50-1C53-4A7E-87F7-393EF97BA01E}" dt="2022-01-28T01:20:49.232" v="2" actId="478"/>
          <ac:spMkLst>
            <pc:docMk/>
            <pc:sldMk cId="3857459399" sldId="273"/>
            <ac:spMk id="3" creationId="{EFB9E602-3E91-428B-9918-C5965979CCBE}"/>
          </ac:spMkLst>
        </pc:spChg>
        <pc:spChg chg="add del mod">
          <ac:chgData name="Sudhanya" userId="5047257d-b206-48a3-9852-0bac23189a2d" providerId="ADAL" clId="{59994E50-1C53-4A7E-87F7-393EF97BA01E}" dt="2022-01-28T01:20:57.008" v="4" actId="26606"/>
          <ac:spMkLst>
            <pc:docMk/>
            <pc:sldMk cId="3857459399" sldId="273"/>
            <ac:spMk id="5" creationId="{39063E9E-0A7D-4900-B73A-7E030E979989}"/>
          </ac:spMkLst>
        </pc:spChg>
        <pc:spChg chg="add">
          <ac:chgData name="Sudhanya" userId="5047257d-b206-48a3-9852-0bac23189a2d" providerId="ADAL" clId="{59994E50-1C53-4A7E-87F7-393EF97BA01E}" dt="2022-01-28T01:20:57.008" v="4" actId="26606"/>
          <ac:spMkLst>
            <pc:docMk/>
            <pc:sldMk cId="3857459399" sldId="273"/>
            <ac:spMk id="85" creationId="{53851C1C-90B4-4D68-8D77-ACEDEBF972A3}"/>
          </ac:spMkLst>
        </pc:spChg>
        <pc:spChg chg="add">
          <ac:chgData name="Sudhanya" userId="5047257d-b206-48a3-9852-0bac23189a2d" providerId="ADAL" clId="{59994E50-1C53-4A7E-87F7-393EF97BA01E}" dt="2022-01-28T01:20:57.008" v="4" actId="26606"/>
          <ac:spMkLst>
            <pc:docMk/>
            <pc:sldMk cId="3857459399" sldId="273"/>
            <ac:spMk id="87" creationId="{66A6C3B0-6FDC-4B35-B7CE-CC75F305A27F}"/>
          </ac:spMkLst>
        </pc:spChg>
        <pc:picChg chg="add mod">
          <ac:chgData name="Sudhanya" userId="5047257d-b206-48a3-9852-0bac23189a2d" providerId="ADAL" clId="{59994E50-1C53-4A7E-87F7-393EF97BA01E}" dt="2022-01-28T01:20:57.008" v="4" actId="26606"/>
          <ac:picMkLst>
            <pc:docMk/>
            <pc:sldMk cId="3857459399" sldId="273"/>
            <ac:picMk id="1026" creationId="{68E9DA7D-9DE0-4BE5-ACD2-33639422245F}"/>
          </ac:picMkLst>
        </pc:picChg>
        <pc:cxnChg chg="add">
          <ac:chgData name="Sudhanya" userId="5047257d-b206-48a3-9852-0bac23189a2d" providerId="ADAL" clId="{59994E50-1C53-4A7E-87F7-393EF97BA01E}" dt="2022-01-28T01:20:57.008" v="4" actId="26606"/>
          <ac:cxnSpMkLst>
            <pc:docMk/>
            <pc:sldMk cId="3857459399" sldId="273"/>
            <ac:cxnSpMk id="71" creationId="{4436E0F2-A64B-471E-93C0-8DFE08CC57C8}"/>
          </ac:cxnSpMkLst>
        </pc:cxnChg>
        <pc:cxnChg chg="add">
          <ac:chgData name="Sudhanya" userId="5047257d-b206-48a3-9852-0bac23189a2d" providerId="ADAL" clId="{59994E50-1C53-4A7E-87F7-393EF97BA01E}" dt="2022-01-28T01:20:57.008" v="4" actId="26606"/>
          <ac:cxnSpMkLst>
            <pc:docMk/>
            <pc:sldMk cId="3857459399" sldId="273"/>
            <ac:cxnSpMk id="73" creationId="{DC1E3AB1-2A8C-4607-9FAE-D8BDB280FE1A}"/>
          </ac:cxnSpMkLst>
        </pc:cxnChg>
        <pc:cxnChg chg="add">
          <ac:chgData name="Sudhanya" userId="5047257d-b206-48a3-9852-0bac23189a2d" providerId="ADAL" clId="{59994E50-1C53-4A7E-87F7-393EF97BA01E}" dt="2022-01-28T01:20:57.008" v="4" actId="26606"/>
          <ac:cxnSpMkLst>
            <pc:docMk/>
            <pc:sldMk cId="3857459399" sldId="273"/>
            <ac:cxnSpMk id="75" creationId="{26D66059-832F-40B6-A35F-F56C8F38A1E7}"/>
          </ac:cxnSpMkLst>
        </pc:cxnChg>
        <pc:cxnChg chg="add">
          <ac:chgData name="Sudhanya" userId="5047257d-b206-48a3-9852-0bac23189a2d" providerId="ADAL" clId="{59994E50-1C53-4A7E-87F7-393EF97BA01E}" dt="2022-01-28T01:20:57.008" v="4" actId="26606"/>
          <ac:cxnSpMkLst>
            <pc:docMk/>
            <pc:sldMk cId="3857459399" sldId="273"/>
            <ac:cxnSpMk id="77" creationId="{A515E2ED-7EA9-448D-83FA-54C3DF9723BD}"/>
          </ac:cxnSpMkLst>
        </pc:cxnChg>
        <pc:cxnChg chg="add">
          <ac:chgData name="Sudhanya" userId="5047257d-b206-48a3-9852-0bac23189a2d" providerId="ADAL" clId="{59994E50-1C53-4A7E-87F7-393EF97BA01E}" dt="2022-01-28T01:20:57.008" v="4" actId="26606"/>
          <ac:cxnSpMkLst>
            <pc:docMk/>
            <pc:sldMk cId="3857459399" sldId="273"/>
            <ac:cxnSpMk id="79" creationId="{20595356-EABD-4767-AC9D-EA21FF115EC0}"/>
          </ac:cxnSpMkLst>
        </pc:cxnChg>
        <pc:cxnChg chg="add">
          <ac:chgData name="Sudhanya" userId="5047257d-b206-48a3-9852-0bac23189a2d" providerId="ADAL" clId="{59994E50-1C53-4A7E-87F7-393EF97BA01E}" dt="2022-01-28T01:20:57.008" v="4" actId="26606"/>
          <ac:cxnSpMkLst>
            <pc:docMk/>
            <pc:sldMk cId="3857459399" sldId="273"/>
            <ac:cxnSpMk id="81" creationId="{28CD9F06-9628-469C-B788-A894E3E08281}"/>
          </ac:cxnSpMkLst>
        </pc:cxnChg>
        <pc:cxnChg chg="add">
          <ac:chgData name="Sudhanya" userId="5047257d-b206-48a3-9852-0bac23189a2d" providerId="ADAL" clId="{59994E50-1C53-4A7E-87F7-393EF97BA01E}" dt="2022-01-28T01:20:57.008" v="4" actId="26606"/>
          <ac:cxnSpMkLst>
            <pc:docMk/>
            <pc:sldMk cId="3857459399" sldId="273"/>
            <ac:cxnSpMk id="83" creationId="{8550A431-0B61-421B-B4B7-24C0CFF0F938}"/>
          </ac:cxnSpMkLst>
        </pc:cxnChg>
        <pc:cxnChg chg="add">
          <ac:chgData name="Sudhanya" userId="5047257d-b206-48a3-9852-0bac23189a2d" providerId="ADAL" clId="{59994E50-1C53-4A7E-87F7-393EF97BA01E}" dt="2022-01-28T01:20:57.008" v="4" actId="26606"/>
          <ac:cxnSpMkLst>
            <pc:docMk/>
            <pc:sldMk cId="3857459399" sldId="273"/>
            <ac:cxnSpMk id="89" creationId="{BF6F135C-352B-4218-8C4A-72DA56E2BC8D}"/>
          </ac:cxnSpMkLst>
        </pc:cxnChg>
        <pc:cxnChg chg="add">
          <ac:chgData name="Sudhanya" userId="5047257d-b206-48a3-9852-0bac23189a2d" providerId="ADAL" clId="{59994E50-1C53-4A7E-87F7-393EF97BA01E}" dt="2022-01-28T01:20:57.008" v="4" actId="26606"/>
          <ac:cxnSpMkLst>
            <pc:docMk/>
            <pc:sldMk cId="3857459399" sldId="273"/>
            <ac:cxnSpMk id="91" creationId="{3358AD04-C5C5-4EED-9739-2CCED69898D0}"/>
          </ac:cxnSpMkLst>
        </pc:cxnChg>
        <pc:cxnChg chg="add">
          <ac:chgData name="Sudhanya" userId="5047257d-b206-48a3-9852-0bac23189a2d" providerId="ADAL" clId="{59994E50-1C53-4A7E-87F7-393EF97BA01E}" dt="2022-01-28T01:20:57.008" v="4" actId="26606"/>
          <ac:cxnSpMkLst>
            <pc:docMk/>
            <pc:sldMk cId="3857459399" sldId="273"/>
            <ac:cxnSpMk id="93" creationId="{72A09171-30F7-4DDD-8406-68606DFBEF5D}"/>
          </ac:cxnSpMkLst>
        </pc:cxnChg>
      </pc:sldChg>
      <pc:sldChg chg="modSp mod">
        <pc:chgData name="Sudhanya" userId="5047257d-b206-48a3-9852-0bac23189a2d" providerId="ADAL" clId="{59994E50-1C53-4A7E-87F7-393EF97BA01E}" dt="2022-01-28T01:48:33.505" v="496" actId="20577"/>
        <pc:sldMkLst>
          <pc:docMk/>
          <pc:sldMk cId="581069175" sldId="274"/>
        </pc:sldMkLst>
        <pc:spChg chg="mod">
          <ac:chgData name="Sudhanya" userId="5047257d-b206-48a3-9852-0bac23189a2d" providerId="ADAL" clId="{59994E50-1C53-4A7E-87F7-393EF97BA01E}" dt="2022-01-28T01:45:44.572" v="95" actId="20577"/>
          <ac:spMkLst>
            <pc:docMk/>
            <pc:sldMk cId="581069175" sldId="274"/>
            <ac:spMk id="2" creationId="{0D2501AC-BF6E-4E23-B332-8473A23BC137}"/>
          </ac:spMkLst>
        </pc:spChg>
        <pc:spChg chg="mod">
          <ac:chgData name="Sudhanya" userId="5047257d-b206-48a3-9852-0bac23189a2d" providerId="ADAL" clId="{59994E50-1C53-4A7E-87F7-393EF97BA01E}" dt="2022-01-28T01:48:33.505" v="496" actId="20577"/>
          <ac:spMkLst>
            <pc:docMk/>
            <pc:sldMk cId="581069175" sldId="274"/>
            <ac:spMk id="3" creationId="{854C2B6B-BB51-4C31-B497-E1CEC2825A64}"/>
          </ac:spMkLst>
        </pc:spChg>
      </pc:sldChg>
      <pc:sldChg chg="modSp mod">
        <pc:chgData name="Sudhanya" userId="5047257d-b206-48a3-9852-0bac23189a2d" providerId="ADAL" clId="{59994E50-1C53-4A7E-87F7-393EF97BA01E}" dt="2022-01-28T02:28:03.603" v="2105" actId="313"/>
        <pc:sldMkLst>
          <pc:docMk/>
          <pc:sldMk cId="2940724156" sldId="275"/>
        </pc:sldMkLst>
        <pc:spChg chg="mod">
          <ac:chgData name="Sudhanya" userId="5047257d-b206-48a3-9852-0bac23189a2d" providerId="ADAL" clId="{59994E50-1C53-4A7E-87F7-393EF97BA01E}" dt="2022-01-28T02:22:13.422" v="1553" actId="20577"/>
          <ac:spMkLst>
            <pc:docMk/>
            <pc:sldMk cId="2940724156" sldId="275"/>
            <ac:spMk id="2" creationId="{2D7D6B3B-7F7A-4BE6-A334-C04C45525346}"/>
          </ac:spMkLst>
        </pc:spChg>
        <pc:spChg chg="mod">
          <ac:chgData name="Sudhanya" userId="5047257d-b206-48a3-9852-0bac23189a2d" providerId="ADAL" clId="{59994E50-1C53-4A7E-87F7-393EF97BA01E}" dt="2022-01-28T02:28:03.603" v="2105" actId="313"/>
          <ac:spMkLst>
            <pc:docMk/>
            <pc:sldMk cId="2940724156" sldId="275"/>
            <ac:spMk id="3" creationId="{F737E2E9-C608-41E0-9F88-66B50FB885A9}"/>
          </ac:spMkLst>
        </pc:spChg>
      </pc:sldChg>
      <pc:sldChg chg="addSp delSp modSp new mod">
        <pc:chgData name="Sudhanya" userId="5047257d-b206-48a3-9852-0bac23189a2d" providerId="ADAL" clId="{59994E50-1C53-4A7E-87F7-393EF97BA01E}" dt="2022-01-28T02:32:21.142" v="2126"/>
        <pc:sldMkLst>
          <pc:docMk/>
          <pc:sldMk cId="2977890173" sldId="276"/>
        </pc:sldMkLst>
        <pc:spChg chg="mod">
          <ac:chgData name="Sudhanya" userId="5047257d-b206-48a3-9852-0bac23189a2d" providerId="ADAL" clId="{59994E50-1C53-4A7E-87F7-393EF97BA01E}" dt="2022-01-28T02:32:13.686" v="2122" actId="20577"/>
          <ac:spMkLst>
            <pc:docMk/>
            <pc:sldMk cId="2977890173" sldId="276"/>
            <ac:spMk id="2" creationId="{3B36697B-688B-4BFD-8553-2F6429F0A165}"/>
          </ac:spMkLst>
        </pc:spChg>
        <pc:spChg chg="add del mod">
          <ac:chgData name="Sudhanya" userId="5047257d-b206-48a3-9852-0bac23189a2d" providerId="ADAL" clId="{59994E50-1C53-4A7E-87F7-393EF97BA01E}" dt="2022-01-28T02:32:21.142" v="2126"/>
          <ac:spMkLst>
            <pc:docMk/>
            <pc:sldMk cId="2977890173" sldId="276"/>
            <ac:spMk id="3" creationId="{20D88E75-6B5B-48B8-ACC3-BB4EFE1D63A6}"/>
          </ac:spMkLst>
        </pc:spChg>
        <pc:spChg chg="add del mod">
          <ac:chgData name="Sudhanya" userId="5047257d-b206-48a3-9852-0bac23189a2d" providerId="ADAL" clId="{59994E50-1C53-4A7E-87F7-393EF97BA01E}" dt="2022-01-28T02:32:18.584" v="2124"/>
          <ac:spMkLst>
            <pc:docMk/>
            <pc:sldMk cId="2977890173" sldId="276"/>
            <ac:spMk id="4" creationId="{F26E509B-432F-4C38-BE02-00240BF8D976}"/>
          </ac:spMkLst>
        </pc:spChg>
      </pc:sldChg>
      <pc:sldChg chg="modSp new mod">
        <pc:chgData name="Sudhanya" userId="5047257d-b206-48a3-9852-0bac23189a2d" providerId="ADAL" clId="{59994E50-1C53-4A7E-87F7-393EF97BA01E}" dt="2022-01-28T05:04:44.884" v="2132"/>
        <pc:sldMkLst>
          <pc:docMk/>
          <pc:sldMk cId="1591238125" sldId="277"/>
        </pc:sldMkLst>
        <pc:spChg chg="mod">
          <ac:chgData name="Sudhanya" userId="5047257d-b206-48a3-9852-0bac23189a2d" providerId="ADAL" clId="{59994E50-1C53-4A7E-87F7-393EF97BA01E}" dt="2022-01-28T05:04:44.884" v="2132"/>
          <ac:spMkLst>
            <pc:docMk/>
            <pc:sldMk cId="1591238125" sldId="277"/>
            <ac:spMk id="3" creationId="{9E144BDE-50CB-4988-AB66-46EAE29BBDCF}"/>
          </ac:spMkLst>
        </pc:spChg>
      </pc:sldChg>
      <pc:sldChg chg="addSp delSp modSp new mod setBg">
        <pc:chgData name="Sudhanya" userId="5047257d-b206-48a3-9852-0bac23189a2d" providerId="ADAL" clId="{59994E50-1C53-4A7E-87F7-393EF97BA01E}" dt="2022-01-28T09:16:34.643" v="2149"/>
        <pc:sldMkLst>
          <pc:docMk/>
          <pc:sldMk cId="673126565" sldId="278"/>
        </pc:sldMkLst>
        <pc:spChg chg="del">
          <ac:chgData name="Sudhanya" userId="5047257d-b206-48a3-9852-0bac23189a2d" providerId="ADAL" clId="{59994E50-1C53-4A7E-87F7-393EF97BA01E}" dt="2022-01-28T09:14:48.260" v="2136" actId="478"/>
          <ac:spMkLst>
            <pc:docMk/>
            <pc:sldMk cId="673126565" sldId="278"/>
            <ac:spMk id="2" creationId="{EF015AFF-A93B-49C6-AEE8-F90018B45FC0}"/>
          </ac:spMkLst>
        </pc:spChg>
        <pc:spChg chg="del">
          <ac:chgData name="Sudhanya" userId="5047257d-b206-48a3-9852-0bac23189a2d" providerId="ADAL" clId="{59994E50-1C53-4A7E-87F7-393EF97BA01E}" dt="2022-01-28T09:14:46.142" v="2135" actId="478"/>
          <ac:spMkLst>
            <pc:docMk/>
            <pc:sldMk cId="673126565" sldId="278"/>
            <ac:spMk id="3" creationId="{01E7FE34-407C-4F50-87CA-7A64B9ED33A7}"/>
          </ac:spMkLst>
        </pc:spChg>
        <pc:spChg chg="add ord">
          <ac:chgData name="Sudhanya" userId="5047257d-b206-48a3-9852-0bac23189a2d" providerId="ADAL" clId="{59994E50-1C53-4A7E-87F7-393EF97BA01E}" dt="2022-01-28T09:15:18.843" v="2144" actId="26606"/>
          <ac:spMkLst>
            <pc:docMk/>
            <pc:sldMk cId="673126565" sldId="278"/>
            <ac:spMk id="4" creationId="{D57E4FA4-8227-4ACA-979C-9E1857AE4221}"/>
          </ac:spMkLst>
        </pc:spChg>
        <pc:spChg chg="add mod">
          <ac:chgData name="Sudhanya" userId="5047257d-b206-48a3-9852-0bac23189a2d" providerId="ADAL" clId="{59994E50-1C53-4A7E-87F7-393EF97BA01E}" dt="2022-01-28T09:16:10.390" v="2146"/>
          <ac:spMkLst>
            <pc:docMk/>
            <pc:sldMk cId="673126565" sldId="278"/>
            <ac:spMk id="5" creationId="{B698679A-7383-4CD9-B4B5-9A893720292D}"/>
          </ac:spMkLst>
        </pc:spChg>
        <pc:spChg chg="add mod">
          <ac:chgData name="Sudhanya" userId="5047257d-b206-48a3-9852-0bac23189a2d" providerId="ADAL" clId="{59994E50-1C53-4A7E-87F7-393EF97BA01E}" dt="2022-01-28T09:16:15.308" v="2147"/>
          <ac:spMkLst>
            <pc:docMk/>
            <pc:sldMk cId="673126565" sldId="278"/>
            <ac:spMk id="6" creationId="{C165A750-CCAC-498A-A42E-21F99D032C2A}"/>
          </ac:spMkLst>
        </pc:spChg>
        <pc:spChg chg="add del">
          <ac:chgData name="Sudhanya" userId="5047257d-b206-48a3-9852-0bac23189a2d" providerId="ADAL" clId="{59994E50-1C53-4A7E-87F7-393EF97BA01E}" dt="2022-01-28T09:15:10.923" v="2140" actId="26606"/>
          <ac:spMkLst>
            <pc:docMk/>
            <pc:sldMk cId="673126565" sldId="278"/>
            <ac:spMk id="87" creationId="{53851C1C-90B4-4D68-8D77-ACEDEBF972A3}"/>
          </ac:spMkLst>
        </pc:spChg>
        <pc:spChg chg="add del">
          <ac:chgData name="Sudhanya" userId="5047257d-b206-48a3-9852-0bac23189a2d" providerId="ADAL" clId="{59994E50-1C53-4A7E-87F7-393EF97BA01E}" dt="2022-01-28T09:15:10.923" v="2140" actId="26606"/>
          <ac:spMkLst>
            <pc:docMk/>
            <pc:sldMk cId="673126565" sldId="278"/>
            <ac:spMk id="89" creationId="{66A6C3B0-6FDC-4B35-B7CE-CC75F305A27F}"/>
          </ac:spMkLst>
        </pc:spChg>
        <pc:spChg chg="add del">
          <ac:chgData name="Sudhanya" userId="5047257d-b206-48a3-9852-0bac23189a2d" providerId="ADAL" clId="{59994E50-1C53-4A7E-87F7-393EF97BA01E}" dt="2022-01-28T09:15:12.048" v="2142" actId="26606"/>
          <ac:spMkLst>
            <pc:docMk/>
            <pc:sldMk cId="673126565" sldId="278"/>
            <ac:spMk id="1037" creationId="{446E324D-9201-4292-875F-C3B15A73714B}"/>
          </ac:spMkLst>
        </pc:spChg>
        <pc:spChg chg="add del">
          <ac:chgData name="Sudhanya" userId="5047257d-b206-48a3-9852-0bac23189a2d" providerId="ADAL" clId="{59994E50-1C53-4A7E-87F7-393EF97BA01E}" dt="2022-01-28T09:15:18.843" v="2144" actId="26606"/>
          <ac:spMkLst>
            <pc:docMk/>
            <pc:sldMk cId="673126565" sldId="278"/>
            <ac:spMk id="1050" creationId="{2D23EF01-5C9E-4B1E-85FE-E230C5BC9C19}"/>
          </ac:spMkLst>
        </pc:spChg>
        <pc:spChg chg="add del">
          <ac:chgData name="Sudhanya" userId="5047257d-b206-48a3-9852-0bac23189a2d" providerId="ADAL" clId="{59994E50-1C53-4A7E-87F7-393EF97BA01E}" dt="2022-01-28T09:15:18.843" v="2144" actId="26606"/>
          <ac:spMkLst>
            <pc:docMk/>
            <pc:sldMk cId="673126565" sldId="278"/>
            <ac:spMk id="1051" creationId="{BCC071D4-4136-4240-B265-337677AD9C45}"/>
          </ac:spMkLst>
        </pc:spChg>
        <pc:picChg chg="add del">
          <ac:chgData name="Sudhanya" userId="5047257d-b206-48a3-9852-0bac23189a2d" providerId="ADAL" clId="{59994E50-1C53-4A7E-87F7-393EF97BA01E}" dt="2022-01-28T09:16:34.643" v="2149"/>
          <ac:picMkLst>
            <pc:docMk/>
            <pc:sldMk cId="673126565" sldId="278"/>
            <ac:picMk id="7" creationId="{DA09F4EA-8BF1-4EA1-9A52-9D89C2925F7E}"/>
          </ac:picMkLst>
        </pc:picChg>
        <pc:picChg chg="add del mod">
          <ac:chgData name="Sudhanya" userId="5047257d-b206-48a3-9852-0bac23189a2d" providerId="ADAL" clId="{59994E50-1C53-4A7E-87F7-393EF97BA01E}" dt="2022-01-28T09:16:06.643" v="2145" actId="478"/>
          <ac:picMkLst>
            <pc:docMk/>
            <pc:sldMk cId="673126565" sldId="278"/>
            <ac:picMk id="1028" creationId="{FBCAC722-7058-435E-97D0-10C79BD070BA}"/>
          </ac:picMkLst>
        </pc:picChg>
        <pc:cxnChg chg="add del">
          <ac:chgData name="Sudhanya" userId="5047257d-b206-48a3-9852-0bac23189a2d" providerId="ADAL" clId="{59994E50-1C53-4A7E-87F7-393EF97BA01E}" dt="2022-01-28T09:15:10.923" v="2140" actId="26606"/>
          <ac:cxnSpMkLst>
            <pc:docMk/>
            <pc:sldMk cId="673126565" sldId="278"/>
            <ac:cxnSpMk id="73" creationId="{4436E0F2-A64B-471E-93C0-8DFE08CC57C8}"/>
          </ac:cxnSpMkLst>
        </pc:cxnChg>
        <pc:cxnChg chg="add del">
          <ac:chgData name="Sudhanya" userId="5047257d-b206-48a3-9852-0bac23189a2d" providerId="ADAL" clId="{59994E50-1C53-4A7E-87F7-393EF97BA01E}" dt="2022-01-28T09:15:10.923" v="2140" actId="26606"/>
          <ac:cxnSpMkLst>
            <pc:docMk/>
            <pc:sldMk cId="673126565" sldId="278"/>
            <ac:cxnSpMk id="75" creationId="{DC1E3AB1-2A8C-4607-9FAE-D8BDB280FE1A}"/>
          </ac:cxnSpMkLst>
        </pc:cxnChg>
        <pc:cxnChg chg="add del">
          <ac:chgData name="Sudhanya" userId="5047257d-b206-48a3-9852-0bac23189a2d" providerId="ADAL" clId="{59994E50-1C53-4A7E-87F7-393EF97BA01E}" dt="2022-01-28T09:15:10.923" v="2140" actId="26606"/>
          <ac:cxnSpMkLst>
            <pc:docMk/>
            <pc:sldMk cId="673126565" sldId="278"/>
            <ac:cxnSpMk id="77" creationId="{26D66059-832F-40B6-A35F-F56C8F38A1E7}"/>
          </ac:cxnSpMkLst>
        </pc:cxnChg>
        <pc:cxnChg chg="add del">
          <ac:chgData name="Sudhanya" userId="5047257d-b206-48a3-9852-0bac23189a2d" providerId="ADAL" clId="{59994E50-1C53-4A7E-87F7-393EF97BA01E}" dt="2022-01-28T09:15:10.923" v="2140" actId="26606"/>
          <ac:cxnSpMkLst>
            <pc:docMk/>
            <pc:sldMk cId="673126565" sldId="278"/>
            <ac:cxnSpMk id="79" creationId="{A515E2ED-7EA9-448D-83FA-54C3DF9723BD}"/>
          </ac:cxnSpMkLst>
        </pc:cxnChg>
        <pc:cxnChg chg="add del">
          <ac:chgData name="Sudhanya" userId="5047257d-b206-48a3-9852-0bac23189a2d" providerId="ADAL" clId="{59994E50-1C53-4A7E-87F7-393EF97BA01E}" dt="2022-01-28T09:15:10.923" v="2140" actId="26606"/>
          <ac:cxnSpMkLst>
            <pc:docMk/>
            <pc:sldMk cId="673126565" sldId="278"/>
            <ac:cxnSpMk id="81" creationId="{20595356-EABD-4767-AC9D-EA21FF115EC0}"/>
          </ac:cxnSpMkLst>
        </pc:cxnChg>
        <pc:cxnChg chg="add del">
          <ac:chgData name="Sudhanya" userId="5047257d-b206-48a3-9852-0bac23189a2d" providerId="ADAL" clId="{59994E50-1C53-4A7E-87F7-393EF97BA01E}" dt="2022-01-28T09:15:10.923" v="2140" actId="26606"/>
          <ac:cxnSpMkLst>
            <pc:docMk/>
            <pc:sldMk cId="673126565" sldId="278"/>
            <ac:cxnSpMk id="83" creationId="{28CD9F06-9628-469C-B788-A894E3E08281}"/>
          </ac:cxnSpMkLst>
        </pc:cxnChg>
        <pc:cxnChg chg="add del">
          <ac:chgData name="Sudhanya" userId="5047257d-b206-48a3-9852-0bac23189a2d" providerId="ADAL" clId="{59994E50-1C53-4A7E-87F7-393EF97BA01E}" dt="2022-01-28T09:15:10.923" v="2140" actId="26606"/>
          <ac:cxnSpMkLst>
            <pc:docMk/>
            <pc:sldMk cId="673126565" sldId="278"/>
            <ac:cxnSpMk id="85" creationId="{8550A431-0B61-421B-B4B7-24C0CFF0F938}"/>
          </ac:cxnSpMkLst>
        </pc:cxnChg>
        <pc:cxnChg chg="add del">
          <ac:chgData name="Sudhanya" userId="5047257d-b206-48a3-9852-0bac23189a2d" providerId="ADAL" clId="{59994E50-1C53-4A7E-87F7-393EF97BA01E}" dt="2022-01-28T09:15:10.923" v="2140" actId="26606"/>
          <ac:cxnSpMkLst>
            <pc:docMk/>
            <pc:sldMk cId="673126565" sldId="278"/>
            <ac:cxnSpMk id="91" creationId="{BF6F135C-352B-4218-8C4A-72DA56E2BC8D}"/>
          </ac:cxnSpMkLst>
        </pc:cxnChg>
        <pc:cxnChg chg="add del">
          <ac:chgData name="Sudhanya" userId="5047257d-b206-48a3-9852-0bac23189a2d" providerId="ADAL" clId="{59994E50-1C53-4A7E-87F7-393EF97BA01E}" dt="2022-01-28T09:15:10.923" v="2140" actId="26606"/>
          <ac:cxnSpMkLst>
            <pc:docMk/>
            <pc:sldMk cId="673126565" sldId="278"/>
            <ac:cxnSpMk id="93" creationId="{3358AD04-C5C5-4EED-9739-2CCED69898D0}"/>
          </ac:cxnSpMkLst>
        </pc:cxnChg>
        <pc:cxnChg chg="add del">
          <ac:chgData name="Sudhanya" userId="5047257d-b206-48a3-9852-0bac23189a2d" providerId="ADAL" clId="{59994E50-1C53-4A7E-87F7-393EF97BA01E}" dt="2022-01-28T09:15:10.923" v="2140" actId="26606"/>
          <ac:cxnSpMkLst>
            <pc:docMk/>
            <pc:sldMk cId="673126565" sldId="278"/>
            <ac:cxnSpMk id="95" creationId="{72A09171-30F7-4DDD-8406-68606DFBEF5D}"/>
          </ac:cxnSpMkLst>
        </pc:cxnChg>
        <pc:cxnChg chg="add del">
          <ac:chgData name="Sudhanya" userId="5047257d-b206-48a3-9852-0bac23189a2d" providerId="ADAL" clId="{59994E50-1C53-4A7E-87F7-393EF97BA01E}" dt="2022-01-28T09:15:18.843" v="2144" actId="26606"/>
          <ac:cxnSpMkLst>
            <pc:docMk/>
            <pc:sldMk cId="673126565" sldId="278"/>
            <ac:cxnSpMk id="97" creationId="{A9FEC981-EB48-4A49-88DF-0A6DB2ECB0D3}"/>
          </ac:cxnSpMkLst>
        </pc:cxnChg>
        <pc:cxnChg chg="add del">
          <ac:chgData name="Sudhanya" userId="5047257d-b206-48a3-9852-0bac23189a2d" providerId="ADAL" clId="{59994E50-1C53-4A7E-87F7-393EF97BA01E}" dt="2022-01-28T09:15:18.843" v="2144" actId="26606"/>
          <ac:cxnSpMkLst>
            <pc:docMk/>
            <pc:sldMk cId="673126565" sldId="278"/>
            <ac:cxnSpMk id="99" creationId="{FB91E5C6-85F3-4BA6-9D1E-794A781F62DB}"/>
          </ac:cxnSpMkLst>
        </pc:cxnChg>
        <pc:cxnChg chg="add del">
          <ac:chgData name="Sudhanya" userId="5047257d-b206-48a3-9852-0bac23189a2d" providerId="ADAL" clId="{59994E50-1C53-4A7E-87F7-393EF97BA01E}" dt="2022-01-28T09:15:18.843" v="2144" actId="26606"/>
          <ac:cxnSpMkLst>
            <pc:docMk/>
            <pc:sldMk cId="673126565" sldId="278"/>
            <ac:cxnSpMk id="101" creationId="{1DBFF75F-844B-447A-A83D-D0B0D85175D2}"/>
          </ac:cxnSpMkLst>
        </pc:cxnChg>
        <pc:cxnChg chg="add del">
          <ac:chgData name="Sudhanya" userId="5047257d-b206-48a3-9852-0bac23189a2d" providerId="ADAL" clId="{59994E50-1C53-4A7E-87F7-393EF97BA01E}" dt="2022-01-28T09:15:12.048" v="2142" actId="26606"/>
          <ac:cxnSpMkLst>
            <pc:docMk/>
            <pc:sldMk cId="673126565" sldId="278"/>
            <ac:cxnSpMk id="1030" creationId="{4436E0F2-A64B-471E-93C0-8DFE08CC57C8}"/>
          </ac:cxnSpMkLst>
        </pc:cxnChg>
        <pc:cxnChg chg="add del">
          <ac:chgData name="Sudhanya" userId="5047257d-b206-48a3-9852-0bac23189a2d" providerId="ADAL" clId="{59994E50-1C53-4A7E-87F7-393EF97BA01E}" dt="2022-01-28T09:15:12.048" v="2142" actId="26606"/>
          <ac:cxnSpMkLst>
            <pc:docMk/>
            <pc:sldMk cId="673126565" sldId="278"/>
            <ac:cxnSpMk id="1031" creationId="{DC1E3AB1-2A8C-4607-9FAE-D8BDB280FE1A}"/>
          </ac:cxnSpMkLst>
        </pc:cxnChg>
        <pc:cxnChg chg="add del">
          <ac:chgData name="Sudhanya" userId="5047257d-b206-48a3-9852-0bac23189a2d" providerId="ADAL" clId="{59994E50-1C53-4A7E-87F7-393EF97BA01E}" dt="2022-01-28T09:15:12.048" v="2142" actId="26606"/>
          <ac:cxnSpMkLst>
            <pc:docMk/>
            <pc:sldMk cId="673126565" sldId="278"/>
            <ac:cxnSpMk id="1032" creationId="{26D66059-832F-40B6-A35F-F56C8F38A1E7}"/>
          </ac:cxnSpMkLst>
        </pc:cxnChg>
        <pc:cxnChg chg="add del">
          <ac:chgData name="Sudhanya" userId="5047257d-b206-48a3-9852-0bac23189a2d" providerId="ADAL" clId="{59994E50-1C53-4A7E-87F7-393EF97BA01E}" dt="2022-01-28T09:15:12.048" v="2142" actId="26606"/>
          <ac:cxnSpMkLst>
            <pc:docMk/>
            <pc:sldMk cId="673126565" sldId="278"/>
            <ac:cxnSpMk id="1033" creationId="{A515E2ED-7EA9-448D-83FA-54C3DF9723BD}"/>
          </ac:cxnSpMkLst>
        </pc:cxnChg>
        <pc:cxnChg chg="add del">
          <ac:chgData name="Sudhanya" userId="5047257d-b206-48a3-9852-0bac23189a2d" providerId="ADAL" clId="{59994E50-1C53-4A7E-87F7-393EF97BA01E}" dt="2022-01-28T09:15:12.048" v="2142" actId="26606"/>
          <ac:cxnSpMkLst>
            <pc:docMk/>
            <pc:sldMk cId="673126565" sldId="278"/>
            <ac:cxnSpMk id="1034" creationId="{20595356-EABD-4767-AC9D-EA21FF115EC0}"/>
          </ac:cxnSpMkLst>
        </pc:cxnChg>
        <pc:cxnChg chg="add del">
          <ac:chgData name="Sudhanya" userId="5047257d-b206-48a3-9852-0bac23189a2d" providerId="ADAL" clId="{59994E50-1C53-4A7E-87F7-393EF97BA01E}" dt="2022-01-28T09:15:12.048" v="2142" actId="26606"/>
          <ac:cxnSpMkLst>
            <pc:docMk/>
            <pc:sldMk cId="673126565" sldId="278"/>
            <ac:cxnSpMk id="1035" creationId="{28CD9F06-9628-469C-B788-A894E3E08281}"/>
          </ac:cxnSpMkLst>
        </pc:cxnChg>
        <pc:cxnChg chg="add del">
          <ac:chgData name="Sudhanya" userId="5047257d-b206-48a3-9852-0bac23189a2d" providerId="ADAL" clId="{59994E50-1C53-4A7E-87F7-393EF97BA01E}" dt="2022-01-28T09:15:12.048" v="2142" actId="26606"/>
          <ac:cxnSpMkLst>
            <pc:docMk/>
            <pc:sldMk cId="673126565" sldId="278"/>
            <ac:cxnSpMk id="1036" creationId="{8550A431-0B61-421B-B4B7-24C0CFF0F938}"/>
          </ac:cxnSpMkLst>
        </pc:cxnChg>
        <pc:cxnChg chg="add del">
          <ac:chgData name="Sudhanya" userId="5047257d-b206-48a3-9852-0bac23189a2d" providerId="ADAL" clId="{59994E50-1C53-4A7E-87F7-393EF97BA01E}" dt="2022-01-28T09:15:12.048" v="2142" actId="26606"/>
          <ac:cxnSpMkLst>
            <pc:docMk/>
            <pc:sldMk cId="673126565" sldId="278"/>
            <ac:cxnSpMk id="1038" creationId="{02AD7D83-A622-4E64-A15F-5715B2553B7D}"/>
          </ac:cxnSpMkLst>
        </pc:cxnChg>
        <pc:cxnChg chg="add del">
          <ac:chgData name="Sudhanya" userId="5047257d-b206-48a3-9852-0bac23189a2d" providerId="ADAL" clId="{59994E50-1C53-4A7E-87F7-393EF97BA01E}" dt="2022-01-28T09:15:12.048" v="2142" actId="26606"/>
          <ac:cxnSpMkLst>
            <pc:docMk/>
            <pc:sldMk cId="673126565" sldId="278"/>
            <ac:cxnSpMk id="1039" creationId="{E97A393F-6750-4B9D-A774-36E66ABA4706}"/>
          </ac:cxnSpMkLst>
        </pc:cxnChg>
        <pc:cxnChg chg="add del">
          <ac:chgData name="Sudhanya" userId="5047257d-b206-48a3-9852-0bac23189a2d" providerId="ADAL" clId="{59994E50-1C53-4A7E-87F7-393EF97BA01E}" dt="2022-01-28T09:15:12.048" v="2142" actId="26606"/>
          <ac:cxnSpMkLst>
            <pc:docMk/>
            <pc:sldMk cId="673126565" sldId="278"/>
            <ac:cxnSpMk id="1040" creationId="{92A6F3B3-F9A3-4E38-8F8E-5247F74D500F}"/>
          </ac:cxnSpMkLst>
        </pc:cxnChg>
        <pc:cxnChg chg="add del">
          <ac:chgData name="Sudhanya" userId="5047257d-b206-48a3-9852-0bac23189a2d" providerId="ADAL" clId="{59994E50-1C53-4A7E-87F7-393EF97BA01E}" dt="2022-01-28T09:15:12.048" v="2142" actId="26606"/>
          <ac:cxnSpMkLst>
            <pc:docMk/>
            <pc:sldMk cId="673126565" sldId="278"/>
            <ac:cxnSpMk id="1041" creationId="{1D51125D-D15A-4ADA-929B-DACA6E0D1CB2}"/>
          </ac:cxnSpMkLst>
        </pc:cxnChg>
        <pc:cxnChg chg="add del">
          <ac:chgData name="Sudhanya" userId="5047257d-b206-48a3-9852-0bac23189a2d" providerId="ADAL" clId="{59994E50-1C53-4A7E-87F7-393EF97BA01E}" dt="2022-01-28T09:15:18.843" v="2144" actId="26606"/>
          <ac:cxnSpMkLst>
            <pc:docMk/>
            <pc:sldMk cId="673126565" sldId="278"/>
            <ac:cxnSpMk id="1043" creationId="{4436E0F2-A64B-471E-93C0-8DFE08CC57C8}"/>
          </ac:cxnSpMkLst>
        </pc:cxnChg>
        <pc:cxnChg chg="add del">
          <ac:chgData name="Sudhanya" userId="5047257d-b206-48a3-9852-0bac23189a2d" providerId="ADAL" clId="{59994E50-1C53-4A7E-87F7-393EF97BA01E}" dt="2022-01-28T09:15:18.843" v="2144" actId="26606"/>
          <ac:cxnSpMkLst>
            <pc:docMk/>
            <pc:sldMk cId="673126565" sldId="278"/>
            <ac:cxnSpMk id="1044" creationId="{DC1E3AB1-2A8C-4607-9FAE-D8BDB280FE1A}"/>
          </ac:cxnSpMkLst>
        </pc:cxnChg>
        <pc:cxnChg chg="add del">
          <ac:chgData name="Sudhanya" userId="5047257d-b206-48a3-9852-0bac23189a2d" providerId="ADAL" clId="{59994E50-1C53-4A7E-87F7-393EF97BA01E}" dt="2022-01-28T09:15:18.843" v="2144" actId="26606"/>
          <ac:cxnSpMkLst>
            <pc:docMk/>
            <pc:sldMk cId="673126565" sldId="278"/>
            <ac:cxnSpMk id="1045" creationId="{26D66059-832F-40B6-A35F-F56C8F38A1E7}"/>
          </ac:cxnSpMkLst>
        </pc:cxnChg>
        <pc:cxnChg chg="add del">
          <ac:chgData name="Sudhanya" userId="5047257d-b206-48a3-9852-0bac23189a2d" providerId="ADAL" clId="{59994E50-1C53-4A7E-87F7-393EF97BA01E}" dt="2022-01-28T09:15:18.843" v="2144" actId="26606"/>
          <ac:cxnSpMkLst>
            <pc:docMk/>
            <pc:sldMk cId="673126565" sldId="278"/>
            <ac:cxnSpMk id="1046" creationId="{A515E2ED-7EA9-448D-83FA-54C3DF9723BD}"/>
          </ac:cxnSpMkLst>
        </pc:cxnChg>
        <pc:cxnChg chg="add del">
          <ac:chgData name="Sudhanya" userId="5047257d-b206-48a3-9852-0bac23189a2d" providerId="ADAL" clId="{59994E50-1C53-4A7E-87F7-393EF97BA01E}" dt="2022-01-28T09:15:18.843" v="2144" actId="26606"/>
          <ac:cxnSpMkLst>
            <pc:docMk/>
            <pc:sldMk cId="673126565" sldId="278"/>
            <ac:cxnSpMk id="1047" creationId="{20595356-EABD-4767-AC9D-EA21FF115EC0}"/>
          </ac:cxnSpMkLst>
        </pc:cxnChg>
        <pc:cxnChg chg="add del">
          <ac:chgData name="Sudhanya" userId="5047257d-b206-48a3-9852-0bac23189a2d" providerId="ADAL" clId="{59994E50-1C53-4A7E-87F7-393EF97BA01E}" dt="2022-01-28T09:15:18.843" v="2144" actId="26606"/>
          <ac:cxnSpMkLst>
            <pc:docMk/>
            <pc:sldMk cId="673126565" sldId="278"/>
            <ac:cxnSpMk id="1048" creationId="{28CD9F06-9628-469C-B788-A894E3E08281}"/>
          </ac:cxnSpMkLst>
        </pc:cxnChg>
        <pc:cxnChg chg="add del">
          <ac:chgData name="Sudhanya" userId="5047257d-b206-48a3-9852-0bac23189a2d" providerId="ADAL" clId="{59994E50-1C53-4A7E-87F7-393EF97BA01E}" dt="2022-01-28T09:15:18.843" v="2144" actId="26606"/>
          <ac:cxnSpMkLst>
            <pc:docMk/>
            <pc:sldMk cId="673126565" sldId="278"/>
            <ac:cxnSpMk id="1049" creationId="{8550A431-0B61-421B-B4B7-24C0CFF0F938}"/>
          </ac:cxnSpMkLst>
        </pc:cxnChg>
        <pc:cxnChg chg="add del">
          <ac:chgData name="Sudhanya" userId="5047257d-b206-48a3-9852-0bac23189a2d" providerId="ADAL" clId="{59994E50-1C53-4A7E-87F7-393EF97BA01E}" dt="2022-01-28T09:15:18.843" v="2144" actId="26606"/>
          <ac:cxnSpMkLst>
            <pc:docMk/>
            <pc:sldMk cId="673126565" sldId="278"/>
            <ac:cxnSpMk id="1052" creationId="{4BBA8B30-585D-4596-A896-BF3FD1FB253F}"/>
          </ac:cxnSpMkLst>
        </pc:cxnChg>
        <pc:cxnChg chg="add del">
          <ac:chgData name="Sudhanya" userId="5047257d-b206-48a3-9852-0bac23189a2d" providerId="ADAL" clId="{59994E50-1C53-4A7E-87F7-393EF97BA01E}" dt="2022-01-28T09:15:18.843" v="2144" actId="26606"/>
          <ac:cxnSpMkLst>
            <pc:docMk/>
            <pc:sldMk cId="673126565" sldId="278"/>
            <ac:cxnSpMk id="1053" creationId="{94870472-9E8A-42D0-BDA3-B312F4C72AF6}"/>
          </ac:cxnSpMkLst>
        </pc:cxnChg>
        <pc:cxnChg chg="add del">
          <ac:chgData name="Sudhanya" userId="5047257d-b206-48a3-9852-0bac23189a2d" providerId="ADAL" clId="{59994E50-1C53-4A7E-87F7-393EF97BA01E}" dt="2022-01-28T09:15:18.843" v="2144" actId="26606"/>
          <ac:cxnSpMkLst>
            <pc:docMk/>
            <pc:sldMk cId="673126565" sldId="278"/>
            <ac:cxnSpMk id="1054" creationId="{BD280D8D-93BB-4BD4-86DA-25993A4B527F}"/>
          </ac:cxnSpMkLst>
        </pc:cxnChg>
      </pc:sldChg>
    </pc:docChg>
  </pc:docChgLst>
  <pc:docChgLst>
    <pc:chgData name="Sudhanya" userId="5047257d-b206-48a3-9852-0bac23189a2d" providerId="ADAL" clId="{0CC3D8A7-DAD6-458D-8C5B-A903E9110DD4}"/>
    <pc:docChg chg="undo custSel addSld delSld modSld">
      <pc:chgData name="Sudhanya" userId="5047257d-b206-48a3-9852-0bac23189a2d" providerId="ADAL" clId="{0CC3D8A7-DAD6-458D-8C5B-A903E9110DD4}" dt="2022-01-18T04:32:07.925" v="1592" actId="20577"/>
      <pc:docMkLst>
        <pc:docMk/>
      </pc:docMkLst>
      <pc:sldChg chg="modSp mod">
        <pc:chgData name="Sudhanya" userId="5047257d-b206-48a3-9852-0bac23189a2d" providerId="ADAL" clId="{0CC3D8A7-DAD6-458D-8C5B-A903E9110DD4}" dt="2022-01-18T00:16:33.178" v="19" actId="20577"/>
        <pc:sldMkLst>
          <pc:docMk/>
          <pc:sldMk cId="857159571" sldId="256"/>
        </pc:sldMkLst>
        <pc:spChg chg="mod">
          <ac:chgData name="Sudhanya" userId="5047257d-b206-48a3-9852-0bac23189a2d" providerId="ADAL" clId="{0CC3D8A7-DAD6-458D-8C5B-A903E9110DD4}" dt="2022-01-18T00:16:33.178" v="19" actId="20577"/>
          <ac:spMkLst>
            <pc:docMk/>
            <pc:sldMk cId="857159571" sldId="256"/>
            <ac:spMk id="2" creationId="{E69A3C19-FC5B-407D-B1DD-48A72BBAA3F7}"/>
          </ac:spMkLst>
        </pc:spChg>
      </pc:sldChg>
      <pc:sldChg chg="modSp mod modNotesTx">
        <pc:chgData name="Sudhanya" userId="5047257d-b206-48a3-9852-0bac23189a2d" providerId="ADAL" clId="{0CC3D8A7-DAD6-458D-8C5B-A903E9110DD4}" dt="2022-01-18T00:29:58.240" v="570" actId="20577"/>
        <pc:sldMkLst>
          <pc:docMk/>
          <pc:sldMk cId="859854860" sldId="257"/>
        </pc:sldMkLst>
        <pc:spChg chg="mod">
          <ac:chgData name="Sudhanya" userId="5047257d-b206-48a3-9852-0bac23189a2d" providerId="ADAL" clId="{0CC3D8A7-DAD6-458D-8C5B-A903E9110DD4}" dt="2022-01-18T00:29:58.240" v="570" actId="20577"/>
          <ac:spMkLst>
            <pc:docMk/>
            <pc:sldMk cId="859854860" sldId="257"/>
            <ac:spMk id="2" creationId="{BB3E4D88-E6C6-44AF-A9B9-D7DAD02F960C}"/>
          </ac:spMkLst>
        </pc:spChg>
        <pc:spChg chg="mod">
          <ac:chgData name="Sudhanya" userId="5047257d-b206-48a3-9852-0bac23189a2d" providerId="ADAL" clId="{0CC3D8A7-DAD6-458D-8C5B-A903E9110DD4}" dt="2022-01-18T00:29:33.325" v="548" actId="20577"/>
          <ac:spMkLst>
            <pc:docMk/>
            <pc:sldMk cId="859854860" sldId="257"/>
            <ac:spMk id="6" creationId="{E9428C43-D365-4A26-AFB9-0A35C36DE9FA}"/>
          </ac:spMkLst>
        </pc:spChg>
      </pc:sldChg>
      <pc:sldChg chg="modSp mod modNotesTx">
        <pc:chgData name="Sudhanya" userId="5047257d-b206-48a3-9852-0bac23189a2d" providerId="ADAL" clId="{0CC3D8A7-DAD6-458D-8C5B-A903E9110DD4}" dt="2022-01-18T04:32:07.925" v="1592" actId="20577"/>
        <pc:sldMkLst>
          <pc:docMk/>
          <pc:sldMk cId="2825553313" sldId="260"/>
        </pc:sldMkLst>
        <pc:spChg chg="mod">
          <ac:chgData name="Sudhanya" userId="5047257d-b206-48a3-9852-0bac23189a2d" providerId="ADAL" clId="{0CC3D8A7-DAD6-458D-8C5B-A903E9110DD4}" dt="2022-01-18T00:21:22.278" v="31" actId="20577"/>
          <ac:spMkLst>
            <pc:docMk/>
            <pc:sldMk cId="2825553313" sldId="260"/>
            <ac:spMk id="2" creationId="{90219B1F-1E56-447B-8F6E-C6311F0CB791}"/>
          </ac:spMkLst>
        </pc:spChg>
        <pc:spChg chg="mod">
          <ac:chgData name="Sudhanya" userId="5047257d-b206-48a3-9852-0bac23189a2d" providerId="ADAL" clId="{0CC3D8A7-DAD6-458D-8C5B-A903E9110DD4}" dt="2022-01-18T04:32:07.925" v="1592" actId="20577"/>
          <ac:spMkLst>
            <pc:docMk/>
            <pc:sldMk cId="2825553313" sldId="260"/>
            <ac:spMk id="3" creationId="{48F1450F-AAC9-4F7A-AEBF-5BC5CC6382DF}"/>
          </ac:spMkLst>
        </pc:spChg>
      </pc:sldChg>
      <pc:sldChg chg="modSp mod modNotesTx">
        <pc:chgData name="Sudhanya" userId="5047257d-b206-48a3-9852-0bac23189a2d" providerId="ADAL" clId="{0CC3D8A7-DAD6-458D-8C5B-A903E9110DD4}" dt="2022-01-18T00:33:20.243" v="603"/>
        <pc:sldMkLst>
          <pc:docMk/>
          <pc:sldMk cId="3401042132" sldId="281"/>
        </pc:sldMkLst>
        <pc:spChg chg="mod">
          <ac:chgData name="Sudhanya" userId="5047257d-b206-48a3-9852-0bac23189a2d" providerId="ADAL" clId="{0CC3D8A7-DAD6-458D-8C5B-A903E9110DD4}" dt="2022-01-18T00:32:04.756" v="577" actId="20577"/>
          <ac:spMkLst>
            <pc:docMk/>
            <pc:sldMk cId="3401042132" sldId="281"/>
            <ac:spMk id="2" creationId="{BB3E4D88-E6C6-44AF-A9B9-D7DAD02F960C}"/>
          </ac:spMkLst>
        </pc:spChg>
        <pc:spChg chg="mod">
          <ac:chgData name="Sudhanya" userId="5047257d-b206-48a3-9852-0bac23189a2d" providerId="ADAL" clId="{0CC3D8A7-DAD6-458D-8C5B-A903E9110DD4}" dt="2022-01-18T00:32:43.719" v="602" actId="20577"/>
          <ac:spMkLst>
            <pc:docMk/>
            <pc:sldMk cId="3401042132" sldId="281"/>
            <ac:spMk id="6" creationId="{E9428C43-D365-4A26-AFB9-0A35C36DE9FA}"/>
          </ac:spMkLst>
        </pc:spChg>
      </pc:sldChg>
      <pc:sldChg chg="del">
        <pc:chgData name="Sudhanya" userId="5047257d-b206-48a3-9852-0bac23189a2d" providerId="ADAL" clId="{0CC3D8A7-DAD6-458D-8C5B-A903E9110DD4}" dt="2022-01-18T00:33:31.252" v="604" actId="47"/>
        <pc:sldMkLst>
          <pc:docMk/>
          <pc:sldMk cId="344395952" sldId="282"/>
        </pc:sldMkLst>
      </pc:sldChg>
      <pc:sldChg chg="modSp new mod modNotesTx">
        <pc:chgData name="Sudhanya" userId="5047257d-b206-48a3-9852-0bac23189a2d" providerId="ADAL" clId="{0CC3D8A7-DAD6-458D-8C5B-A903E9110DD4}" dt="2022-01-18T00:38:24.356" v="922" actId="20577"/>
        <pc:sldMkLst>
          <pc:docMk/>
          <pc:sldMk cId="3202102096" sldId="282"/>
        </pc:sldMkLst>
        <pc:spChg chg="mod">
          <ac:chgData name="Sudhanya" userId="5047257d-b206-48a3-9852-0bac23189a2d" providerId="ADAL" clId="{0CC3D8A7-DAD6-458D-8C5B-A903E9110DD4}" dt="2022-01-18T00:34:42.735" v="624" actId="20577"/>
          <ac:spMkLst>
            <pc:docMk/>
            <pc:sldMk cId="3202102096" sldId="282"/>
            <ac:spMk id="2" creationId="{544A88F6-90A1-466E-9C91-4D44BF6C9F60}"/>
          </ac:spMkLst>
        </pc:spChg>
        <pc:spChg chg="mod">
          <ac:chgData name="Sudhanya" userId="5047257d-b206-48a3-9852-0bac23189a2d" providerId="ADAL" clId="{0CC3D8A7-DAD6-458D-8C5B-A903E9110DD4}" dt="2022-01-18T00:36:02.332" v="650" actId="113"/>
          <ac:spMkLst>
            <pc:docMk/>
            <pc:sldMk cId="3202102096" sldId="282"/>
            <ac:spMk id="3" creationId="{B6E7CC8F-F2D7-4394-976B-B427E9333D3C}"/>
          </ac:spMkLst>
        </pc:spChg>
      </pc:sldChg>
      <pc:sldChg chg="modSp new mod modNotesTx">
        <pc:chgData name="Sudhanya" userId="5047257d-b206-48a3-9852-0bac23189a2d" providerId="ADAL" clId="{0CC3D8A7-DAD6-458D-8C5B-A903E9110DD4}" dt="2022-01-18T00:46:45.029" v="996"/>
        <pc:sldMkLst>
          <pc:docMk/>
          <pc:sldMk cId="2307511293" sldId="283"/>
        </pc:sldMkLst>
        <pc:spChg chg="mod">
          <ac:chgData name="Sudhanya" userId="5047257d-b206-48a3-9852-0bac23189a2d" providerId="ADAL" clId="{0CC3D8A7-DAD6-458D-8C5B-A903E9110DD4}" dt="2022-01-18T00:42:41.424" v="927"/>
          <ac:spMkLst>
            <pc:docMk/>
            <pc:sldMk cId="2307511293" sldId="283"/>
            <ac:spMk id="2" creationId="{AEB94B99-9078-406E-8F14-55E1B1D05F7B}"/>
          </ac:spMkLst>
        </pc:spChg>
        <pc:spChg chg="mod">
          <ac:chgData name="Sudhanya" userId="5047257d-b206-48a3-9852-0bac23189a2d" providerId="ADAL" clId="{0CC3D8A7-DAD6-458D-8C5B-A903E9110DD4}" dt="2022-01-18T00:46:28.187" v="995" actId="27636"/>
          <ac:spMkLst>
            <pc:docMk/>
            <pc:sldMk cId="2307511293" sldId="283"/>
            <ac:spMk id="3" creationId="{8265310E-6D95-4B91-B0BC-1FF9BF9B9808}"/>
          </ac:spMkLst>
        </pc:spChg>
      </pc:sldChg>
      <pc:sldChg chg="del">
        <pc:chgData name="Sudhanya" userId="5047257d-b206-48a3-9852-0bac23189a2d" providerId="ADAL" clId="{0CC3D8A7-DAD6-458D-8C5B-A903E9110DD4}" dt="2022-01-18T00:33:31.252" v="604" actId="47"/>
        <pc:sldMkLst>
          <pc:docMk/>
          <pc:sldMk cId="2658505654" sldId="283"/>
        </pc:sldMkLst>
      </pc:sldChg>
      <pc:sldChg chg="delSp modSp new mod modNotesTx">
        <pc:chgData name="Sudhanya" userId="5047257d-b206-48a3-9852-0bac23189a2d" providerId="ADAL" clId="{0CC3D8A7-DAD6-458D-8C5B-A903E9110DD4}" dt="2022-01-18T00:55:43.793" v="1165" actId="27636"/>
        <pc:sldMkLst>
          <pc:docMk/>
          <pc:sldMk cId="219076575" sldId="284"/>
        </pc:sldMkLst>
        <pc:spChg chg="del">
          <ac:chgData name="Sudhanya" userId="5047257d-b206-48a3-9852-0bac23189a2d" providerId="ADAL" clId="{0CC3D8A7-DAD6-458D-8C5B-A903E9110DD4}" dt="2022-01-18T00:55:39.216" v="1163" actId="478"/>
          <ac:spMkLst>
            <pc:docMk/>
            <pc:sldMk cId="219076575" sldId="284"/>
            <ac:spMk id="2" creationId="{A13D7A76-4A24-4847-99F4-ED384B15C593}"/>
          </ac:spMkLst>
        </pc:spChg>
        <pc:spChg chg="mod">
          <ac:chgData name="Sudhanya" userId="5047257d-b206-48a3-9852-0bac23189a2d" providerId="ADAL" clId="{0CC3D8A7-DAD6-458D-8C5B-A903E9110DD4}" dt="2022-01-18T00:55:43.793" v="1165" actId="27636"/>
          <ac:spMkLst>
            <pc:docMk/>
            <pc:sldMk cId="219076575" sldId="284"/>
            <ac:spMk id="3" creationId="{3721409D-495A-40FF-A2A8-7459BA4F85F9}"/>
          </ac:spMkLst>
        </pc:spChg>
      </pc:sldChg>
      <pc:sldChg chg="del">
        <pc:chgData name="Sudhanya" userId="5047257d-b206-48a3-9852-0bac23189a2d" providerId="ADAL" clId="{0CC3D8A7-DAD6-458D-8C5B-A903E9110DD4}" dt="2022-01-18T00:33:31.252" v="604" actId="47"/>
        <pc:sldMkLst>
          <pc:docMk/>
          <pc:sldMk cId="3715718954" sldId="284"/>
        </pc:sldMkLst>
      </pc:sldChg>
      <pc:sldChg chg="modSp new mod modNotesTx">
        <pc:chgData name="Sudhanya" userId="5047257d-b206-48a3-9852-0bac23189a2d" providerId="ADAL" clId="{0CC3D8A7-DAD6-458D-8C5B-A903E9110DD4}" dt="2022-01-18T01:07:13.177" v="1247" actId="20577"/>
        <pc:sldMkLst>
          <pc:docMk/>
          <pc:sldMk cId="599593029" sldId="285"/>
        </pc:sldMkLst>
        <pc:spChg chg="mod">
          <ac:chgData name="Sudhanya" userId="5047257d-b206-48a3-9852-0bac23189a2d" providerId="ADAL" clId="{0CC3D8A7-DAD6-458D-8C5B-A903E9110DD4}" dt="2022-01-18T00:55:59.244" v="1175"/>
          <ac:spMkLst>
            <pc:docMk/>
            <pc:sldMk cId="599593029" sldId="285"/>
            <ac:spMk id="2" creationId="{6977B444-0445-4551-9D32-DD2360B9E8B2}"/>
          </ac:spMkLst>
        </pc:spChg>
        <pc:spChg chg="mod">
          <ac:chgData name="Sudhanya" userId="5047257d-b206-48a3-9852-0bac23189a2d" providerId="ADAL" clId="{0CC3D8A7-DAD6-458D-8C5B-A903E9110DD4}" dt="2022-01-18T01:06:07.409" v="1230"/>
          <ac:spMkLst>
            <pc:docMk/>
            <pc:sldMk cId="599593029" sldId="285"/>
            <ac:spMk id="3" creationId="{4CC972B2-9C06-422E-914D-0C8F065B79DC}"/>
          </ac:spMkLst>
        </pc:spChg>
      </pc:sldChg>
      <pc:sldChg chg="del">
        <pc:chgData name="Sudhanya" userId="5047257d-b206-48a3-9852-0bac23189a2d" providerId="ADAL" clId="{0CC3D8A7-DAD6-458D-8C5B-A903E9110DD4}" dt="2022-01-18T00:33:31.252" v="604" actId="47"/>
        <pc:sldMkLst>
          <pc:docMk/>
          <pc:sldMk cId="2563716643" sldId="285"/>
        </pc:sldMkLst>
      </pc:sldChg>
      <pc:sldChg chg="addSp delSp modSp new mod setBg modNotesTx">
        <pc:chgData name="Sudhanya" userId="5047257d-b206-48a3-9852-0bac23189a2d" providerId="ADAL" clId="{0CC3D8A7-DAD6-458D-8C5B-A903E9110DD4}" dt="2022-01-18T01:24:15.627" v="1300" actId="20577"/>
        <pc:sldMkLst>
          <pc:docMk/>
          <pc:sldMk cId="2411689373" sldId="286"/>
        </pc:sldMkLst>
        <pc:spChg chg="del">
          <ac:chgData name="Sudhanya" userId="5047257d-b206-48a3-9852-0bac23189a2d" providerId="ADAL" clId="{0CC3D8A7-DAD6-458D-8C5B-A903E9110DD4}" dt="2022-01-18T01:21:36.401" v="1250" actId="478"/>
          <ac:spMkLst>
            <pc:docMk/>
            <pc:sldMk cId="2411689373" sldId="286"/>
            <ac:spMk id="2" creationId="{0EA11066-31F7-45ED-BC92-6EEB2AF95758}"/>
          </ac:spMkLst>
        </pc:spChg>
        <pc:spChg chg="del">
          <ac:chgData name="Sudhanya" userId="5047257d-b206-48a3-9852-0bac23189a2d" providerId="ADAL" clId="{0CC3D8A7-DAD6-458D-8C5B-A903E9110DD4}" dt="2022-01-18T01:21:32.973" v="1249" actId="478"/>
          <ac:spMkLst>
            <pc:docMk/>
            <pc:sldMk cId="2411689373" sldId="286"/>
            <ac:spMk id="3" creationId="{41D8409F-DCDF-4D77-9DB1-0BC73050228F}"/>
          </ac:spMkLst>
        </pc:spChg>
        <pc:spChg chg="add">
          <ac:chgData name="Sudhanya" userId="5047257d-b206-48a3-9852-0bac23189a2d" providerId="ADAL" clId="{0CC3D8A7-DAD6-458D-8C5B-A903E9110DD4}" dt="2022-01-18T01:21:42.049" v="1252" actId="26606"/>
          <ac:spMkLst>
            <pc:docMk/>
            <pc:sldMk cId="2411689373" sldId="286"/>
            <ac:spMk id="85" creationId="{53851C1C-90B4-4D68-8D77-ACEDEBF972A3}"/>
          </ac:spMkLst>
        </pc:spChg>
        <pc:spChg chg="add">
          <ac:chgData name="Sudhanya" userId="5047257d-b206-48a3-9852-0bac23189a2d" providerId="ADAL" clId="{0CC3D8A7-DAD6-458D-8C5B-A903E9110DD4}" dt="2022-01-18T01:21:42.049" v="1252" actId="26606"/>
          <ac:spMkLst>
            <pc:docMk/>
            <pc:sldMk cId="2411689373" sldId="286"/>
            <ac:spMk id="87" creationId="{66A6C3B0-6FDC-4B35-B7CE-CC75F305A27F}"/>
          </ac:spMkLst>
        </pc:spChg>
        <pc:picChg chg="add mod">
          <ac:chgData name="Sudhanya" userId="5047257d-b206-48a3-9852-0bac23189a2d" providerId="ADAL" clId="{0CC3D8A7-DAD6-458D-8C5B-A903E9110DD4}" dt="2022-01-18T01:21:46.037" v="1253" actId="14100"/>
          <ac:picMkLst>
            <pc:docMk/>
            <pc:sldMk cId="2411689373" sldId="286"/>
            <ac:picMk id="1026" creationId="{1A0359F2-0F1E-4009-9837-71EBFD7CF6D9}"/>
          </ac:picMkLst>
        </pc:picChg>
        <pc:cxnChg chg="add">
          <ac:chgData name="Sudhanya" userId="5047257d-b206-48a3-9852-0bac23189a2d" providerId="ADAL" clId="{0CC3D8A7-DAD6-458D-8C5B-A903E9110DD4}" dt="2022-01-18T01:21:42.049" v="1252" actId="26606"/>
          <ac:cxnSpMkLst>
            <pc:docMk/>
            <pc:sldMk cId="2411689373" sldId="286"/>
            <ac:cxnSpMk id="71" creationId="{4436E0F2-A64B-471E-93C0-8DFE08CC57C8}"/>
          </ac:cxnSpMkLst>
        </pc:cxnChg>
        <pc:cxnChg chg="add">
          <ac:chgData name="Sudhanya" userId="5047257d-b206-48a3-9852-0bac23189a2d" providerId="ADAL" clId="{0CC3D8A7-DAD6-458D-8C5B-A903E9110DD4}" dt="2022-01-18T01:21:42.049" v="1252" actId="26606"/>
          <ac:cxnSpMkLst>
            <pc:docMk/>
            <pc:sldMk cId="2411689373" sldId="286"/>
            <ac:cxnSpMk id="73" creationId="{DC1E3AB1-2A8C-4607-9FAE-D8BDB280FE1A}"/>
          </ac:cxnSpMkLst>
        </pc:cxnChg>
        <pc:cxnChg chg="add">
          <ac:chgData name="Sudhanya" userId="5047257d-b206-48a3-9852-0bac23189a2d" providerId="ADAL" clId="{0CC3D8A7-DAD6-458D-8C5B-A903E9110DD4}" dt="2022-01-18T01:21:42.049" v="1252" actId="26606"/>
          <ac:cxnSpMkLst>
            <pc:docMk/>
            <pc:sldMk cId="2411689373" sldId="286"/>
            <ac:cxnSpMk id="75" creationId="{26D66059-832F-40B6-A35F-F56C8F38A1E7}"/>
          </ac:cxnSpMkLst>
        </pc:cxnChg>
        <pc:cxnChg chg="add">
          <ac:chgData name="Sudhanya" userId="5047257d-b206-48a3-9852-0bac23189a2d" providerId="ADAL" clId="{0CC3D8A7-DAD6-458D-8C5B-A903E9110DD4}" dt="2022-01-18T01:21:42.049" v="1252" actId="26606"/>
          <ac:cxnSpMkLst>
            <pc:docMk/>
            <pc:sldMk cId="2411689373" sldId="286"/>
            <ac:cxnSpMk id="77" creationId="{A515E2ED-7EA9-448D-83FA-54C3DF9723BD}"/>
          </ac:cxnSpMkLst>
        </pc:cxnChg>
        <pc:cxnChg chg="add">
          <ac:chgData name="Sudhanya" userId="5047257d-b206-48a3-9852-0bac23189a2d" providerId="ADAL" clId="{0CC3D8A7-DAD6-458D-8C5B-A903E9110DD4}" dt="2022-01-18T01:21:42.049" v="1252" actId="26606"/>
          <ac:cxnSpMkLst>
            <pc:docMk/>
            <pc:sldMk cId="2411689373" sldId="286"/>
            <ac:cxnSpMk id="79" creationId="{20595356-EABD-4767-AC9D-EA21FF115EC0}"/>
          </ac:cxnSpMkLst>
        </pc:cxnChg>
        <pc:cxnChg chg="add">
          <ac:chgData name="Sudhanya" userId="5047257d-b206-48a3-9852-0bac23189a2d" providerId="ADAL" clId="{0CC3D8A7-DAD6-458D-8C5B-A903E9110DD4}" dt="2022-01-18T01:21:42.049" v="1252" actId="26606"/>
          <ac:cxnSpMkLst>
            <pc:docMk/>
            <pc:sldMk cId="2411689373" sldId="286"/>
            <ac:cxnSpMk id="81" creationId="{28CD9F06-9628-469C-B788-A894E3E08281}"/>
          </ac:cxnSpMkLst>
        </pc:cxnChg>
        <pc:cxnChg chg="add">
          <ac:chgData name="Sudhanya" userId="5047257d-b206-48a3-9852-0bac23189a2d" providerId="ADAL" clId="{0CC3D8A7-DAD6-458D-8C5B-A903E9110DD4}" dt="2022-01-18T01:21:42.049" v="1252" actId="26606"/>
          <ac:cxnSpMkLst>
            <pc:docMk/>
            <pc:sldMk cId="2411689373" sldId="286"/>
            <ac:cxnSpMk id="83" creationId="{8550A431-0B61-421B-B4B7-24C0CFF0F938}"/>
          </ac:cxnSpMkLst>
        </pc:cxnChg>
        <pc:cxnChg chg="add">
          <ac:chgData name="Sudhanya" userId="5047257d-b206-48a3-9852-0bac23189a2d" providerId="ADAL" clId="{0CC3D8A7-DAD6-458D-8C5B-A903E9110DD4}" dt="2022-01-18T01:21:42.049" v="1252" actId="26606"/>
          <ac:cxnSpMkLst>
            <pc:docMk/>
            <pc:sldMk cId="2411689373" sldId="286"/>
            <ac:cxnSpMk id="89" creationId="{BF6F135C-352B-4218-8C4A-72DA56E2BC8D}"/>
          </ac:cxnSpMkLst>
        </pc:cxnChg>
        <pc:cxnChg chg="add">
          <ac:chgData name="Sudhanya" userId="5047257d-b206-48a3-9852-0bac23189a2d" providerId="ADAL" clId="{0CC3D8A7-DAD6-458D-8C5B-A903E9110DD4}" dt="2022-01-18T01:21:42.049" v="1252" actId="26606"/>
          <ac:cxnSpMkLst>
            <pc:docMk/>
            <pc:sldMk cId="2411689373" sldId="286"/>
            <ac:cxnSpMk id="91" creationId="{3358AD04-C5C5-4EED-9739-2CCED69898D0}"/>
          </ac:cxnSpMkLst>
        </pc:cxnChg>
        <pc:cxnChg chg="add">
          <ac:chgData name="Sudhanya" userId="5047257d-b206-48a3-9852-0bac23189a2d" providerId="ADAL" clId="{0CC3D8A7-DAD6-458D-8C5B-A903E9110DD4}" dt="2022-01-18T01:21:42.049" v="1252" actId="26606"/>
          <ac:cxnSpMkLst>
            <pc:docMk/>
            <pc:sldMk cId="2411689373" sldId="286"/>
            <ac:cxnSpMk id="93" creationId="{72A09171-30F7-4DDD-8406-68606DFBEF5D}"/>
          </ac:cxnSpMkLst>
        </pc:cxnChg>
      </pc:sldChg>
      <pc:sldChg chg="del">
        <pc:chgData name="Sudhanya" userId="5047257d-b206-48a3-9852-0bac23189a2d" providerId="ADAL" clId="{0CC3D8A7-DAD6-458D-8C5B-A903E9110DD4}" dt="2022-01-18T00:33:31.252" v="604" actId="47"/>
        <pc:sldMkLst>
          <pc:docMk/>
          <pc:sldMk cId="3365287017" sldId="286"/>
        </pc:sldMkLst>
      </pc:sldChg>
      <pc:sldChg chg="modSp new mod modNotesTx">
        <pc:chgData name="Sudhanya" userId="5047257d-b206-48a3-9852-0bac23189a2d" providerId="ADAL" clId="{0CC3D8A7-DAD6-458D-8C5B-A903E9110DD4}" dt="2022-01-18T01:36:35.957" v="1398" actId="20577"/>
        <pc:sldMkLst>
          <pc:docMk/>
          <pc:sldMk cId="1316300826" sldId="287"/>
        </pc:sldMkLst>
        <pc:spChg chg="mod">
          <ac:chgData name="Sudhanya" userId="5047257d-b206-48a3-9852-0bac23189a2d" providerId="ADAL" clId="{0CC3D8A7-DAD6-458D-8C5B-A903E9110DD4}" dt="2022-01-18T01:24:37.790" v="1319" actId="20577"/>
          <ac:spMkLst>
            <pc:docMk/>
            <pc:sldMk cId="1316300826" sldId="287"/>
            <ac:spMk id="2" creationId="{9A9E3391-A477-473F-AB6E-3C8BCA7FCF11}"/>
          </ac:spMkLst>
        </pc:spChg>
        <pc:spChg chg="mod">
          <ac:chgData name="Sudhanya" userId="5047257d-b206-48a3-9852-0bac23189a2d" providerId="ADAL" clId="{0CC3D8A7-DAD6-458D-8C5B-A903E9110DD4}" dt="2022-01-18T01:28:28.118" v="1376"/>
          <ac:spMkLst>
            <pc:docMk/>
            <pc:sldMk cId="1316300826" sldId="287"/>
            <ac:spMk id="3" creationId="{D4D1CAB7-2E92-4697-B804-316BB16874CA}"/>
          </ac:spMkLst>
        </pc:spChg>
      </pc:sldChg>
      <pc:sldChg chg="del">
        <pc:chgData name="Sudhanya" userId="5047257d-b206-48a3-9852-0bac23189a2d" providerId="ADAL" clId="{0CC3D8A7-DAD6-458D-8C5B-A903E9110DD4}" dt="2022-01-18T00:33:31.252" v="604" actId="47"/>
        <pc:sldMkLst>
          <pc:docMk/>
          <pc:sldMk cId="3635742759" sldId="287"/>
        </pc:sldMkLst>
      </pc:sldChg>
      <pc:sldChg chg="del">
        <pc:chgData name="Sudhanya" userId="5047257d-b206-48a3-9852-0bac23189a2d" providerId="ADAL" clId="{0CC3D8A7-DAD6-458D-8C5B-A903E9110DD4}" dt="2022-01-18T00:33:31.252" v="604" actId="47"/>
        <pc:sldMkLst>
          <pc:docMk/>
          <pc:sldMk cId="1536358058" sldId="288"/>
        </pc:sldMkLst>
      </pc:sldChg>
      <pc:sldChg chg="addSp delSp modSp new mod setBg">
        <pc:chgData name="Sudhanya" userId="5047257d-b206-48a3-9852-0bac23189a2d" providerId="ADAL" clId="{0CC3D8A7-DAD6-458D-8C5B-A903E9110DD4}" dt="2022-01-18T01:38:05.056" v="1403" actId="26606"/>
        <pc:sldMkLst>
          <pc:docMk/>
          <pc:sldMk cId="3517721027" sldId="288"/>
        </pc:sldMkLst>
        <pc:spChg chg="del">
          <ac:chgData name="Sudhanya" userId="5047257d-b206-48a3-9852-0bac23189a2d" providerId="ADAL" clId="{0CC3D8A7-DAD6-458D-8C5B-A903E9110DD4}" dt="2022-01-18T01:38:00.718" v="1401" actId="478"/>
          <ac:spMkLst>
            <pc:docMk/>
            <pc:sldMk cId="3517721027" sldId="288"/>
            <ac:spMk id="2" creationId="{E50AD1F3-1067-4FB0-9A12-64017D7C3D5A}"/>
          </ac:spMkLst>
        </pc:spChg>
        <pc:spChg chg="del">
          <ac:chgData name="Sudhanya" userId="5047257d-b206-48a3-9852-0bac23189a2d" providerId="ADAL" clId="{0CC3D8A7-DAD6-458D-8C5B-A903E9110DD4}" dt="2022-01-18T01:37:59.241" v="1400" actId="478"/>
          <ac:spMkLst>
            <pc:docMk/>
            <pc:sldMk cId="3517721027" sldId="288"/>
            <ac:spMk id="3" creationId="{3EDEC8D9-C677-4E2F-86AF-8538D6999B85}"/>
          </ac:spMkLst>
        </pc:spChg>
        <pc:spChg chg="add">
          <ac:chgData name="Sudhanya" userId="5047257d-b206-48a3-9852-0bac23189a2d" providerId="ADAL" clId="{0CC3D8A7-DAD6-458D-8C5B-A903E9110DD4}" dt="2022-01-18T01:38:05.056" v="1403" actId="26606"/>
          <ac:spMkLst>
            <pc:docMk/>
            <pc:sldMk cId="3517721027" sldId="288"/>
            <ac:spMk id="24" creationId="{53851C1C-90B4-4D68-8D77-ACEDEBF972A3}"/>
          </ac:spMkLst>
        </pc:spChg>
        <pc:spChg chg="add">
          <ac:chgData name="Sudhanya" userId="5047257d-b206-48a3-9852-0bac23189a2d" providerId="ADAL" clId="{0CC3D8A7-DAD6-458D-8C5B-A903E9110DD4}" dt="2022-01-18T01:38:05.056" v="1403" actId="26606"/>
          <ac:spMkLst>
            <pc:docMk/>
            <pc:sldMk cId="3517721027" sldId="288"/>
            <ac:spMk id="26" creationId="{66A6C3B0-6FDC-4B35-B7CE-CC75F305A27F}"/>
          </ac:spMkLst>
        </pc:spChg>
        <pc:picChg chg="add mod">
          <ac:chgData name="Sudhanya" userId="5047257d-b206-48a3-9852-0bac23189a2d" providerId="ADAL" clId="{0CC3D8A7-DAD6-458D-8C5B-A903E9110DD4}" dt="2022-01-18T01:38:05.056" v="1403" actId="26606"/>
          <ac:picMkLst>
            <pc:docMk/>
            <pc:sldMk cId="3517721027" sldId="288"/>
            <ac:picMk id="5" creationId="{5E031AE5-DDD5-4379-86AE-396629E2BB43}"/>
          </ac:picMkLst>
        </pc:picChg>
        <pc:cxnChg chg="add">
          <ac:chgData name="Sudhanya" userId="5047257d-b206-48a3-9852-0bac23189a2d" providerId="ADAL" clId="{0CC3D8A7-DAD6-458D-8C5B-A903E9110DD4}" dt="2022-01-18T01:38:05.056" v="1403" actId="26606"/>
          <ac:cxnSpMkLst>
            <pc:docMk/>
            <pc:sldMk cId="3517721027" sldId="288"/>
            <ac:cxnSpMk id="10" creationId="{4436E0F2-A64B-471E-93C0-8DFE08CC57C8}"/>
          </ac:cxnSpMkLst>
        </pc:cxnChg>
        <pc:cxnChg chg="add">
          <ac:chgData name="Sudhanya" userId="5047257d-b206-48a3-9852-0bac23189a2d" providerId="ADAL" clId="{0CC3D8A7-DAD6-458D-8C5B-A903E9110DD4}" dt="2022-01-18T01:38:05.056" v="1403" actId="26606"/>
          <ac:cxnSpMkLst>
            <pc:docMk/>
            <pc:sldMk cId="3517721027" sldId="288"/>
            <ac:cxnSpMk id="12" creationId="{DC1E3AB1-2A8C-4607-9FAE-D8BDB280FE1A}"/>
          </ac:cxnSpMkLst>
        </pc:cxnChg>
        <pc:cxnChg chg="add">
          <ac:chgData name="Sudhanya" userId="5047257d-b206-48a3-9852-0bac23189a2d" providerId="ADAL" clId="{0CC3D8A7-DAD6-458D-8C5B-A903E9110DD4}" dt="2022-01-18T01:38:05.056" v="1403" actId="26606"/>
          <ac:cxnSpMkLst>
            <pc:docMk/>
            <pc:sldMk cId="3517721027" sldId="288"/>
            <ac:cxnSpMk id="14" creationId="{26D66059-832F-40B6-A35F-F56C8F38A1E7}"/>
          </ac:cxnSpMkLst>
        </pc:cxnChg>
        <pc:cxnChg chg="add">
          <ac:chgData name="Sudhanya" userId="5047257d-b206-48a3-9852-0bac23189a2d" providerId="ADAL" clId="{0CC3D8A7-DAD6-458D-8C5B-A903E9110DD4}" dt="2022-01-18T01:38:05.056" v="1403" actId="26606"/>
          <ac:cxnSpMkLst>
            <pc:docMk/>
            <pc:sldMk cId="3517721027" sldId="288"/>
            <ac:cxnSpMk id="16" creationId="{A515E2ED-7EA9-448D-83FA-54C3DF9723BD}"/>
          </ac:cxnSpMkLst>
        </pc:cxnChg>
        <pc:cxnChg chg="add">
          <ac:chgData name="Sudhanya" userId="5047257d-b206-48a3-9852-0bac23189a2d" providerId="ADAL" clId="{0CC3D8A7-DAD6-458D-8C5B-A903E9110DD4}" dt="2022-01-18T01:38:05.056" v="1403" actId="26606"/>
          <ac:cxnSpMkLst>
            <pc:docMk/>
            <pc:sldMk cId="3517721027" sldId="288"/>
            <ac:cxnSpMk id="18" creationId="{20595356-EABD-4767-AC9D-EA21FF115EC0}"/>
          </ac:cxnSpMkLst>
        </pc:cxnChg>
        <pc:cxnChg chg="add">
          <ac:chgData name="Sudhanya" userId="5047257d-b206-48a3-9852-0bac23189a2d" providerId="ADAL" clId="{0CC3D8A7-DAD6-458D-8C5B-A903E9110DD4}" dt="2022-01-18T01:38:05.056" v="1403" actId="26606"/>
          <ac:cxnSpMkLst>
            <pc:docMk/>
            <pc:sldMk cId="3517721027" sldId="288"/>
            <ac:cxnSpMk id="20" creationId="{28CD9F06-9628-469C-B788-A894E3E08281}"/>
          </ac:cxnSpMkLst>
        </pc:cxnChg>
        <pc:cxnChg chg="add">
          <ac:chgData name="Sudhanya" userId="5047257d-b206-48a3-9852-0bac23189a2d" providerId="ADAL" clId="{0CC3D8A7-DAD6-458D-8C5B-A903E9110DD4}" dt="2022-01-18T01:38:05.056" v="1403" actId="26606"/>
          <ac:cxnSpMkLst>
            <pc:docMk/>
            <pc:sldMk cId="3517721027" sldId="288"/>
            <ac:cxnSpMk id="22" creationId="{8550A431-0B61-421B-B4B7-24C0CFF0F938}"/>
          </ac:cxnSpMkLst>
        </pc:cxnChg>
        <pc:cxnChg chg="add">
          <ac:chgData name="Sudhanya" userId="5047257d-b206-48a3-9852-0bac23189a2d" providerId="ADAL" clId="{0CC3D8A7-DAD6-458D-8C5B-A903E9110DD4}" dt="2022-01-18T01:38:05.056" v="1403" actId="26606"/>
          <ac:cxnSpMkLst>
            <pc:docMk/>
            <pc:sldMk cId="3517721027" sldId="288"/>
            <ac:cxnSpMk id="28" creationId="{BF6F135C-352B-4218-8C4A-72DA56E2BC8D}"/>
          </ac:cxnSpMkLst>
        </pc:cxnChg>
        <pc:cxnChg chg="add">
          <ac:chgData name="Sudhanya" userId="5047257d-b206-48a3-9852-0bac23189a2d" providerId="ADAL" clId="{0CC3D8A7-DAD6-458D-8C5B-A903E9110DD4}" dt="2022-01-18T01:38:05.056" v="1403" actId="26606"/>
          <ac:cxnSpMkLst>
            <pc:docMk/>
            <pc:sldMk cId="3517721027" sldId="288"/>
            <ac:cxnSpMk id="30" creationId="{3358AD04-C5C5-4EED-9739-2CCED69898D0}"/>
          </ac:cxnSpMkLst>
        </pc:cxnChg>
        <pc:cxnChg chg="add">
          <ac:chgData name="Sudhanya" userId="5047257d-b206-48a3-9852-0bac23189a2d" providerId="ADAL" clId="{0CC3D8A7-DAD6-458D-8C5B-A903E9110DD4}" dt="2022-01-18T01:38:05.056" v="1403" actId="26606"/>
          <ac:cxnSpMkLst>
            <pc:docMk/>
            <pc:sldMk cId="3517721027" sldId="288"/>
            <ac:cxnSpMk id="32" creationId="{72A09171-30F7-4DDD-8406-68606DFBEF5D}"/>
          </ac:cxnSpMkLst>
        </pc:cxnChg>
      </pc:sldChg>
      <pc:sldChg chg="del">
        <pc:chgData name="Sudhanya" userId="5047257d-b206-48a3-9852-0bac23189a2d" providerId="ADAL" clId="{0CC3D8A7-DAD6-458D-8C5B-A903E9110DD4}" dt="2022-01-18T00:33:31.252" v="604" actId="47"/>
        <pc:sldMkLst>
          <pc:docMk/>
          <pc:sldMk cId="334378864" sldId="289"/>
        </pc:sldMkLst>
      </pc:sldChg>
      <pc:sldChg chg="modSp new mod modNotesTx">
        <pc:chgData name="Sudhanya" userId="5047257d-b206-48a3-9852-0bac23189a2d" providerId="ADAL" clId="{0CC3D8A7-DAD6-458D-8C5B-A903E9110DD4}" dt="2022-01-18T01:53:06.118" v="1518" actId="20577"/>
        <pc:sldMkLst>
          <pc:docMk/>
          <pc:sldMk cId="1177541084" sldId="289"/>
        </pc:sldMkLst>
        <pc:spChg chg="mod">
          <ac:chgData name="Sudhanya" userId="5047257d-b206-48a3-9852-0bac23189a2d" providerId="ADAL" clId="{0CC3D8A7-DAD6-458D-8C5B-A903E9110DD4}" dt="2022-01-18T01:38:50.555" v="1427" actId="20577"/>
          <ac:spMkLst>
            <pc:docMk/>
            <pc:sldMk cId="1177541084" sldId="289"/>
            <ac:spMk id="2" creationId="{FEE3C8FA-7A73-43B7-9C42-AF09C8E7CECB}"/>
          </ac:spMkLst>
        </pc:spChg>
        <pc:spChg chg="mod">
          <ac:chgData name="Sudhanya" userId="5047257d-b206-48a3-9852-0bac23189a2d" providerId="ADAL" clId="{0CC3D8A7-DAD6-458D-8C5B-A903E9110DD4}" dt="2022-01-18T01:44:38.555" v="1458" actId="6549"/>
          <ac:spMkLst>
            <pc:docMk/>
            <pc:sldMk cId="1177541084" sldId="289"/>
            <ac:spMk id="3" creationId="{C59FBBE7-1056-48F8-A38D-101E6E671C10}"/>
          </ac:spMkLst>
        </pc:spChg>
      </pc:sldChg>
      <pc:sldChg chg="modSp new mod modNotesTx">
        <pc:chgData name="Sudhanya" userId="5047257d-b206-48a3-9852-0bac23189a2d" providerId="ADAL" clId="{0CC3D8A7-DAD6-458D-8C5B-A903E9110DD4}" dt="2022-01-18T01:42:47.683" v="1455" actId="20577"/>
        <pc:sldMkLst>
          <pc:docMk/>
          <pc:sldMk cId="1748127992" sldId="290"/>
        </pc:sldMkLst>
        <pc:spChg chg="mod">
          <ac:chgData name="Sudhanya" userId="5047257d-b206-48a3-9852-0bac23189a2d" providerId="ADAL" clId="{0CC3D8A7-DAD6-458D-8C5B-A903E9110DD4}" dt="2022-01-18T01:41:24.612" v="1434" actId="20577"/>
          <ac:spMkLst>
            <pc:docMk/>
            <pc:sldMk cId="1748127992" sldId="290"/>
            <ac:spMk id="2" creationId="{E2091A7B-5527-47DA-B063-2BAF931D793B}"/>
          </ac:spMkLst>
        </pc:spChg>
        <pc:spChg chg="mod">
          <ac:chgData name="Sudhanya" userId="5047257d-b206-48a3-9852-0bac23189a2d" providerId="ADAL" clId="{0CC3D8A7-DAD6-458D-8C5B-A903E9110DD4}" dt="2022-01-18T01:42:30.641" v="1437"/>
          <ac:spMkLst>
            <pc:docMk/>
            <pc:sldMk cId="1748127992" sldId="290"/>
            <ac:spMk id="3" creationId="{81AFD313-DCD0-4CCC-8A2A-D738C2FEBFB7}"/>
          </ac:spMkLst>
        </pc:spChg>
      </pc:sldChg>
      <pc:sldChg chg="del">
        <pc:chgData name="Sudhanya" userId="5047257d-b206-48a3-9852-0bac23189a2d" providerId="ADAL" clId="{0CC3D8A7-DAD6-458D-8C5B-A903E9110DD4}" dt="2022-01-18T00:33:31.252" v="604" actId="47"/>
        <pc:sldMkLst>
          <pc:docMk/>
          <pc:sldMk cId="4024454668" sldId="290"/>
        </pc:sldMkLst>
      </pc:sldChg>
      <pc:sldChg chg="del">
        <pc:chgData name="Sudhanya" userId="5047257d-b206-48a3-9852-0bac23189a2d" providerId="ADAL" clId="{0CC3D8A7-DAD6-458D-8C5B-A903E9110DD4}" dt="2022-01-18T00:33:31.252" v="604" actId="47"/>
        <pc:sldMkLst>
          <pc:docMk/>
          <pc:sldMk cId="556163399" sldId="291"/>
        </pc:sldMkLst>
      </pc:sldChg>
      <pc:sldChg chg="modSp new mod">
        <pc:chgData name="Sudhanya" userId="5047257d-b206-48a3-9852-0bac23189a2d" providerId="ADAL" clId="{0CC3D8A7-DAD6-458D-8C5B-A903E9110DD4}" dt="2022-01-18T02:06:13.749" v="1537" actId="27636"/>
        <pc:sldMkLst>
          <pc:docMk/>
          <pc:sldMk cId="3988915560" sldId="291"/>
        </pc:sldMkLst>
        <pc:spChg chg="mod">
          <ac:chgData name="Sudhanya" userId="5047257d-b206-48a3-9852-0bac23189a2d" providerId="ADAL" clId="{0CC3D8A7-DAD6-458D-8C5B-A903E9110DD4}" dt="2022-01-18T02:04:02.490" v="1520"/>
          <ac:spMkLst>
            <pc:docMk/>
            <pc:sldMk cId="3988915560" sldId="291"/>
            <ac:spMk id="2" creationId="{255599C7-019D-46BD-B1C8-BEED4AF2C276}"/>
          </ac:spMkLst>
        </pc:spChg>
        <pc:spChg chg="mod">
          <ac:chgData name="Sudhanya" userId="5047257d-b206-48a3-9852-0bac23189a2d" providerId="ADAL" clId="{0CC3D8A7-DAD6-458D-8C5B-A903E9110DD4}" dt="2022-01-18T02:06:13.749" v="1537" actId="27636"/>
          <ac:spMkLst>
            <pc:docMk/>
            <pc:sldMk cId="3988915560" sldId="291"/>
            <ac:spMk id="3" creationId="{00148CBA-B37D-414A-8BF3-3E21002082DC}"/>
          </ac:spMkLst>
        </pc:spChg>
      </pc:sldChg>
      <pc:sldChg chg="del">
        <pc:chgData name="Sudhanya" userId="5047257d-b206-48a3-9852-0bac23189a2d" providerId="ADAL" clId="{0CC3D8A7-DAD6-458D-8C5B-A903E9110DD4}" dt="2022-01-18T00:33:31.252" v="604" actId="47"/>
        <pc:sldMkLst>
          <pc:docMk/>
          <pc:sldMk cId="889037951" sldId="292"/>
        </pc:sldMkLst>
      </pc:sldChg>
      <pc:sldChg chg="modSp new mod modNotesTx">
        <pc:chgData name="Sudhanya" userId="5047257d-b206-48a3-9852-0bac23189a2d" providerId="ADAL" clId="{0CC3D8A7-DAD6-458D-8C5B-A903E9110DD4}" dt="2022-01-18T02:18:24.100" v="1590" actId="20577"/>
        <pc:sldMkLst>
          <pc:docMk/>
          <pc:sldMk cId="2929929392" sldId="292"/>
        </pc:sldMkLst>
        <pc:spChg chg="mod">
          <ac:chgData name="Sudhanya" userId="5047257d-b206-48a3-9852-0bac23189a2d" providerId="ADAL" clId="{0CC3D8A7-DAD6-458D-8C5B-A903E9110DD4}" dt="2022-01-18T02:16:22.484" v="1540"/>
          <ac:spMkLst>
            <pc:docMk/>
            <pc:sldMk cId="2929929392" sldId="292"/>
            <ac:spMk id="2" creationId="{D28C86B1-2F8D-48E2-8740-1EB3D76C2742}"/>
          </ac:spMkLst>
        </pc:spChg>
        <pc:spChg chg="mod">
          <ac:chgData name="Sudhanya" userId="5047257d-b206-48a3-9852-0bac23189a2d" providerId="ADAL" clId="{0CC3D8A7-DAD6-458D-8C5B-A903E9110DD4}" dt="2022-01-18T02:17:21.019" v="1551" actId="20577"/>
          <ac:spMkLst>
            <pc:docMk/>
            <pc:sldMk cId="2929929392" sldId="292"/>
            <ac:spMk id="3" creationId="{01A83EAD-0DD9-4A53-B782-43152E79AD00}"/>
          </ac:spMkLst>
        </pc:spChg>
      </pc:sldChg>
      <pc:sldChg chg="new">
        <pc:chgData name="Sudhanya" userId="5047257d-b206-48a3-9852-0bac23189a2d" providerId="ADAL" clId="{0CC3D8A7-DAD6-458D-8C5B-A903E9110DD4}" dt="2022-01-18T02:38:46.395" v="1591" actId="680"/>
        <pc:sldMkLst>
          <pc:docMk/>
          <pc:sldMk cId="1064382258" sldId="293"/>
        </pc:sldMkLst>
      </pc:sldChg>
    </pc:docChg>
  </pc:docChgLst>
  <pc:docChgLst>
    <pc:chgData name="Sudhanya" userId="5047257d-b206-48a3-9852-0bac23189a2d" providerId="ADAL" clId="{629BA827-D8B4-4897-B686-4A949045F3D0}"/>
    <pc:docChg chg="undo custSel addSld delSld modSld">
      <pc:chgData name="Sudhanya" userId="5047257d-b206-48a3-9852-0bac23189a2d" providerId="ADAL" clId="{629BA827-D8B4-4897-B686-4A949045F3D0}" dt="2022-01-06T08:45:43.009" v="539" actId="113"/>
      <pc:docMkLst>
        <pc:docMk/>
      </pc:docMkLst>
      <pc:sldChg chg="modSp mod">
        <pc:chgData name="Sudhanya" userId="5047257d-b206-48a3-9852-0bac23189a2d" providerId="ADAL" clId="{629BA827-D8B4-4897-B686-4A949045F3D0}" dt="2022-01-06T00:58:36.091" v="29" actId="20577"/>
        <pc:sldMkLst>
          <pc:docMk/>
          <pc:sldMk cId="857159571" sldId="256"/>
        </pc:sldMkLst>
        <pc:spChg chg="mod">
          <ac:chgData name="Sudhanya" userId="5047257d-b206-48a3-9852-0bac23189a2d" providerId="ADAL" clId="{629BA827-D8B4-4897-B686-4A949045F3D0}" dt="2022-01-06T00:58:36.091" v="29" actId="20577"/>
          <ac:spMkLst>
            <pc:docMk/>
            <pc:sldMk cId="857159571" sldId="256"/>
            <ac:spMk id="2" creationId="{E69A3C19-FC5B-407D-B1DD-48A72BBAA3F7}"/>
          </ac:spMkLst>
        </pc:spChg>
      </pc:sldChg>
      <pc:sldChg chg="addSp delSp modSp mod modNotesTx">
        <pc:chgData name="Sudhanya" userId="5047257d-b206-48a3-9852-0bac23189a2d" providerId="ADAL" clId="{629BA827-D8B4-4897-B686-4A949045F3D0}" dt="2022-01-06T01:03:13.486" v="99" actId="20577"/>
        <pc:sldMkLst>
          <pc:docMk/>
          <pc:sldMk cId="859854860" sldId="257"/>
        </pc:sldMkLst>
        <pc:spChg chg="mod">
          <ac:chgData name="Sudhanya" userId="5047257d-b206-48a3-9852-0bac23189a2d" providerId="ADAL" clId="{629BA827-D8B4-4897-B686-4A949045F3D0}" dt="2022-01-06T01:00:28.903" v="60" actId="20577"/>
          <ac:spMkLst>
            <pc:docMk/>
            <pc:sldMk cId="859854860" sldId="257"/>
            <ac:spMk id="2" creationId="{BB3E4D88-E6C6-44AF-A9B9-D7DAD02F960C}"/>
          </ac:spMkLst>
        </pc:spChg>
        <pc:spChg chg="del mod">
          <ac:chgData name="Sudhanya" userId="5047257d-b206-48a3-9852-0bac23189a2d" providerId="ADAL" clId="{629BA827-D8B4-4897-B686-4A949045F3D0}" dt="2022-01-06T01:01:03.993" v="62" actId="478"/>
          <ac:spMkLst>
            <pc:docMk/>
            <pc:sldMk cId="859854860" sldId="257"/>
            <ac:spMk id="3" creationId="{2C6F4E68-6C08-47D5-992E-541F7FEF4BA4}"/>
          </ac:spMkLst>
        </pc:spChg>
        <pc:spChg chg="del">
          <ac:chgData name="Sudhanya" userId="5047257d-b206-48a3-9852-0bac23189a2d" providerId="ADAL" clId="{629BA827-D8B4-4897-B686-4A949045F3D0}" dt="2022-01-06T01:01:11.096" v="64" actId="478"/>
          <ac:spMkLst>
            <pc:docMk/>
            <pc:sldMk cId="859854860" sldId="257"/>
            <ac:spMk id="5" creationId="{1095EB85-358A-4078-B338-DA39926B3223}"/>
          </ac:spMkLst>
        </pc:spChg>
        <pc:spChg chg="add del mod">
          <ac:chgData name="Sudhanya" userId="5047257d-b206-48a3-9852-0bac23189a2d" providerId="ADAL" clId="{629BA827-D8B4-4897-B686-4A949045F3D0}" dt="2022-01-06T01:01:27.414" v="70" actId="12"/>
          <ac:spMkLst>
            <pc:docMk/>
            <pc:sldMk cId="859854860" sldId="257"/>
            <ac:spMk id="6" creationId="{E9428C43-D365-4A26-AFB9-0A35C36DE9FA}"/>
          </ac:spMkLst>
        </pc:spChg>
        <pc:spChg chg="add del mod">
          <ac:chgData name="Sudhanya" userId="5047257d-b206-48a3-9852-0bac23189a2d" providerId="ADAL" clId="{629BA827-D8B4-4897-B686-4A949045F3D0}" dt="2022-01-06T01:01:19.067" v="67"/>
          <ac:spMkLst>
            <pc:docMk/>
            <pc:sldMk cId="859854860" sldId="257"/>
            <ac:spMk id="7" creationId="{4FD57E43-B7EF-4D53-A7BE-3A54005CFCD1}"/>
          </ac:spMkLst>
        </pc:spChg>
      </pc:sldChg>
      <pc:sldChg chg="addSp delSp modSp mod modNotesTx">
        <pc:chgData name="Sudhanya" userId="5047257d-b206-48a3-9852-0bac23189a2d" providerId="ADAL" clId="{629BA827-D8B4-4897-B686-4A949045F3D0}" dt="2022-01-06T04:28:44.056" v="422" actId="6549"/>
        <pc:sldMkLst>
          <pc:docMk/>
          <pc:sldMk cId="2825553313" sldId="260"/>
        </pc:sldMkLst>
        <pc:spChg chg="mod">
          <ac:chgData name="Sudhanya" userId="5047257d-b206-48a3-9852-0bac23189a2d" providerId="ADAL" clId="{629BA827-D8B4-4897-B686-4A949045F3D0}" dt="2022-01-06T00:59:56.589" v="48" actId="20577"/>
          <ac:spMkLst>
            <pc:docMk/>
            <pc:sldMk cId="2825553313" sldId="260"/>
            <ac:spMk id="2" creationId="{90219B1F-1E56-447B-8F6E-C6311F0CB791}"/>
          </ac:spMkLst>
        </pc:spChg>
        <pc:spChg chg="mod">
          <ac:chgData name="Sudhanya" userId="5047257d-b206-48a3-9852-0bac23189a2d" providerId="ADAL" clId="{629BA827-D8B4-4897-B686-4A949045F3D0}" dt="2022-01-06T01:00:16.791" v="53" actId="20577"/>
          <ac:spMkLst>
            <pc:docMk/>
            <pc:sldMk cId="2825553313" sldId="260"/>
            <ac:spMk id="3" creationId="{48F1450F-AAC9-4F7A-AEBF-5BC5CC6382DF}"/>
          </ac:spMkLst>
        </pc:spChg>
        <pc:spChg chg="add del">
          <ac:chgData name="Sudhanya" userId="5047257d-b206-48a3-9852-0bac23189a2d" providerId="ADAL" clId="{629BA827-D8B4-4897-B686-4A949045F3D0}" dt="2022-01-06T01:00:00.757" v="50" actId="22"/>
          <ac:spMkLst>
            <pc:docMk/>
            <pc:sldMk cId="2825553313" sldId="260"/>
            <ac:spMk id="5" creationId="{9DEC3E4E-4968-487D-91E5-4C587FC49A74}"/>
          </ac:spMkLst>
        </pc:spChg>
      </pc:sldChg>
      <pc:sldChg chg="addSp delSp modSp mod modNotesTx">
        <pc:chgData name="Sudhanya" userId="5047257d-b206-48a3-9852-0bac23189a2d" providerId="ADAL" clId="{629BA827-D8B4-4897-B686-4A949045F3D0}" dt="2022-01-06T01:06:36.668" v="177" actId="20577"/>
        <pc:sldMkLst>
          <pc:docMk/>
          <pc:sldMk cId="2303154319" sldId="261"/>
        </pc:sldMkLst>
        <pc:spChg chg="mod">
          <ac:chgData name="Sudhanya" userId="5047257d-b206-48a3-9852-0bac23189a2d" providerId="ADAL" clId="{629BA827-D8B4-4897-B686-4A949045F3D0}" dt="2022-01-06T01:04:30.302" v="100"/>
          <ac:spMkLst>
            <pc:docMk/>
            <pc:sldMk cId="2303154319" sldId="261"/>
            <ac:spMk id="2" creationId="{73AF4706-1635-46F5-98E1-52E8AF96130E}"/>
          </ac:spMkLst>
        </pc:spChg>
        <pc:spChg chg="del mod">
          <ac:chgData name="Sudhanya" userId="5047257d-b206-48a3-9852-0bac23189a2d" providerId="ADAL" clId="{629BA827-D8B4-4897-B686-4A949045F3D0}" dt="2022-01-06T01:04:50.524" v="101" actId="478"/>
          <ac:spMkLst>
            <pc:docMk/>
            <pc:sldMk cId="2303154319" sldId="261"/>
            <ac:spMk id="3" creationId="{115769A8-30FF-46AA-8DF8-6BB939C56E8A}"/>
          </ac:spMkLst>
        </pc:spChg>
        <pc:spChg chg="add mod">
          <ac:chgData name="Sudhanya" userId="5047257d-b206-48a3-9852-0bac23189a2d" providerId="ADAL" clId="{629BA827-D8B4-4897-B686-4A949045F3D0}" dt="2022-01-06T01:04:56.602" v="137" actId="1037"/>
          <ac:spMkLst>
            <pc:docMk/>
            <pc:sldMk cId="2303154319" sldId="261"/>
            <ac:spMk id="4" creationId="{451B7726-BB37-4987-AE1B-28CEDAFB12B3}"/>
          </ac:spMkLst>
        </pc:spChg>
        <pc:spChg chg="add mod">
          <ac:chgData name="Sudhanya" userId="5047257d-b206-48a3-9852-0bac23189a2d" providerId="ADAL" clId="{629BA827-D8B4-4897-B686-4A949045F3D0}" dt="2022-01-06T01:04:56.602" v="137" actId="1037"/>
          <ac:spMkLst>
            <pc:docMk/>
            <pc:sldMk cId="2303154319" sldId="261"/>
            <ac:spMk id="5" creationId="{61E4A571-2F7B-4ABD-B584-1409404A9959}"/>
          </ac:spMkLst>
        </pc:spChg>
        <pc:spChg chg="add mod">
          <ac:chgData name="Sudhanya" userId="5047257d-b206-48a3-9852-0bac23189a2d" providerId="ADAL" clId="{629BA827-D8B4-4897-B686-4A949045F3D0}" dt="2022-01-06T01:04:56.602" v="137" actId="1037"/>
          <ac:spMkLst>
            <pc:docMk/>
            <pc:sldMk cId="2303154319" sldId="261"/>
            <ac:spMk id="6" creationId="{2C7BA003-5DAC-4F08-B8DD-0B47A6BD1DF1}"/>
          </ac:spMkLst>
        </pc:spChg>
        <pc:spChg chg="add mod">
          <ac:chgData name="Sudhanya" userId="5047257d-b206-48a3-9852-0bac23189a2d" providerId="ADAL" clId="{629BA827-D8B4-4897-B686-4A949045F3D0}" dt="2022-01-06T01:04:56.602" v="137" actId="1037"/>
          <ac:spMkLst>
            <pc:docMk/>
            <pc:sldMk cId="2303154319" sldId="261"/>
            <ac:spMk id="7" creationId="{E56605EC-5F4E-47B2-831B-EFF552D90969}"/>
          </ac:spMkLst>
        </pc:spChg>
        <pc:spChg chg="add mod">
          <ac:chgData name="Sudhanya" userId="5047257d-b206-48a3-9852-0bac23189a2d" providerId="ADAL" clId="{629BA827-D8B4-4897-B686-4A949045F3D0}" dt="2022-01-06T01:04:56.602" v="137" actId="1037"/>
          <ac:spMkLst>
            <pc:docMk/>
            <pc:sldMk cId="2303154319" sldId="261"/>
            <ac:spMk id="8" creationId="{5B3A2247-6545-4FC7-9A75-CDE9A482FFFD}"/>
          </ac:spMkLst>
        </pc:spChg>
        <pc:spChg chg="add del mod">
          <ac:chgData name="Sudhanya" userId="5047257d-b206-48a3-9852-0bac23189a2d" providerId="ADAL" clId="{629BA827-D8B4-4897-B686-4A949045F3D0}" dt="2022-01-06T01:05:02.541" v="138" actId="478"/>
          <ac:spMkLst>
            <pc:docMk/>
            <pc:sldMk cId="2303154319" sldId="261"/>
            <ac:spMk id="9" creationId="{786C8537-D605-4D9A-A3C5-A3DBCDA73889}"/>
          </ac:spMkLst>
        </pc:spChg>
        <pc:spChg chg="add mod">
          <ac:chgData name="Sudhanya" userId="5047257d-b206-48a3-9852-0bac23189a2d" providerId="ADAL" clId="{629BA827-D8B4-4897-B686-4A949045F3D0}" dt="2022-01-06T01:04:56.602" v="137" actId="1037"/>
          <ac:spMkLst>
            <pc:docMk/>
            <pc:sldMk cId="2303154319" sldId="261"/>
            <ac:spMk id="10" creationId="{BE2098CE-C8B2-4483-B7B7-6808E93AD78E}"/>
          </ac:spMkLst>
        </pc:spChg>
      </pc:sldChg>
      <pc:sldChg chg="addSp delSp modSp mod setBg modNotesTx">
        <pc:chgData name="Sudhanya" userId="5047257d-b206-48a3-9852-0bac23189a2d" providerId="ADAL" clId="{629BA827-D8B4-4897-B686-4A949045F3D0}" dt="2022-01-06T01:15:59.308" v="277" actId="5793"/>
        <pc:sldMkLst>
          <pc:docMk/>
          <pc:sldMk cId="2370393005" sldId="262"/>
        </pc:sldMkLst>
        <pc:spChg chg="mod">
          <ac:chgData name="Sudhanya" userId="5047257d-b206-48a3-9852-0bac23189a2d" providerId="ADAL" clId="{629BA827-D8B4-4897-B686-4A949045F3D0}" dt="2022-01-06T01:09:19.109" v="206" actId="26606"/>
          <ac:spMkLst>
            <pc:docMk/>
            <pc:sldMk cId="2370393005" sldId="262"/>
            <ac:spMk id="2" creationId="{A15C82D6-D722-4606-981D-60E3A8D161A5}"/>
          </ac:spMkLst>
        </pc:spChg>
        <pc:spChg chg="mod">
          <ac:chgData name="Sudhanya" userId="5047257d-b206-48a3-9852-0bac23189a2d" providerId="ADAL" clId="{629BA827-D8B4-4897-B686-4A949045F3D0}" dt="2022-01-06T01:15:59.308" v="277" actId="5793"/>
          <ac:spMkLst>
            <pc:docMk/>
            <pc:sldMk cId="2370393005" sldId="262"/>
            <ac:spMk id="3" creationId="{7D574BCB-BEC4-42A9-83B8-6458A4D4C2E5}"/>
          </ac:spMkLst>
        </pc:spChg>
        <pc:spChg chg="add del">
          <ac:chgData name="Sudhanya" userId="5047257d-b206-48a3-9852-0bac23189a2d" providerId="ADAL" clId="{629BA827-D8B4-4897-B686-4A949045F3D0}" dt="2022-01-06T01:09:38.419" v="208"/>
          <ac:spMkLst>
            <pc:docMk/>
            <pc:sldMk cId="2370393005" sldId="262"/>
            <ac:spMk id="4" creationId="{FDD7464D-8CEF-4ADC-9110-5C6B66A0737D}"/>
          </ac:spMkLst>
        </pc:spChg>
        <pc:spChg chg="add del">
          <ac:chgData name="Sudhanya" userId="5047257d-b206-48a3-9852-0bac23189a2d" providerId="ADAL" clId="{629BA827-D8B4-4897-B686-4A949045F3D0}" dt="2022-01-06T01:09:19.109" v="206" actId="26606"/>
          <ac:spMkLst>
            <pc:docMk/>
            <pc:sldMk cId="2370393005" sldId="262"/>
            <ac:spMk id="71" creationId="{22171661-0838-4942-A149-8C1B789266A2}"/>
          </ac:spMkLst>
        </pc:spChg>
        <pc:spChg chg="add">
          <ac:chgData name="Sudhanya" userId="5047257d-b206-48a3-9852-0bac23189a2d" providerId="ADAL" clId="{629BA827-D8B4-4897-B686-4A949045F3D0}" dt="2022-01-06T01:09:19.109" v="206" actId="26606"/>
          <ac:spMkLst>
            <pc:docMk/>
            <pc:sldMk cId="2370393005" sldId="262"/>
            <ac:spMk id="135" creationId="{15F0A9D0-BB35-4CAB-B92D-E061B9D8E3BD}"/>
          </ac:spMkLst>
        </pc:spChg>
        <pc:picChg chg="add mod">
          <ac:chgData name="Sudhanya" userId="5047257d-b206-48a3-9852-0bac23189a2d" providerId="ADAL" clId="{629BA827-D8B4-4897-B686-4A949045F3D0}" dt="2022-01-06T01:09:19.109" v="206" actId="26606"/>
          <ac:picMkLst>
            <pc:docMk/>
            <pc:sldMk cId="2370393005" sldId="262"/>
            <ac:picMk id="2050" creationId="{5DA9650B-1BC9-450E-AD6A-C8E6B11AAE77}"/>
          </ac:picMkLst>
        </pc:picChg>
        <pc:cxnChg chg="add del">
          <ac:chgData name="Sudhanya" userId="5047257d-b206-48a3-9852-0bac23189a2d" providerId="ADAL" clId="{629BA827-D8B4-4897-B686-4A949045F3D0}" dt="2022-01-06T01:09:19.109" v="206" actId="26606"/>
          <ac:cxnSpMkLst>
            <pc:docMk/>
            <pc:sldMk cId="2370393005" sldId="262"/>
            <ac:cxnSpMk id="73" creationId="{BB04A404-AF1E-4EC9-AF7D-46C68BFCEBB6}"/>
          </ac:cxnSpMkLst>
        </pc:cxnChg>
        <pc:cxnChg chg="add del">
          <ac:chgData name="Sudhanya" userId="5047257d-b206-48a3-9852-0bac23189a2d" providerId="ADAL" clId="{629BA827-D8B4-4897-B686-4A949045F3D0}" dt="2022-01-06T01:09:19.109" v="206" actId="26606"/>
          <ac:cxnSpMkLst>
            <pc:docMk/>
            <pc:sldMk cId="2370393005" sldId="262"/>
            <ac:cxnSpMk id="75" creationId="{B1874503-FE8B-408C-ABAF-2B72BAC29666}"/>
          </ac:cxnSpMkLst>
        </pc:cxnChg>
        <pc:cxnChg chg="add">
          <ac:chgData name="Sudhanya" userId="5047257d-b206-48a3-9852-0bac23189a2d" providerId="ADAL" clId="{629BA827-D8B4-4897-B686-4A949045F3D0}" dt="2022-01-06T01:09:19.109" v="206" actId="26606"/>
          <ac:cxnSpMkLst>
            <pc:docMk/>
            <pc:sldMk cId="2370393005" sldId="262"/>
            <ac:cxnSpMk id="137" creationId="{52F5DE35-776B-4C7D-AF2E-514E68BDD2F6}"/>
          </ac:cxnSpMkLst>
        </pc:cxnChg>
        <pc:cxnChg chg="add">
          <ac:chgData name="Sudhanya" userId="5047257d-b206-48a3-9852-0bac23189a2d" providerId="ADAL" clId="{629BA827-D8B4-4897-B686-4A949045F3D0}" dt="2022-01-06T01:09:19.109" v="206" actId="26606"/>
          <ac:cxnSpMkLst>
            <pc:docMk/>
            <pc:sldMk cId="2370393005" sldId="262"/>
            <ac:cxnSpMk id="139" creationId="{4A65E4E8-1272-4386-BDFE-0129D7A7E2D4}"/>
          </ac:cxnSpMkLst>
        </pc:cxnChg>
        <pc:cxnChg chg="add">
          <ac:chgData name="Sudhanya" userId="5047257d-b206-48a3-9852-0bac23189a2d" providerId="ADAL" clId="{629BA827-D8B4-4897-B686-4A949045F3D0}" dt="2022-01-06T01:09:19.109" v="206" actId="26606"/>
          <ac:cxnSpMkLst>
            <pc:docMk/>
            <pc:sldMk cId="2370393005" sldId="262"/>
            <ac:cxnSpMk id="141" creationId="{A6515F51-DBC6-42B8-9C34-749F69BB6561}"/>
          </ac:cxnSpMkLst>
        </pc:cxnChg>
        <pc:cxnChg chg="add">
          <ac:chgData name="Sudhanya" userId="5047257d-b206-48a3-9852-0bac23189a2d" providerId="ADAL" clId="{629BA827-D8B4-4897-B686-4A949045F3D0}" dt="2022-01-06T01:09:19.109" v="206" actId="26606"/>
          <ac:cxnSpMkLst>
            <pc:docMk/>
            <pc:sldMk cId="2370393005" sldId="262"/>
            <ac:cxnSpMk id="143" creationId="{873F5967-4993-405D-A3E6-84DCEFF44C2A}"/>
          </ac:cxnSpMkLst>
        </pc:cxnChg>
        <pc:cxnChg chg="add">
          <ac:chgData name="Sudhanya" userId="5047257d-b206-48a3-9852-0bac23189a2d" providerId="ADAL" clId="{629BA827-D8B4-4897-B686-4A949045F3D0}" dt="2022-01-06T01:09:19.109" v="206" actId="26606"/>
          <ac:cxnSpMkLst>
            <pc:docMk/>
            <pc:sldMk cId="2370393005" sldId="262"/>
            <ac:cxnSpMk id="145" creationId="{A3A523CC-BD6C-4A0D-B9DB-1DC2CE1E22F0}"/>
          </ac:cxnSpMkLst>
        </pc:cxnChg>
      </pc:sldChg>
      <pc:sldChg chg="addSp delSp modSp mod modNotesTx">
        <pc:chgData name="Sudhanya" userId="5047257d-b206-48a3-9852-0bac23189a2d" providerId="ADAL" clId="{629BA827-D8B4-4897-B686-4A949045F3D0}" dt="2022-01-06T01:15:55.882" v="276" actId="5793"/>
        <pc:sldMkLst>
          <pc:docMk/>
          <pc:sldMk cId="3052481799" sldId="263"/>
        </pc:sldMkLst>
        <pc:spChg chg="del">
          <ac:chgData name="Sudhanya" userId="5047257d-b206-48a3-9852-0bac23189a2d" providerId="ADAL" clId="{629BA827-D8B4-4897-B686-4A949045F3D0}" dt="2022-01-06T01:10:06.571" v="213" actId="478"/>
          <ac:spMkLst>
            <pc:docMk/>
            <pc:sldMk cId="3052481799" sldId="263"/>
            <ac:spMk id="2" creationId="{C8F01189-157F-41E1-9726-8AA7DFE81318}"/>
          </ac:spMkLst>
        </pc:spChg>
        <pc:spChg chg="add mod">
          <ac:chgData name="Sudhanya" userId="5047257d-b206-48a3-9852-0bac23189a2d" providerId="ADAL" clId="{629BA827-D8B4-4897-B686-4A949045F3D0}" dt="2022-01-06T01:10:34.079" v="242" actId="26606"/>
          <ac:spMkLst>
            <pc:docMk/>
            <pc:sldMk cId="3052481799" sldId="263"/>
            <ac:spMk id="4" creationId="{93010B46-81A9-4BA8-AC24-D6FA43496CBE}"/>
          </ac:spMkLst>
        </pc:spChg>
        <pc:spChg chg="add del">
          <ac:chgData name="Sudhanya" userId="5047257d-b206-48a3-9852-0bac23189a2d" providerId="ADAL" clId="{629BA827-D8B4-4897-B686-4A949045F3D0}" dt="2022-01-06T01:11:58.611" v="256"/>
          <ac:spMkLst>
            <pc:docMk/>
            <pc:sldMk cId="3052481799" sldId="263"/>
            <ac:spMk id="6" creationId="{630CC021-B439-47FC-8EB1-1CE25DC4E402}"/>
          </ac:spMkLst>
        </pc:spChg>
        <pc:spChg chg="add mod">
          <ac:chgData name="Sudhanya" userId="5047257d-b206-48a3-9852-0bac23189a2d" providerId="ADAL" clId="{629BA827-D8B4-4897-B686-4A949045F3D0}" dt="2022-01-06T01:15:55.882" v="276" actId="5793"/>
          <ac:spMkLst>
            <pc:docMk/>
            <pc:sldMk cId="3052481799" sldId="263"/>
            <ac:spMk id="20" creationId="{3DFA7CBF-3F4E-499E-8549-5B57144CC19E}"/>
          </ac:spMkLst>
        </pc:spChg>
        <pc:spChg chg="add del">
          <ac:chgData name="Sudhanya" userId="5047257d-b206-48a3-9852-0bac23189a2d" providerId="ADAL" clId="{629BA827-D8B4-4897-B686-4A949045F3D0}" dt="2022-01-06T01:12:04.978" v="259" actId="22"/>
          <ac:spMkLst>
            <pc:docMk/>
            <pc:sldMk cId="3052481799" sldId="263"/>
            <ac:spMk id="30" creationId="{905BC3FC-1CDD-441C-A16E-1F35F64129EA}"/>
          </ac:spMkLst>
        </pc:spChg>
        <pc:spChg chg="del">
          <ac:chgData name="Sudhanya" userId="5047257d-b206-48a3-9852-0bac23189a2d" providerId="ADAL" clId="{629BA827-D8B4-4897-B686-4A949045F3D0}" dt="2022-01-06T01:10:34.079" v="242" actId="26606"/>
          <ac:spMkLst>
            <pc:docMk/>
            <pc:sldMk cId="3052481799" sldId="263"/>
            <ac:spMk id="85" creationId="{10A34275-CD0A-499C-9600-C96742FACE6C}"/>
          </ac:spMkLst>
        </pc:spChg>
        <pc:spChg chg="add">
          <ac:chgData name="Sudhanya" userId="5047257d-b206-48a3-9852-0bac23189a2d" providerId="ADAL" clId="{629BA827-D8B4-4897-B686-4A949045F3D0}" dt="2022-01-06T01:10:34.079" v="242" actId="26606"/>
          <ac:spMkLst>
            <pc:docMk/>
            <pc:sldMk cId="3052481799" sldId="263"/>
            <ac:spMk id="135" creationId="{15F0A9D0-BB35-4CAB-B92D-E061B9D8E3BD}"/>
          </ac:spMkLst>
        </pc:spChg>
        <pc:picChg chg="del">
          <ac:chgData name="Sudhanya" userId="5047257d-b206-48a3-9852-0bac23189a2d" providerId="ADAL" clId="{629BA827-D8B4-4897-B686-4A949045F3D0}" dt="2022-01-06T01:10:03.917" v="212" actId="478"/>
          <ac:picMkLst>
            <pc:docMk/>
            <pc:sldMk cId="3052481799" sldId="263"/>
            <ac:picMk id="1026" creationId="{BB044E76-AC90-4590-8012-9B6B379D6919}"/>
          </ac:picMkLst>
        </pc:picChg>
        <pc:picChg chg="add mod">
          <ac:chgData name="Sudhanya" userId="5047257d-b206-48a3-9852-0bac23189a2d" providerId="ADAL" clId="{629BA827-D8B4-4897-B686-4A949045F3D0}" dt="2022-01-06T01:10:34.079" v="242" actId="26606"/>
          <ac:picMkLst>
            <pc:docMk/>
            <pc:sldMk cId="3052481799" sldId="263"/>
            <ac:picMk id="3074" creationId="{423D2BB9-2B63-490B-B9B8-4C641C4913BD}"/>
          </ac:picMkLst>
        </pc:picChg>
        <pc:cxnChg chg="del">
          <ac:chgData name="Sudhanya" userId="5047257d-b206-48a3-9852-0bac23189a2d" providerId="ADAL" clId="{629BA827-D8B4-4897-B686-4A949045F3D0}" dt="2022-01-06T01:10:34.079" v="242" actId="26606"/>
          <ac:cxnSpMkLst>
            <pc:docMk/>
            <pc:sldMk cId="3052481799" sldId="263"/>
            <ac:cxnSpMk id="71" creationId="{4436E0F2-A64B-471E-93C0-8DFE08CC57C8}"/>
          </ac:cxnSpMkLst>
        </pc:cxnChg>
        <pc:cxnChg chg="del">
          <ac:chgData name="Sudhanya" userId="5047257d-b206-48a3-9852-0bac23189a2d" providerId="ADAL" clId="{629BA827-D8B4-4897-B686-4A949045F3D0}" dt="2022-01-06T01:10:34.079" v="242" actId="26606"/>
          <ac:cxnSpMkLst>
            <pc:docMk/>
            <pc:sldMk cId="3052481799" sldId="263"/>
            <ac:cxnSpMk id="73" creationId="{DC1E3AB1-2A8C-4607-9FAE-D8BDB280FE1A}"/>
          </ac:cxnSpMkLst>
        </pc:cxnChg>
        <pc:cxnChg chg="del">
          <ac:chgData name="Sudhanya" userId="5047257d-b206-48a3-9852-0bac23189a2d" providerId="ADAL" clId="{629BA827-D8B4-4897-B686-4A949045F3D0}" dt="2022-01-06T01:10:34.079" v="242" actId="26606"/>
          <ac:cxnSpMkLst>
            <pc:docMk/>
            <pc:sldMk cId="3052481799" sldId="263"/>
            <ac:cxnSpMk id="75" creationId="{26D66059-832F-40B6-A35F-F56C8F38A1E7}"/>
          </ac:cxnSpMkLst>
        </pc:cxnChg>
        <pc:cxnChg chg="del">
          <ac:chgData name="Sudhanya" userId="5047257d-b206-48a3-9852-0bac23189a2d" providerId="ADAL" clId="{629BA827-D8B4-4897-B686-4A949045F3D0}" dt="2022-01-06T01:10:34.079" v="242" actId="26606"/>
          <ac:cxnSpMkLst>
            <pc:docMk/>
            <pc:sldMk cId="3052481799" sldId="263"/>
            <ac:cxnSpMk id="77" creationId="{A515E2ED-7EA9-448D-83FA-54C3DF9723BD}"/>
          </ac:cxnSpMkLst>
        </pc:cxnChg>
        <pc:cxnChg chg="del">
          <ac:chgData name="Sudhanya" userId="5047257d-b206-48a3-9852-0bac23189a2d" providerId="ADAL" clId="{629BA827-D8B4-4897-B686-4A949045F3D0}" dt="2022-01-06T01:10:34.079" v="242" actId="26606"/>
          <ac:cxnSpMkLst>
            <pc:docMk/>
            <pc:sldMk cId="3052481799" sldId="263"/>
            <ac:cxnSpMk id="79" creationId="{20595356-EABD-4767-AC9D-EA21FF115EC0}"/>
          </ac:cxnSpMkLst>
        </pc:cxnChg>
        <pc:cxnChg chg="del">
          <ac:chgData name="Sudhanya" userId="5047257d-b206-48a3-9852-0bac23189a2d" providerId="ADAL" clId="{629BA827-D8B4-4897-B686-4A949045F3D0}" dt="2022-01-06T01:10:34.079" v="242" actId="26606"/>
          <ac:cxnSpMkLst>
            <pc:docMk/>
            <pc:sldMk cId="3052481799" sldId="263"/>
            <ac:cxnSpMk id="81" creationId="{28CD9F06-9628-469C-B788-A894E3E08281}"/>
          </ac:cxnSpMkLst>
        </pc:cxnChg>
        <pc:cxnChg chg="del">
          <ac:chgData name="Sudhanya" userId="5047257d-b206-48a3-9852-0bac23189a2d" providerId="ADAL" clId="{629BA827-D8B4-4897-B686-4A949045F3D0}" dt="2022-01-06T01:10:34.079" v="242" actId="26606"/>
          <ac:cxnSpMkLst>
            <pc:docMk/>
            <pc:sldMk cId="3052481799" sldId="263"/>
            <ac:cxnSpMk id="83" creationId="{8550A431-0B61-421B-B4B7-24C0CFF0F938}"/>
          </ac:cxnSpMkLst>
        </pc:cxnChg>
        <pc:cxnChg chg="del">
          <ac:chgData name="Sudhanya" userId="5047257d-b206-48a3-9852-0bac23189a2d" providerId="ADAL" clId="{629BA827-D8B4-4897-B686-4A949045F3D0}" dt="2022-01-06T01:10:34.079" v="242" actId="26606"/>
          <ac:cxnSpMkLst>
            <pc:docMk/>
            <pc:sldMk cId="3052481799" sldId="263"/>
            <ac:cxnSpMk id="87" creationId="{1852546B-EF97-46E8-A930-3A0334106683}"/>
          </ac:cxnSpMkLst>
        </pc:cxnChg>
        <pc:cxnChg chg="del">
          <ac:chgData name="Sudhanya" userId="5047257d-b206-48a3-9852-0bac23189a2d" providerId="ADAL" clId="{629BA827-D8B4-4897-B686-4A949045F3D0}" dt="2022-01-06T01:10:34.079" v="242" actId="26606"/>
          <ac:cxnSpMkLst>
            <pc:docMk/>
            <pc:sldMk cId="3052481799" sldId="263"/>
            <ac:cxnSpMk id="89" creationId="{12801F4A-0A74-45E0-8E5A-65A65252A346}"/>
          </ac:cxnSpMkLst>
        </pc:cxnChg>
        <pc:cxnChg chg="del">
          <ac:chgData name="Sudhanya" userId="5047257d-b206-48a3-9852-0bac23189a2d" providerId="ADAL" clId="{629BA827-D8B4-4897-B686-4A949045F3D0}" dt="2022-01-06T01:10:34.079" v="242" actId="26606"/>
          <ac:cxnSpMkLst>
            <pc:docMk/>
            <pc:sldMk cId="3052481799" sldId="263"/>
            <ac:cxnSpMk id="91" creationId="{AD245F29-ABE7-4BB1-8164-5F4C4604B29D}"/>
          </ac:cxnSpMkLst>
        </pc:cxnChg>
        <pc:cxnChg chg="del">
          <ac:chgData name="Sudhanya" userId="5047257d-b206-48a3-9852-0bac23189a2d" providerId="ADAL" clId="{629BA827-D8B4-4897-B686-4A949045F3D0}" dt="2022-01-06T01:10:34.079" v="242" actId="26606"/>
          <ac:cxnSpMkLst>
            <pc:docMk/>
            <pc:sldMk cId="3052481799" sldId="263"/>
            <ac:cxnSpMk id="93" creationId="{CF00EEAF-0634-4EEB-81E5-9FBC2170F3F4}"/>
          </ac:cxnSpMkLst>
        </pc:cxnChg>
        <pc:cxnChg chg="del">
          <ac:chgData name="Sudhanya" userId="5047257d-b206-48a3-9852-0bac23189a2d" providerId="ADAL" clId="{629BA827-D8B4-4897-B686-4A949045F3D0}" dt="2022-01-06T01:10:34.079" v="242" actId="26606"/>
          <ac:cxnSpMkLst>
            <pc:docMk/>
            <pc:sldMk cId="3052481799" sldId="263"/>
            <ac:cxnSpMk id="95" creationId="{53E11676-332F-449D-9A03-6CE4ED25CC3C}"/>
          </ac:cxnSpMkLst>
        </pc:cxnChg>
        <pc:cxnChg chg="add">
          <ac:chgData name="Sudhanya" userId="5047257d-b206-48a3-9852-0bac23189a2d" providerId="ADAL" clId="{629BA827-D8B4-4897-B686-4A949045F3D0}" dt="2022-01-06T01:10:34.079" v="242" actId="26606"/>
          <ac:cxnSpMkLst>
            <pc:docMk/>
            <pc:sldMk cId="3052481799" sldId="263"/>
            <ac:cxnSpMk id="137" creationId="{52F5DE35-776B-4C7D-AF2E-514E68BDD2F6}"/>
          </ac:cxnSpMkLst>
        </pc:cxnChg>
        <pc:cxnChg chg="add">
          <ac:chgData name="Sudhanya" userId="5047257d-b206-48a3-9852-0bac23189a2d" providerId="ADAL" clId="{629BA827-D8B4-4897-B686-4A949045F3D0}" dt="2022-01-06T01:10:34.079" v="242" actId="26606"/>
          <ac:cxnSpMkLst>
            <pc:docMk/>
            <pc:sldMk cId="3052481799" sldId="263"/>
            <ac:cxnSpMk id="139" creationId="{4A65E4E8-1272-4386-BDFE-0129D7A7E2D4}"/>
          </ac:cxnSpMkLst>
        </pc:cxnChg>
        <pc:cxnChg chg="add">
          <ac:chgData name="Sudhanya" userId="5047257d-b206-48a3-9852-0bac23189a2d" providerId="ADAL" clId="{629BA827-D8B4-4897-B686-4A949045F3D0}" dt="2022-01-06T01:10:34.079" v="242" actId="26606"/>
          <ac:cxnSpMkLst>
            <pc:docMk/>
            <pc:sldMk cId="3052481799" sldId="263"/>
            <ac:cxnSpMk id="141" creationId="{A6515F51-DBC6-42B8-9C34-749F69BB6561}"/>
          </ac:cxnSpMkLst>
        </pc:cxnChg>
        <pc:cxnChg chg="add">
          <ac:chgData name="Sudhanya" userId="5047257d-b206-48a3-9852-0bac23189a2d" providerId="ADAL" clId="{629BA827-D8B4-4897-B686-4A949045F3D0}" dt="2022-01-06T01:10:34.079" v="242" actId="26606"/>
          <ac:cxnSpMkLst>
            <pc:docMk/>
            <pc:sldMk cId="3052481799" sldId="263"/>
            <ac:cxnSpMk id="143" creationId="{873F5967-4993-405D-A3E6-84DCEFF44C2A}"/>
          </ac:cxnSpMkLst>
        </pc:cxnChg>
        <pc:cxnChg chg="add">
          <ac:chgData name="Sudhanya" userId="5047257d-b206-48a3-9852-0bac23189a2d" providerId="ADAL" clId="{629BA827-D8B4-4897-B686-4A949045F3D0}" dt="2022-01-06T01:10:34.079" v="242" actId="26606"/>
          <ac:cxnSpMkLst>
            <pc:docMk/>
            <pc:sldMk cId="3052481799" sldId="263"/>
            <ac:cxnSpMk id="145" creationId="{A3A523CC-BD6C-4A0D-B9DB-1DC2CE1E22F0}"/>
          </ac:cxnSpMkLst>
        </pc:cxnChg>
      </pc:sldChg>
      <pc:sldChg chg="del">
        <pc:chgData name="Sudhanya" userId="5047257d-b206-48a3-9852-0bac23189a2d" providerId="ADAL" clId="{629BA827-D8B4-4897-B686-4A949045F3D0}" dt="2022-01-06T02:18:05.493" v="388" actId="47"/>
        <pc:sldMkLst>
          <pc:docMk/>
          <pc:sldMk cId="1559858716" sldId="264"/>
        </pc:sldMkLst>
      </pc:sldChg>
      <pc:sldChg chg="addSp delSp modSp del mod">
        <pc:chgData name="Sudhanya" userId="5047257d-b206-48a3-9852-0bac23189a2d" providerId="ADAL" clId="{629BA827-D8B4-4897-B686-4A949045F3D0}" dt="2022-01-06T02:18:05.493" v="388" actId="47"/>
        <pc:sldMkLst>
          <pc:docMk/>
          <pc:sldMk cId="909375544" sldId="265"/>
        </pc:sldMkLst>
        <pc:spChg chg="del">
          <ac:chgData name="Sudhanya" userId="5047257d-b206-48a3-9852-0bac23189a2d" providerId="ADAL" clId="{629BA827-D8B4-4897-B686-4A949045F3D0}" dt="2022-01-06T01:15:07.867" v="264" actId="478"/>
          <ac:spMkLst>
            <pc:docMk/>
            <pc:sldMk cId="909375544" sldId="265"/>
            <ac:spMk id="2" creationId="{684BC8A7-6837-49FF-A52E-46528F761C77}"/>
          </ac:spMkLst>
        </pc:spChg>
        <pc:spChg chg="add mod">
          <ac:chgData name="Sudhanya" userId="5047257d-b206-48a3-9852-0bac23189a2d" providerId="ADAL" clId="{629BA827-D8B4-4897-B686-4A949045F3D0}" dt="2022-01-06T01:25:28.067" v="365" actId="20577"/>
          <ac:spMkLst>
            <pc:docMk/>
            <pc:sldMk cId="909375544" sldId="265"/>
            <ac:spMk id="4" creationId="{D4E3D8D4-8ED8-4F39-A07E-57FC7EEEAEAA}"/>
          </ac:spMkLst>
        </pc:spChg>
        <pc:spChg chg="add del mod">
          <ac:chgData name="Sudhanya" userId="5047257d-b206-48a3-9852-0bac23189a2d" providerId="ADAL" clId="{629BA827-D8B4-4897-B686-4A949045F3D0}" dt="2022-01-06T01:15:13.780" v="266"/>
          <ac:spMkLst>
            <pc:docMk/>
            <pc:sldMk cId="909375544" sldId="265"/>
            <ac:spMk id="6" creationId="{E6607689-405C-44A3-AAF6-405EB3EFB322}"/>
          </ac:spMkLst>
        </pc:spChg>
        <pc:spChg chg="add del mod">
          <ac:chgData name="Sudhanya" userId="5047257d-b206-48a3-9852-0bac23189a2d" providerId="ADAL" clId="{629BA827-D8B4-4897-B686-4A949045F3D0}" dt="2022-01-06T01:15:13.780" v="266"/>
          <ac:spMkLst>
            <pc:docMk/>
            <pc:sldMk cId="909375544" sldId="265"/>
            <ac:spMk id="7" creationId="{081DE73C-55F7-4CE3-889F-0EF653FA6195}"/>
          </ac:spMkLst>
        </pc:spChg>
        <pc:spChg chg="add del">
          <ac:chgData name="Sudhanya" userId="5047257d-b206-48a3-9852-0bac23189a2d" providerId="ADAL" clId="{629BA827-D8B4-4897-B686-4A949045F3D0}" dt="2022-01-06T01:15:27.534" v="269" actId="22"/>
          <ac:spMkLst>
            <pc:docMk/>
            <pc:sldMk cId="909375544" sldId="265"/>
            <ac:spMk id="23" creationId="{82C53409-FD58-414E-8698-5F1B8202993E}"/>
          </ac:spMkLst>
        </pc:spChg>
        <pc:spChg chg="add">
          <ac:chgData name="Sudhanya" userId="5047257d-b206-48a3-9852-0bac23189a2d" providerId="ADAL" clId="{629BA827-D8B4-4897-B686-4A949045F3D0}" dt="2022-01-06T01:15:32.533" v="270" actId="22"/>
          <ac:spMkLst>
            <pc:docMk/>
            <pc:sldMk cId="909375544" sldId="265"/>
            <ac:spMk id="25" creationId="{5C985D2E-1228-4E49-816A-D9F1159EECA6}"/>
          </ac:spMkLst>
        </pc:spChg>
        <pc:graphicFrameChg chg="add del mod">
          <ac:chgData name="Sudhanya" userId="5047257d-b206-48a3-9852-0bac23189a2d" providerId="ADAL" clId="{629BA827-D8B4-4897-B686-4A949045F3D0}" dt="2022-01-06T01:15:13.780" v="266"/>
          <ac:graphicFrameMkLst>
            <pc:docMk/>
            <pc:sldMk cId="909375544" sldId="265"/>
            <ac:graphicFrameMk id="5" creationId="{ABADED7B-5867-47F2-B69E-B3629CBE76AD}"/>
          </ac:graphicFrameMkLst>
        </pc:graphicFrameChg>
        <pc:picChg chg="del">
          <ac:chgData name="Sudhanya" userId="5047257d-b206-48a3-9852-0bac23189a2d" providerId="ADAL" clId="{629BA827-D8B4-4897-B686-4A949045F3D0}" dt="2022-01-06T01:15:05.968" v="263" actId="478"/>
          <ac:picMkLst>
            <pc:docMk/>
            <pc:sldMk cId="909375544" sldId="265"/>
            <ac:picMk id="3074" creationId="{FE96B57E-B54F-44D1-9134-051E3F84CD3A}"/>
          </ac:picMkLst>
        </pc:picChg>
      </pc:sldChg>
      <pc:sldChg chg="del">
        <pc:chgData name="Sudhanya" userId="5047257d-b206-48a3-9852-0bac23189a2d" providerId="ADAL" clId="{629BA827-D8B4-4897-B686-4A949045F3D0}" dt="2022-01-06T02:18:05.493" v="388" actId="47"/>
        <pc:sldMkLst>
          <pc:docMk/>
          <pc:sldMk cId="3471031728" sldId="266"/>
        </pc:sldMkLst>
      </pc:sldChg>
      <pc:sldChg chg="del">
        <pc:chgData name="Sudhanya" userId="5047257d-b206-48a3-9852-0bac23189a2d" providerId="ADAL" clId="{629BA827-D8B4-4897-B686-4A949045F3D0}" dt="2022-01-06T02:18:05.493" v="388" actId="47"/>
        <pc:sldMkLst>
          <pc:docMk/>
          <pc:sldMk cId="3522608148" sldId="267"/>
        </pc:sldMkLst>
      </pc:sldChg>
      <pc:sldChg chg="del">
        <pc:chgData name="Sudhanya" userId="5047257d-b206-48a3-9852-0bac23189a2d" providerId="ADAL" clId="{629BA827-D8B4-4897-B686-4A949045F3D0}" dt="2022-01-06T02:18:05.493" v="388" actId="47"/>
        <pc:sldMkLst>
          <pc:docMk/>
          <pc:sldMk cId="952059839" sldId="268"/>
        </pc:sldMkLst>
      </pc:sldChg>
      <pc:sldChg chg="del">
        <pc:chgData name="Sudhanya" userId="5047257d-b206-48a3-9852-0bac23189a2d" providerId="ADAL" clId="{629BA827-D8B4-4897-B686-4A949045F3D0}" dt="2022-01-06T02:18:05.493" v="388" actId="47"/>
        <pc:sldMkLst>
          <pc:docMk/>
          <pc:sldMk cId="3170028352" sldId="269"/>
        </pc:sldMkLst>
      </pc:sldChg>
      <pc:sldChg chg="del">
        <pc:chgData name="Sudhanya" userId="5047257d-b206-48a3-9852-0bac23189a2d" providerId="ADAL" clId="{629BA827-D8B4-4897-B686-4A949045F3D0}" dt="2022-01-06T02:18:05.493" v="388" actId="47"/>
        <pc:sldMkLst>
          <pc:docMk/>
          <pc:sldMk cId="4051369489" sldId="270"/>
        </pc:sldMkLst>
      </pc:sldChg>
      <pc:sldChg chg="del">
        <pc:chgData name="Sudhanya" userId="5047257d-b206-48a3-9852-0bac23189a2d" providerId="ADAL" clId="{629BA827-D8B4-4897-B686-4A949045F3D0}" dt="2022-01-06T02:18:05.493" v="388" actId="47"/>
        <pc:sldMkLst>
          <pc:docMk/>
          <pc:sldMk cId="2237694931" sldId="271"/>
        </pc:sldMkLst>
      </pc:sldChg>
      <pc:sldChg chg="del">
        <pc:chgData name="Sudhanya" userId="5047257d-b206-48a3-9852-0bac23189a2d" providerId="ADAL" clId="{629BA827-D8B4-4897-B686-4A949045F3D0}" dt="2022-01-06T02:18:05.493" v="388" actId="47"/>
        <pc:sldMkLst>
          <pc:docMk/>
          <pc:sldMk cId="2577101072" sldId="272"/>
        </pc:sldMkLst>
      </pc:sldChg>
      <pc:sldChg chg="del">
        <pc:chgData name="Sudhanya" userId="5047257d-b206-48a3-9852-0bac23189a2d" providerId="ADAL" clId="{629BA827-D8B4-4897-B686-4A949045F3D0}" dt="2022-01-06T02:18:05.493" v="388" actId="47"/>
        <pc:sldMkLst>
          <pc:docMk/>
          <pc:sldMk cId="179077139" sldId="273"/>
        </pc:sldMkLst>
      </pc:sldChg>
      <pc:sldChg chg="addSp delSp modSp add mod modNotesTx">
        <pc:chgData name="Sudhanya" userId="5047257d-b206-48a3-9852-0bac23189a2d" providerId="ADAL" clId="{629BA827-D8B4-4897-B686-4A949045F3D0}" dt="2022-01-06T01:16:51.714" v="283" actId="6549"/>
        <pc:sldMkLst>
          <pc:docMk/>
          <pc:sldMk cId="3351134907" sldId="274"/>
        </pc:sldMkLst>
        <pc:spChg chg="mod">
          <ac:chgData name="Sudhanya" userId="5047257d-b206-48a3-9852-0bac23189a2d" providerId="ADAL" clId="{629BA827-D8B4-4897-B686-4A949045F3D0}" dt="2022-01-06T01:16:48.424" v="282" actId="5793"/>
          <ac:spMkLst>
            <pc:docMk/>
            <pc:sldMk cId="3351134907" sldId="274"/>
            <ac:spMk id="20" creationId="{3DFA7CBF-3F4E-499E-8549-5B57144CC19E}"/>
          </ac:spMkLst>
        </pc:spChg>
        <pc:spChg chg="del">
          <ac:chgData name="Sudhanya" userId="5047257d-b206-48a3-9852-0bac23189a2d" providerId="ADAL" clId="{629BA827-D8B4-4897-B686-4A949045F3D0}" dt="2022-01-06T01:16:30.192" v="280" actId="26606"/>
          <ac:spMkLst>
            <pc:docMk/>
            <pc:sldMk cId="3351134907" sldId="274"/>
            <ac:spMk id="135" creationId="{15F0A9D0-BB35-4CAB-B92D-E061B9D8E3BD}"/>
          </ac:spMkLst>
        </pc:spChg>
        <pc:spChg chg="add">
          <ac:chgData name="Sudhanya" userId="5047257d-b206-48a3-9852-0bac23189a2d" providerId="ADAL" clId="{629BA827-D8B4-4897-B686-4A949045F3D0}" dt="2022-01-06T01:16:30.192" v="280" actId="26606"/>
          <ac:spMkLst>
            <pc:docMk/>
            <pc:sldMk cId="3351134907" sldId="274"/>
            <ac:spMk id="192" creationId="{15F0A9D0-BB35-4CAB-B92D-E061B9D8E3BD}"/>
          </ac:spMkLst>
        </pc:spChg>
        <pc:picChg chg="del">
          <ac:chgData name="Sudhanya" userId="5047257d-b206-48a3-9852-0bac23189a2d" providerId="ADAL" clId="{629BA827-D8B4-4897-B686-4A949045F3D0}" dt="2022-01-06T01:16:25.432" v="278" actId="478"/>
          <ac:picMkLst>
            <pc:docMk/>
            <pc:sldMk cId="3351134907" sldId="274"/>
            <ac:picMk id="3074" creationId="{423D2BB9-2B63-490B-B9B8-4C641C4913BD}"/>
          </ac:picMkLst>
        </pc:picChg>
        <pc:picChg chg="add mod">
          <ac:chgData name="Sudhanya" userId="5047257d-b206-48a3-9852-0bac23189a2d" providerId="ADAL" clId="{629BA827-D8B4-4897-B686-4A949045F3D0}" dt="2022-01-06T01:16:30.192" v="280" actId="26606"/>
          <ac:picMkLst>
            <pc:docMk/>
            <pc:sldMk cId="3351134907" sldId="274"/>
            <ac:picMk id="5122" creationId="{A5B960E7-3D44-4A0D-B1AE-8383A488CFD7}"/>
          </ac:picMkLst>
        </pc:picChg>
        <pc:cxnChg chg="del">
          <ac:chgData name="Sudhanya" userId="5047257d-b206-48a3-9852-0bac23189a2d" providerId="ADAL" clId="{629BA827-D8B4-4897-B686-4A949045F3D0}" dt="2022-01-06T01:16:30.192" v="280" actId="26606"/>
          <ac:cxnSpMkLst>
            <pc:docMk/>
            <pc:sldMk cId="3351134907" sldId="274"/>
            <ac:cxnSpMk id="137" creationId="{52F5DE35-776B-4C7D-AF2E-514E68BDD2F6}"/>
          </ac:cxnSpMkLst>
        </pc:cxnChg>
        <pc:cxnChg chg="del">
          <ac:chgData name="Sudhanya" userId="5047257d-b206-48a3-9852-0bac23189a2d" providerId="ADAL" clId="{629BA827-D8B4-4897-B686-4A949045F3D0}" dt="2022-01-06T01:16:30.192" v="280" actId="26606"/>
          <ac:cxnSpMkLst>
            <pc:docMk/>
            <pc:sldMk cId="3351134907" sldId="274"/>
            <ac:cxnSpMk id="139" creationId="{4A65E4E8-1272-4386-BDFE-0129D7A7E2D4}"/>
          </ac:cxnSpMkLst>
        </pc:cxnChg>
        <pc:cxnChg chg="del">
          <ac:chgData name="Sudhanya" userId="5047257d-b206-48a3-9852-0bac23189a2d" providerId="ADAL" clId="{629BA827-D8B4-4897-B686-4A949045F3D0}" dt="2022-01-06T01:16:30.192" v="280" actId="26606"/>
          <ac:cxnSpMkLst>
            <pc:docMk/>
            <pc:sldMk cId="3351134907" sldId="274"/>
            <ac:cxnSpMk id="141" creationId="{A6515F51-DBC6-42B8-9C34-749F69BB6561}"/>
          </ac:cxnSpMkLst>
        </pc:cxnChg>
        <pc:cxnChg chg="del">
          <ac:chgData name="Sudhanya" userId="5047257d-b206-48a3-9852-0bac23189a2d" providerId="ADAL" clId="{629BA827-D8B4-4897-B686-4A949045F3D0}" dt="2022-01-06T01:16:30.192" v="280" actId="26606"/>
          <ac:cxnSpMkLst>
            <pc:docMk/>
            <pc:sldMk cId="3351134907" sldId="274"/>
            <ac:cxnSpMk id="143" creationId="{873F5967-4993-405D-A3E6-84DCEFF44C2A}"/>
          </ac:cxnSpMkLst>
        </pc:cxnChg>
        <pc:cxnChg chg="del">
          <ac:chgData name="Sudhanya" userId="5047257d-b206-48a3-9852-0bac23189a2d" providerId="ADAL" clId="{629BA827-D8B4-4897-B686-4A949045F3D0}" dt="2022-01-06T01:16:30.192" v="280" actId="26606"/>
          <ac:cxnSpMkLst>
            <pc:docMk/>
            <pc:sldMk cId="3351134907" sldId="274"/>
            <ac:cxnSpMk id="145" creationId="{A3A523CC-BD6C-4A0D-B9DB-1DC2CE1E22F0}"/>
          </ac:cxnSpMkLst>
        </pc:cxnChg>
        <pc:cxnChg chg="add">
          <ac:chgData name="Sudhanya" userId="5047257d-b206-48a3-9852-0bac23189a2d" providerId="ADAL" clId="{629BA827-D8B4-4897-B686-4A949045F3D0}" dt="2022-01-06T01:16:30.192" v="280" actId="26606"/>
          <ac:cxnSpMkLst>
            <pc:docMk/>
            <pc:sldMk cId="3351134907" sldId="274"/>
            <ac:cxnSpMk id="193" creationId="{52F5DE35-776B-4C7D-AF2E-514E68BDD2F6}"/>
          </ac:cxnSpMkLst>
        </pc:cxnChg>
        <pc:cxnChg chg="add">
          <ac:chgData name="Sudhanya" userId="5047257d-b206-48a3-9852-0bac23189a2d" providerId="ADAL" clId="{629BA827-D8B4-4897-B686-4A949045F3D0}" dt="2022-01-06T01:16:30.192" v="280" actId="26606"/>
          <ac:cxnSpMkLst>
            <pc:docMk/>
            <pc:sldMk cId="3351134907" sldId="274"/>
            <ac:cxnSpMk id="194" creationId="{4A65E4E8-1272-4386-BDFE-0129D7A7E2D4}"/>
          </ac:cxnSpMkLst>
        </pc:cxnChg>
        <pc:cxnChg chg="add">
          <ac:chgData name="Sudhanya" userId="5047257d-b206-48a3-9852-0bac23189a2d" providerId="ADAL" clId="{629BA827-D8B4-4897-B686-4A949045F3D0}" dt="2022-01-06T01:16:30.192" v="280" actId="26606"/>
          <ac:cxnSpMkLst>
            <pc:docMk/>
            <pc:sldMk cId="3351134907" sldId="274"/>
            <ac:cxnSpMk id="195" creationId="{A6515F51-DBC6-42B8-9C34-749F69BB6561}"/>
          </ac:cxnSpMkLst>
        </pc:cxnChg>
        <pc:cxnChg chg="add">
          <ac:chgData name="Sudhanya" userId="5047257d-b206-48a3-9852-0bac23189a2d" providerId="ADAL" clId="{629BA827-D8B4-4897-B686-4A949045F3D0}" dt="2022-01-06T01:16:30.192" v="280" actId="26606"/>
          <ac:cxnSpMkLst>
            <pc:docMk/>
            <pc:sldMk cId="3351134907" sldId="274"/>
            <ac:cxnSpMk id="196" creationId="{873F5967-4993-405D-A3E6-84DCEFF44C2A}"/>
          </ac:cxnSpMkLst>
        </pc:cxnChg>
        <pc:cxnChg chg="add">
          <ac:chgData name="Sudhanya" userId="5047257d-b206-48a3-9852-0bac23189a2d" providerId="ADAL" clId="{629BA827-D8B4-4897-B686-4A949045F3D0}" dt="2022-01-06T01:16:30.192" v="280" actId="26606"/>
          <ac:cxnSpMkLst>
            <pc:docMk/>
            <pc:sldMk cId="3351134907" sldId="274"/>
            <ac:cxnSpMk id="197" creationId="{A3A523CC-BD6C-4A0D-B9DB-1DC2CE1E22F0}"/>
          </ac:cxnSpMkLst>
        </pc:cxnChg>
      </pc:sldChg>
      <pc:sldChg chg="addSp delSp modSp add mod">
        <pc:chgData name="Sudhanya" userId="5047257d-b206-48a3-9852-0bac23189a2d" providerId="ADAL" clId="{629BA827-D8B4-4897-B686-4A949045F3D0}" dt="2022-01-06T01:18:29.797" v="293" actId="5793"/>
        <pc:sldMkLst>
          <pc:docMk/>
          <pc:sldMk cId="1664050108" sldId="275"/>
        </pc:sldMkLst>
        <pc:spChg chg="mod">
          <ac:chgData name="Sudhanya" userId="5047257d-b206-48a3-9852-0bac23189a2d" providerId="ADAL" clId="{629BA827-D8B4-4897-B686-4A949045F3D0}" dt="2022-01-06T01:18:29.797" v="293" actId="5793"/>
          <ac:spMkLst>
            <pc:docMk/>
            <pc:sldMk cId="1664050108" sldId="275"/>
            <ac:spMk id="20" creationId="{3DFA7CBF-3F4E-499E-8549-5B57144CC19E}"/>
          </ac:spMkLst>
        </pc:spChg>
        <pc:spChg chg="add">
          <ac:chgData name="Sudhanya" userId="5047257d-b206-48a3-9852-0bac23189a2d" providerId="ADAL" clId="{629BA827-D8B4-4897-B686-4A949045F3D0}" dt="2022-01-06T01:18:22.923" v="288" actId="26606"/>
          <ac:spMkLst>
            <pc:docMk/>
            <pc:sldMk cId="1664050108" sldId="275"/>
            <ac:spMk id="135" creationId="{15F0A9D0-BB35-4CAB-B92D-E061B9D8E3BD}"/>
          </ac:spMkLst>
        </pc:spChg>
        <pc:spChg chg="del">
          <ac:chgData name="Sudhanya" userId="5047257d-b206-48a3-9852-0bac23189a2d" providerId="ADAL" clId="{629BA827-D8B4-4897-B686-4A949045F3D0}" dt="2022-01-06T01:18:22.923" v="288" actId="26606"/>
          <ac:spMkLst>
            <pc:docMk/>
            <pc:sldMk cId="1664050108" sldId="275"/>
            <ac:spMk id="192" creationId="{15F0A9D0-BB35-4CAB-B92D-E061B9D8E3BD}"/>
          </ac:spMkLst>
        </pc:spChg>
        <pc:picChg chg="del">
          <ac:chgData name="Sudhanya" userId="5047257d-b206-48a3-9852-0bac23189a2d" providerId="ADAL" clId="{629BA827-D8B4-4897-B686-4A949045F3D0}" dt="2022-01-06T01:18:11.566" v="286" actId="478"/>
          <ac:picMkLst>
            <pc:docMk/>
            <pc:sldMk cId="1664050108" sldId="275"/>
            <ac:picMk id="5122" creationId="{A5B960E7-3D44-4A0D-B1AE-8383A488CFD7}"/>
          </ac:picMkLst>
        </pc:picChg>
        <pc:picChg chg="add mod">
          <ac:chgData name="Sudhanya" userId="5047257d-b206-48a3-9852-0bac23189a2d" providerId="ADAL" clId="{629BA827-D8B4-4897-B686-4A949045F3D0}" dt="2022-01-06T01:18:22.923" v="288" actId="26606"/>
          <ac:picMkLst>
            <pc:docMk/>
            <pc:sldMk cId="1664050108" sldId="275"/>
            <ac:picMk id="6146" creationId="{42E2DB1F-BFAB-4133-A944-62FB2925E276}"/>
          </ac:picMkLst>
        </pc:picChg>
        <pc:cxnChg chg="add">
          <ac:chgData name="Sudhanya" userId="5047257d-b206-48a3-9852-0bac23189a2d" providerId="ADAL" clId="{629BA827-D8B4-4897-B686-4A949045F3D0}" dt="2022-01-06T01:18:22.923" v="288" actId="26606"/>
          <ac:cxnSpMkLst>
            <pc:docMk/>
            <pc:sldMk cId="1664050108" sldId="275"/>
            <ac:cxnSpMk id="137" creationId="{52F5DE35-776B-4C7D-AF2E-514E68BDD2F6}"/>
          </ac:cxnSpMkLst>
        </pc:cxnChg>
        <pc:cxnChg chg="add">
          <ac:chgData name="Sudhanya" userId="5047257d-b206-48a3-9852-0bac23189a2d" providerId="ADAL" clId="{629BA827-D8B4-4897-B686-4A949045F3D0}" dt="2022-01-06T01:18:22.923" v="288" actId="26606"/>
          <ac:cxnSpMkLst>
            <pc:docMk/>
            <pc:sldMk cId="1664050108" sldId="275"/>
            <ac:cxnSpMk id="139" creationId="{4A65E4E8-1272-4386-BDFE-0129D7A7E2D4}"/>
          </ac:cxnSpMkLst>
        </pc:cxnChg>
        <pc:cxnChg chg="add">
          <ac:chgData name="Sudhanya" userId="5047257d-b206-48a3-9852-0bac23189a2d" providerId="ADAL" clId="{629BA827-D8B4-4897-B686-4A949045F3D0}" dt="2022-01-06T01:18:22.923" v="288" actId="26606"/>
          <ac:cxnSpMkLst>
            <pc:docMk/>
            <pc:sldMk cId="1664050108" sldId="275"/>
            <ac:cxnSpMk id="141" creationId="{A6515F51-DBC6-42B8-9C34-749F69BB6561}"/>
          </ac:cxnSpMkLst>
        </pc:cxnChg>
        <pc:cxnChg chg="add">
          <ac:chgData name="Sudhanya" userId="5047257d-b206-48a3-9852-0bac23189a2d" providerId="ADAL" clId="{629BA827-D8B4-4897-B686-4A949045F3D0}" dt="2022-01-06T01:18:22.923" v="288" actId="26606"/>
          <ac:cxnSpMkLst>
            <pc:docMk/>
            <pc:sldMk cId="1664050108" sldId="275"/>
            <ac:cxnSpMk id="143" creationId="{873F5967-4993-405D-A3E6-84DCEFF44C2A}"/>
          </ac:cxnSpMkLst>
        </pc:cxnChg>
        <pc:cxnChg chg="add">
          <ac:chgData name="Sudhanya" userId="5047257d-b206-48a3-9852-0bac23189a2d" providerId="ADAL" clId="{629BA827-D8B4-4897-B686-4A949045F3D0}" dt="2022-01-06T01:18:22.923" v="288" actId="26606"/>
          <ac:cxnSpMkLst>
            <pc:docMk/>
            <pc:sldMk cId="1664050108" sldId="275"/>
            <ac:cxnSpMk id="145" creationId="{A3A523CC-BD6C-4A0D-B9DB-1DC2CE1E22F0}"/>
          </ac:cxnSpMkLst>
        </pc:cxnChg>
        <pc:cxnChg chg="del">
          <ac:chgData name="Sudhanya" userId="5047257d-b206-48a3-9852-0bac23189a2d" providerId="ADAL" clId="{629BA827-D8B4-4897-B686-4A949045F3D0}" dt="2022-01-06T01:18:22.923" v="288" actId="26606"/>
          <ac:cxnSpMkLst>
            <pc:docMk/>
            <pc:sldMk cId="1664050108" sldId="275"/>
            <ac:cxnSpMk id="193" creationId="{52F5DE35-776B-4C7D-AF2E-514E68BDD2F6}"/>
          </ac:cxnSpMkLst>
        </pc:cxnChg>
        <pc:cxnChg chg="del">
          <ac:chgData name="Sudhanya" userId="5047257d-b206-48a3-9852-0bac23189a2d" providerId="ADAL" clId="{629BA827-D8B4-4897-B686-4A949045F3D0}" dt="2022-01-06T01:18:22.923" v="288" actId="26606"/>
          <ac:cxnSpMkLst>
            <pc:docMk/>
            <pc:sldMk cId="1664050108" sldId="275"/>
            <ac:cxnSpMk id="194" creationId="{4A65E4E8-1272-4386-BDFE-0129D7A7E2D4}"/>
          </ac:cxnSpMkLst>
        </pc:cxnChg>
        <pc:cxnChg chg="del">
          <ac:chgData name="Sudhanya" userId="5047257d-b206-48a3-9852-0bac23189a2d" providerId="ADAL" clId="{629BA827-D8B4-4897-B686-4A949045F3D0}" dt="2022-01-06T01:18:22.923" v="288" actId="26606"/>
          <ac:cxnSpMkLst>
            <pc:docMk/>
            <pc:sldMk cId="1664050108" sldId="275"/>
            <ac:cxnSpMk id="195" creationId="{A6515F51-DBC6-42B8-9C34-749F69BB6561}"/>
          </ac:cxnSpMkLst>
        </pc:cxnChg>
        <pc:cxnChg chg="del">
          <ac:chgData name="Sudhanya" userId="5047257d-b206-48a3-9852-0bac23189a2d" providerId="ADAL" clId="{629BA827-D8B4-4897-B686-4A949045F3D0}" dt="2022-01-06T01:18:22.923" v="288" actId="26606"/>
          <ac:cxnSpMkLst>
            <pc:docMk/>
            <pc:sldMk cId="1664050108" sldId="275"/>
            <ac:cxnSpMk id="196" creationId="{873F5967-4993-405D-A3E6-84DCEFF44C2A}"/>
          </ac:cxnSpMkLst>
        </pc:cxnChg>
        <pc:cxnChg chg="del">
          <ac:chgData name="Sudhanya" userId="5047257d-b206-48a3-9852-0bac23189a2d" providerId="ADAL" clId="{629BA827-D8B4-4897-B686-4A949045F3D0}" dt="2022-01-06T01:18:22.923" v="288" actId="26606"/>
          <ac:cxnSpMkLst>
            <pc:docMk/>
            <pc:sldMk cId="1664050108" sldId="275"/>
            <ac:cxnSpMk id="197" creationId="{A3A523CC-BD6C-4A0D-B9DB-1DC2CE1E22F0}"/>
          </ac:cxnSpMkLst>
        </pc:cxnChg>
      </pc:sldChg>
      <pc:sldChg chg="addSp delSp modSp add mod modNotesTx">
        <pc:chgData name="Sudhanya" userId="5047257d-b206-48a3-9852-0bac23189a2d" providerId="ADAL" clId="{629BA827-D8B4-4897-B686-4A949045F3D0}" dt="2022-01-06T01:23:04.748" v="352" actId="20577"/>
        <pc:sldMkLst>
          <pc:docMk/>
          <pc:sldMk cId="313173902" sldId="276"/>
        </pc:sldMkLst>
        <pc:spChg chg="mod">
          <ac:chgData name="Sudhanya" userId="5047257d-b206-48a3-9852-0bac23189a2d" providerId="ADAL" clId="{629BA827-D8B4-4897-B686-4A949045F3D0}" dt="2022-01-06T01:20:01.412" v="306" actId="5793"/>
          <ac:spMkLst>
            <pc:docMk/>
            <pc:sldMk cId="313173902" sldId="276"/>
            <ac:spMk id="20" creationId="{3DFA7CBF-3F4E-499E-8549-5B57144CC19E}"/>
          </ac:spMkLst>
        </pc:spChg>
        <pc:spChg chg="add">
          <ac:chgData name="Sudhanya" userId="5047257d-b206-48a3-9852-0bac23189a2d" providerId="ADAL" clId="{629BA827-D8B4-4897-B686-4A949045F3D0}" dt="2022-01-06T01:19:56.594" v="305" actId="26606"/>
          <ac:spMkLst>
            <pc:docMk/>
            <pc:sldMk cId="313173902" sldId="276"/>
            <ac:spMk id="79" creationId="{15F0A9D0-BB35-4CAB-B92D-E061B9D8E3BD}"/>
          </ac:spMkLst>
        </pc:spChg>
        <pc:spChg chg="del">
          <ac:chgData name="Sudhanya" userId="5047257d-b206-48a3-9852-0bac23189a2d" providerId="ADAL" clId="{629BA827-D8B4-4897-B686-4A949045F3D0}" dt="2022-01-06T01:19:56.594" v="305" actId="26606"/>
          <ac:spMkLst>
            <pc:docMk/>
            <pc:sldMk cId="313173902" sldId="276"/>
            <ac:spMk id="135" creationId="{15F0A9D0-BB35-4CAB-B92D-E061B9D8E3BD}"/>
          </ac:spMkLst>
        </pc:spChg>
        <pc:picChg chg="del">
          <ac:chgData name="Sudhanya" userId="5047257d-b206-48a3-9852-0bac23189a2d" providerId="ADAL" clId="{629BA827-D8B4-4897-B686-4A949045F3D0}" dt="2022-01-06T01:19:54.204" v="303" actId="478"/>
          <ac:picMkLst>
            <pc:docMk/>
            <pc:sldMk cId="313173902" sldId="276"/>
            <ac:picMk id="6146" creationId="{42E2DB1F-BFAB-4133-A944-62FB2925E276}"/>
          </ac:picMkLst>
        </pc:picChg>
        <pc:picChg chg="add del">
          <ac:chgData name="Sudhanya" userId="5047257d-b206-48a3-9852-0bac23189a2d" providerId="ADAL" clId="{629BA827-D8B4-4897-B686-4A949045F3D0}" dt="2022-01-06T01:19:36.418" v="296"/>
          <ac:picMkLst>
            <pc:docMk/>
            <pc:sldMk cId="313173902" sldId="276"/>
            <ac:picMk id="7170" creationId="{346615C2-9EE6-4E35-A659-85F6FA9A47E5}"/>
          </ac:picMkLst>
        </pc:picChg>
        <pc:picChg chg="add mod">
          <ac:chgData name="Sudhanya" userId="5047257d-b206-48a3-9852-0bac23189a2d" providerId="ADAL" clId="{629BA827-D8B4-4897-B686-4A949045F3D0}" dt="2022-01-06T01:19:56.594" v="305" actId="26606"/>
          <ac:picMkLst>
            <pc:docMk/>
            <pc:sldMk cId="313173902" sldId="276"/>
            <ac:picMk id="7172" creationId="{BE2A99B0-7E99-4797-B106-38900760BEB1}"/>
          </ac:picMkLst>
        </pc:picChg>
        <pc:cxnChg chg="add">
          <ac:chgData name="Sudhanya" userId="5047257d-b206-48a3-9852-0bac23189a2d" providerId="ADAL" clId="{629BA827-D8B4-4897-B686-4A949045F3D0}" dt="2022-01-06T01:19:56.594" v="305" actId="26606"/>
          <ac:cxnSpMkLst>
            <pc:docMk/>
            <pc:sldMk cId="313173902" sldId="276"/>
            <ac:cxnSpMk id="81" creationId="{52F5DE35-776B-4C7D-AF2E-514E68BDD2F6}"/>
          </ac:cxnSpMkLst>
        </pc:cxnChg>
        <pc:cxnChg chg="add">
          <ac:chgData name="Sudhanya" userId="5047257d-b206-48a3-9852-0bac23189a2d" providerId="ADAL" clId="{629BA827-D8B4-4897-B686-4A949045F3D0}" dt="2022-01-06T01:19:56.594" v="305" actId="26606"/>
          <ac:cxnSpMkLst>
            <pc:docMk/>
            <pc:sldMk cId="313173902" sldId="276"/>
            <ac:cxnSpMk id="83" creationId="{4A65E4E8-1272-4386-BDFE-0129D7A7E2D4}"/>
          </ac:cxnSpMkLst>
        </pc:cxnChg>
        <pc:cxnChg chg="add">
          <ac:chgData name="Sudhanya" userId="5047257d-b206-48a3-9852-0bac23189a2d" providerId="ADAL" clId="{629BA827-D8B4-4897-B686-4A949045F3D0}" dt="2022-01-06T01:19:56.594" v="305" actId="26606"/>
          <ac:cxnSpMkLst>
            <pc:docMk/>
            <pc:sldMk cId="313173902" sldId="276"/>
            <ac:cxnSpMk id="85" creationId="{A6515F51-DBC6-42B8-9C34-749F69BB6561}"/>
          </ac:cxnSpMkLst>
        </pc:cxnChg>
        <pc:cxnChg chg="add">
          <ac:chgData name="Sudhanya" userId="5047257d-b206-48a3-9852-0bac23189a2d" providerId="ADAL" clId="{629BA827-D8B4-4897-B686-4A949045F3D0}" dt="2022-01-06T01:19:56.594" v="305" actId="26606"/>
          <ac:cxnSpMkLst>
            <pc:docMk/>
            <pc:sldMk cId="313173902" sldId="276"/>
            <ac:cxnSpMk id="87" creationId="{873F5967-4993-405D-A3E6-84DCEFF44C2A}"/>
          </ac:cxnSpMkLst>
        </pc:cxnChg>
        <pc:cxnChg chg="add">
          <ac:chgData name="Sudhanya" userId="5047257d-b206-48a3-9852-0bac23189a2d" providerId="ADAL" clId="{629BA827-D8B4-4897-B686-4A949045F3D0}" dt="2022-01-06T01:19:56.594" v="305" actId="26606"/>
          <ac:cxnSpMkLst>
            <pc:docMk/>
            <pc:sldMk cId="313173902" sldId="276"/>
            <ac:cxnSpMk id="89" creationId="{A3A523CC-BD6C-4A0D-B9DB-1DC2CE1E22F0}"/>
          </ac:cxnSpMkLst>
        </pc:cxnChg>
        <pc:cxnChg chg="del">
          <ac:chgData name="Sudhanya" userId="5047257d-b206-48a3-9852-0bac23189a2d" providerId="ADAL" clId="{629BA827-D8B4-4897-B686-4A949045F3D0}" dt="2022-01-06T01:19:56.594" v="305" actId="26606"/>
          <ac:cxnSpMkLst>
            <pc:docMk/>
            <pc:sldMk cId="313173902" sldId="276"/>
            <ac:cxnSpMk id="137" creationId="{52F5DE35-776B-4C7D-AF2E-514E68BDD2F6}"/>
          </ac:cxnSpMkLst>
        </pc:cxnChg>
        <pc:cxnChg chg="del">
          <ac:chgData name="Sudhanya" userId="5047257d-b206-48a3-9852-0bac23189a2d" providerId="ADAL" clId="{629BA827-D8B4-4897-B686-4A949045F3D0}" dt="2022-01-06T01:19:56.594" v="305" actId="26606"/>
          <ac:cxnSpMkLst>
            <pc:docMk/>
            <pc:sldMk cId="313173902" sldId="276"/>
            <ac:cxnSpMk id="139" creationId="{4A65E4E8-1272-4386-BDFE-0129D7A7E2D4}"/>
          </ac:cxnSpMkLst>
        </pc:cxnChg>
        <pc:cxnChg chg="del">
          <ac:chgData name="Sudhanya" userId="5047257d-b206-48a3-9852-0bac23189a2d" providerId="ADAL" clId="{629BA827-D8B4-4897-B686-4A949045F3D0}" dt="2022-01-06T01:19:56.594" v="305" actId="26606"/>
          <ac:cxnSpMkLst>
            <pc:docMk/>
            <pc:sldMk cId="313173902" sldId="276"/>
            <ac:cxnSpMk id="141" creationId="{A6515F51-DBC6-42B8-9C34-749F69BB6561}"/>
          </ac:cxnSpMkLst>
        </pc:cxnChg>
        <pc:cxnChg chg="del">
          <ac:chgData name="Sudhanya" userId="5047257d-b206-48a3-9852-0bac23189a2d" providerId="ADAL" clId="{629BA827-D8B4-4897-B686-4A949045F3D0}" dt="2022-01-06T01:19:56.594" v="305" actId="26606"/>
          <ac:cxnSpMkLst>
            <pc:docMk/>
            <pc:sldMk cId="313173902" sldId="276"/>
            <ac:cxnSpMk id="143" creationId="{873F5967-4993-405D-A3E6-84DCEFF44C2A}"/>
          </ac:cxnSpMkLst>
        </pc:cxnChg>
        <pc:cxnChg chg="del">
          <ac:chgData name="Sudhanya" userId="5047257d-b206-48a3-9852-0bac23189a2d" providerId="ADAL" clId="{629BA827-D8B4-4897-B686-4A949045F3D0}" dt="2022-01-06T01:19:56.594" v="305" actId="26606"/>
          <ac:cxnSpMkLst>
            <pc:docMk/>
            <pc:sldMk cId="313173902" sldId="276"/>
            <ac:cxnSpMk id="145" creationId="{A3A523CC-BD6C-4A0D-B9DB-1DC2CE1E22F0}"/>
          </ac:cxnSpMkLst>
        </pc:cxnChg>
      </pc:sldChg>
      <pc:sldChg chg="addSp delSp modSp add mod modNotesTx">
        <pc:chgData name="Sudhanya" userId="5047257d-b206-48a3-9852-0bac23189a2d" providerId="ADAL" clId="{629BA827-D8B4-4897-B686-4A949045F3D0}" dt="2022-01-06T02:38:17.610" v="421" actId="20577"/>
        <pc:sldMkLst>
          <pc:docMk/>
          <pc:sldMk cId="1527706705" sldId="277"/>
        </pc:sldMkLst>
        <pc:spChg chg="mod">
          <ac:chgData name="Sudhanya" userId="5047257d-b206-48a3-9852-0bac23189a2d" providerId="ADAL" clId="{629BA827-D8B4-4897-B686-4A949045F3D0}" dt="2022-01-06T01:24:28.977" v="354" actId="26606"/>
          <ac:spMkLst>
            <pc:docMk/>
            <pc:sldMk cId="1527706705" sldId="277"/>
            <ac:spMk id="20" creationId="{3DFA7CBF-3F4E-499E-8549-5B57144CC19E}"/>
          </ac:spMkLst>
        </pc:spChg>
        <pc:spChg chg="del">
          <ac:chgData name="Sudhanya" userId="5047257d-b206-48a3-9852-0bac23189a2d" providerId="ADAL" clId="{629BA827-D8B4-4897-B686-4A949045F3D0}" dt="2022-01-06T01:24:28.977" v="354" actId="26606"/>
          <ac:spMkLst>
            <pc:docMk/>
            <pc:sldMk cId="1527706705" sldId="277"/>
            <ac:spMk id="79" creationId="{15F0A9D0-BB35-4CAB-B92D-E061B9D8E3BD}"/>
          </ac:spMkLst>
        </pc:spChg>
        <pc:spChg chg="add">
          <ac:chgData name="Sudhanya" userId="5047257d-b206-48a3-9852-0bac23189a2d" providerId="ADAL" clId="{629BA827-D8B4-4897-B686-4A949045F3D0}" dt="2022-01-06T01:24:28.977" v="354" actId="26606"/>
          <ac:spMkLst>
            <pc:docMk/>
            <pc:sldMk cId="1527706705" sldId="277"/>
            <ac:spMk id="135" creationId="{15F0A9D0-BB35-4CAB-B92D-E061B9D8E3BD}"/>
          </ac:spMkLst>
        </pc:spChg>
        <pc:picChg chg="del">
          <ac:chgData name="Sudhanya" userId="5047257d-b206-48a3-9852-0bac23189a2d" providerId="ADAL" clId="{629BA827-D8B4-4897-B686-4A949045F3D0}" dt="2022-01-06T01:22:42.899" v="313" actId="478"/>
          <ac:picMkLst>
            <pc:docMk/>
            <pc:sldMk cId="1527706705" sldId="277"/>
            <ac:picMk id="7172" creationId="{BE2A99B0-7E99-4797-B106-38900760BEB1}"/>
          </ac:picMkLst>
        </pc:picChg>
        <pc:picChg chg="add mod">
          <ac:chgData name="Sudhanya" userId="5047257d-b206-48a3-9852-0bac23189a2d" providerId="ADAL" clId="{629BA827-D8B4-4897-B686-4A949045F3D0}" dt="2022-01-06T01:24:28.977" v="354" actId="26606"/>
          <ac:picMkLst>
            <pc:docMk/>
            <pc:sldMk cId="1527706705" sldId="277"/>
            <ac:picMk id="8194" creationId="{508329FB-BB59-4BA4-A1C6-58EAFA7E85B5}"/>
          </ac:picMkLst>
        </pc:picChg>
        <pc:cxnChg chg="del">
          <ac:chgData name="Sudhanya" userId="5047257d-b206-48a3-9852-0bac23189a2d" providerId="ADAL" clId="{629BA827-D8B4-4897-B686-4A949045F3D0}" dt="2022-01-06T01:24:28.977" v="354" actId="26606"/>
          <ac:cxnSpMkLst>
            <pc:docMk/>
            <pc:sldMk cId="1527706705" sldId="277"/>
            <ac:cxnSpMk id="81" creationId="{52F5DE35-776B-4C7D-AF2E-514E68BDD2F6}"/>
          </ac:cxnSpMkLst>
        </pc:cxnChg>
        <pc:cxnChg chg="del">
          <ac:chgData name="Sudhanya" userId="5047257d-b206-48a3-9852-0bac23189a2d" providerId="ADAL" clId="{629BA827-D8B4-4897-B686-4A949045F3D0}" dt="2022-01-06T01:24:28.977" v="354" actId="26606"/>
          <ac:cxnSpMkLst>
            <pc:docMk/>
            <pc:sldMk cId="1527706705" sldId="277"/>
            <ac:cxnSpMk id="83" creationId="{4A65E4E8-1272-4386-BDFE-0129D7A7E2D4}"/>
          </ac:cxnSpMkLst>
        </pc:cxnChg>
        <pc:cxnChg chg="del">
          <ac:chgData name="Sudhanya" userId="5047257d-b206-48a3-9852-0bac23189a2d" providerId="ADAL" clId="{629BA827-D8B4-4897-B686-4A949045F3D0}" dt="2022-01-06T01:24:28.977" v="354" actId="26606"/>
          <ac:cxnSpMkLst>
            <pc:docMk/>
            <pc:sldMk cId="1527706705" sldId="277"/>
            <ac:cxnSpMk id="85" creationId="{A6515F51-DBC6-42B8-9C34-749F69BB6561}"/>
          </ac:cxnSpMkLst>
        </pc:cxnChg>
        <pc:cxnChg chg="del">
          <ac:chgData name="Sudhanya" userId="5047257d-b206-48a3-9852-0bac23189a2d" providerId="ADAL" clId="{629BA827-D8B4-4897-B686-4A949045F3D0}" dt="2022-01-06T01:24:28.977" v="354" actId="26606"/>
          <ac:cxnSpMkLst>
            <pc:docMk/>
            <pc:sldMk cId="1527706705" sldId="277"/>
            <ac:cxnSpMk id="87" creationId="{873F5967-4993-405D-A3E6-84DCEFF44C2A}"/>
          </ac:cxnSpMkLst>
        </pc:cxnChg>
        <pc:cxnChg chg="del">
          <ac:chgData name="Sudhanya" userId="5047257d-b206-48a3-9852-0bac23189a2d" providerId="ADAL" clId="{629BA827-D8B4-4897-B686-4A949045F3D0}" dt="2022-01-06T01:24:28.977" v="354" actId="26606"/>
          <ac:cxnSpMkLst>
            <pc:docMk/>
            <pc:sldMk cId="1527706705" sldId="277"/>
            <ac:cxnSpMk id="89" creationId="{A3A523CC-BD6C-4A0D-B9DB-1DC2CE1E22F0}"/>
          </ac:cxnSpMkLst>
        </pc:cxnChg>
        <pc:cxnChg chg="add">
          <ac:chgData name="Sudhanya" userId="5047257d-b206-48a3-9852-0bac23189a2d" providerId="ADAL" clId="{629BA827-D8B4-4897-B686-4A949045F3D0}" dt="2022-01-06T01:24:28.977" v="354" actId="26606"/>
          <ac:cxnSpMkLst>
            <pc:docMk/>
            <pc:sldMk cId="1527706705" sldId="277"/>
            <ac:cxnSpMk id="137" creationId="{52F5DE35-776B-4C7D-AF2E-514E68BDD2F6}"/>
          </ac:cxnSpMkLst>
        </pc:cxnChg>
        <pc:cxnChg chg="add">
          <ac:chgData name="Sudhanya" userId="5047257d-b206-48a3-9852-0bac23189a2d" providerId="ADAL" clId="{629BA827-D8B4-4897-B686-4A949045F3D0}" dt="2022-01-06T01:24:28.977" v="354" actId="26606"/>
          <ac:cxnSpMkLst>
            <pc:docMk/>
            <pc:sldMk cId="1527706705" sldId="277"/>
            <ac:cxnSpMk id="139" creationId="{4A65E4E8-1272-4386-BDFE-0129D7A7E2D4}"/>
          </ac:cxnSpMkLst>
        </pc:cxnChg>
        <pc:cxnChg chg="add">
          <ac:chgData name="Sudhanya" userId="5047257d-b206-48a3-9852-0bac23189a2d" providerId="ADAL" clId="{629BA827-D8B4-4897-B686-4A949045F3D0}" dt="2022-01-06T01:24:28.977" v="354" actId="26606"/>
          <ac:cxnSpMkLst>
            <pc:docMk/>
            <pc:sldMk cId="1527706705" sldId="277"/>
            <ac:cxnSpMk id="141" creationId="{A6515F51-DBC6-42B8-9C34-749F69BB6561}"/>
          </ac:cxnSpMkLst>
        </pc:cxnChg>
        <pc:cxnChg chg="add">
          <ac:chgData name="Sudhanya" userId="5047257d-b206-48a3-9852-0bac23189a2d" providerId="ADAL" clId="{629BA827-D8B4-4897-B686-4A949045F3D0}" dt="2022-01-06T01:24:28.977" v="354" actId="26606"/>
          <ac:cxnSpMkLst>
            <pc:docMk/>
            <pc:sldMk cId="1527706705" sldId="277"/>
            <ac:cxnSpMk id="143" creationId="{873F5967-4993-405D-A3E6-84DCEFF44C2A}"/>
          </ac:cxnSpMkLst>
        </pc:cxnChg>
        <pc:cxnChg chg="add">
          <ac:chgData name="Sudhanya" userId="5047257d-b206-48a3-9852-0bac23189a2d" providerId="ADAL" clId="{629BA827-D8B4-4897-B686-4A949045F3D0}" dt="2022-01-06T01:24:28.977" v="354" actId="26606"/>
          <ac:cxnSpMkLst>
            <pc:docMk/>
            <pc:sldMk cId="1527706705" sldId="277"/>
            <ac:cxnSpMk id="145" creationId="{A3A523CC-BD6C-4A0D-B9DB-1DC2CE1E22F0}"/>
          </ac:cxnSpMkLst>
        </pc:cxnChg>
      </pc:sldChg>
      <pc:sldChg chg="modSp add mod">
        <pc:chgData name="Sudhanya" userId="5047257d-b206-48a3-9852-0bac23189a2d" providerId="ADAL" clId="{629BA827-D8B4-4897-B686-4A949045F3D0}" dt="2022-01-06T08:24:27.147" v="504" actId="6549"/>
        <pc:sldMkLst>
          <pc:docMk/>
          <pc:sldMk cId="2123035919" sldId="278"/>
        </pc:sldMkLst>
        <pc:spChg chg="mod">
          <ac:chgData name="Sudhanya" userId="5047257d-b206-48a3-9852-0bac23189a2d" providerId="ADAL" clId="{629BA827-D8B4-4897-B686-4A949045F3D0}" dt="2022-01-06T08:23:20.958" v="444" actId="20577"/>
          <ac:spMkLst>
            <pc:docMk/>
            <pc:sldMk cId="2123035919" sldId="278"/>
            <ac:spMk id="2" creationId="{BB3E4D88-E6C6-44AF-A9B9-D7DAD02F960C}"/>
          </ac:spMkLst>
        </pc:spChg>
        <pc:spChg chg="mod">
          <ac:chgData name="Sudhanya" userId="5047257d-b206-48a3-9852-0bac23189a2d" providerId="ADAL" clId="{629BA827-D8B4-4897-B686-4A949045F3D0}" dt="2022-01-06T08:24:27.147" v="504" actId="6549"/>
          <ac:spMkLst>
            <pc:docMk/>
            <pc:sldMk cId="2123035919" sldId="278"/>
            <ac:spMk id="6" creationId="{E9428C43-D365-4A26-AFB9-0A35C36DE9FA}"/>
          </ac:spMkLst>
        </pc:spChg>
      </pc:sldChg>
      <pc:sldChg chg="modSp new mod">
        <pc:chgData name="Sudhanya" userId="5047257d-b206-48a3-9852-0bac23189a2d" providerId="ADAL" clId="{629BA827-D8B4-4897-B686-4A949045F3D0}" dt="2022-01-06T08:32:37.572" v="523"/>
        <pc:sldMkLst>
          <pc:docMk/>
          <pc:sldMk cId="3582191238" sldId="279"/>
        </pc:sldMkLst>
        <pc:spChg chg="mod">
          <ac:chgData name="Sudhanya" userId="5047257d-b206-48a3-9852-0bac23189a2d" providerId="ADAL" clId="{629BA827-D8B4-4897-B686-4A949045F3D0}" dt="2022-01-06T08:31:51.992" v="518" actId="20577"/>
          <ac:spMkLst>
            <pc:docMk/>
            <pc:sldMk cId="3582191238" sldId="279"/>
            <ac:spMk id="2" creationId="{5D0C15B7-6A68-4515-85AE-01E4D1899637}"/>
          </ac:spMkLst>
        </pc:spChg>
        <pc:spChg chg="mod">
          <ac:chgData name="Sudhanya" userId="5047257d-b206-48a3-9852-0bac23189a2d" providerId="ADAL" clId="{629BA827-D8B4-4897-B686-4A949045F3D0}" dt="2022-01-06T08:32:37.572" v="523"/>
          <ac:spMkLst>
            <pc:docMk/>
            <pc:sldMk cId="3582191238" sldId="279"/>
            <ac:spMk id="3" creationId="{6E155F43-176E-4578-BBF7-729380A2C6B8}"/>
          </ac:spMkLst>
        </pc:spChg>
      </pc:sldChg>
      <pc:sldChg chg="addSp delSp modSp new mod setBg">
        <pc:chgData name="Sudhanya" userId="5047257d-b206-48a3-9852-0bac23189a2d" providerId="ADAL" clId="{629BA827-D8B4-4897-B686-4A949045F3D0}" dt="2022-01-06T08:45:43.009" v="539" actId="113"/>
        <pc:sldMkLst>
          <pc:docMk/>
          <pc:sldMk cId="811369033" sldId="280"/>
        </pc:sldMkLst>
        <pc:spChg chg="mod">
          <ac:chgData name="Sudhanya" userId="5047257d-b206-48a3-9852-0bac23189a2d" providerId="ADAL" clId="{629BA827-D8B4-4897-B686-4A949045F3D0}" dt="2022-01-06T08:45:30.949" v="537" actId="26606"/>
          <ac:spMkLst>
            <pc:docMk/>
            <pc:sldMk cId="811369033" sldId="280"/>
            <ac:spMk id="2" creationId="{01C60079-24AB-4307-8564-BAA7463E000E}"/>
          </ac:spMkLst>
        </pc:spChg>
        <pc:spChg chg="del">
          <ac:chgData name="Sudhanya" userId="5047257d-b206-48a3-9852-0bac23189a2d" providerId="ADAL" clId="{629BA827-D8B4-4897-B686-4A949045F3D0}" dt="2022-01-06T08:45:27.067" v="536"/>
          <ac:spMkLst>
            <pc:docMk/>
            <pc:sldMk cId="811369033" sldId="280"/>
            <ac:spMk id="3" creationId="{8E3BF32C-5867-4206-9803-7FFFC122D821}"/>
          </ac:spMkLst>
        </pc:spChg>
        <pc:spChg chg="add">
          <ac:chgData name="Sudhanya" userId="5047257d-b206-48a3-9852-0bac23189a2d" providerId="ADAL" clId="{629BA827-D8B4-4897-B686-4A949045F3D0}" dt="2022-01-06T08:45:30.949" v="537" actId="26606"/>
          <ac:spMkLst>
            <pc:docMk/>
            <pc:sldMk cId="811369033" sldId="280"/>
            <ac:spMk id="9" creationId="{7F430E9F-3B61-4A75-9A34-1EF839CC7C11}"/>
          </ac:spMkLst>
        </pc:spChg>
        <pc:spChg chg="add">
          <ac:chgData name="Sudhanya" userId="5047257d-b206-48a3-9852-0bac23189a2d" providerId="ADAL" clId="{629BA827-D8B4-4897-B686-4A949045F3D0}" dt="2022-01-06T08:45:30.949" v="537" actId="26606"/>
          <ac:spMkLst>
            <pc:docMk/>
            <pc:sldMk cId="811369033" sldId="280"/>
            <ac:spMk id="11" creationId="{35A93CC3-99AA-471D-9142-5BD2235D6AF3}"/>
          </ac:spMkLst>
        </pc:spChg>
        <pc:graphicFrameChg chg="add mod modGraphic">
          <ac:chgData name="Sudhanya" userId="5047257d-b206-48a3-9852-0bac23189a2d" providerId="ADAL" clId="{629BA827-D8B4-4897-B686-4A949045F3D0}" dt="2022-01-06T08:45:43.009" v="539" actId="113"/>
          <ac:graphicFrameMkLst>
            <pc:docMk/>
            <pc:sldMk cId="811369033" sldId="280"/>
            <ac:graphicFrameMk id="4" creationId="{DDB089C5-1007-48D5-9DB1-0A2AF27FAF35}"/>
          </ac:graphicFrameMkLst>
        </pc:graphicFrameChg>
        <pc:cxnChg chg="add">
          <ac:chgData name="Sudhanya" userId="5047257d-b206-48a3-9852-0bac23189a2d" providerId="ADAL" clId="{629BA827-D8B4-4897-B686-4A949045F3D0}" dt="2022-01-06T08:45:30.949" v="537" actId="26606"/>
          <ac:cxnSpMkLst>
            <pc:docMk/>
            <pc:sldMk cId="811369033" sldId="280"/>
            <ac:cxnSpMk id="13" creationId="{5D5A1EFF-2E6F-4210-A283-AF9BE5B07CE4}"/>
          </ac:cxnSpMkLst>
        </pc:cxnChg>
        <pc:cxnChg chg="add">
          <ac:chgData name="Sudhanya" userId="5047257d-b206-48a3-9852-0bac23189a2d" providerId="ADAL" clId="{629BA827-D8B4-4897-B686-4A949045F3D0}" dt="2022-01-06T08:45:30.949" v="537" actId="26606"/>
          <ac:cxnSpMkLst>
            <pc:docMk/>
            <pc:sldMk cId="811369033" sldId="280"/>
            <ac:cxnSpMk id="15" creationId="{24C9A7BB-4074-4704-B5B6-B526355DFE38}"/>
          </ac:cxnSpMkLst>
        </pc:cxnChg>
        <pc:cxnChg chg="add">
          <ac:chgData name="Sudhanya" userId="5047257d-b206-48a3-9852-0bac23189a2d" providerId="ADAL" clId="{629BA827-D8B4-4897-B686-4A949045F3D0}" dt="2022-01-06T08:45:30.949" v="537" actId="26606"/>
          <ac:cxnSpMkLst>
            <pc:docMk/>
            <pc:sldMk cId="811369033" sldId="280"/>
            <ac:cxnSpMk id="17" creationId="{4D5622E3-2C65-496F-9C3F-CBEE21924AF6}"/>
          </ac:cxnSpMkLst>
        </pc:cxnChg>
        <pc:cxnChg chg="add">
          <ac:chgData name="Sudhanya" userId="5047257d-b206-48a3-9852-0bac23189a2d" providerId="ADAL" clId="{629BA827-D8B4-4897-B686-4A949045F3D0}" dt="2022-01-06T08:45:30.949" v="537" actId="26606"/>
          <ac:cxnSpMkLst>
            <pc:docMk/>
            <pc:sldMk cId="811369033" sldId="280"/>
            <ac:cxnSpMk id="19" creationId="{B4ED111D-3746-4B9C-AEE8-7AB834670170}"/>
          </ac:cxnSpMkLst>
        </pc:cxnChg>
        <pc:cxnChg chg="add">
          <ac:chgData name="Sudhanya" userId="5047257d-b206-48a3-9852-0bac23189a2d" providerId="ADAL" clId="{629BA827-D8B4-4897-B686-4A949045F3D0}" dt="2022-01-06T08:45:30.949" v="537" actId="26606"/>
          <ac:cxnSpMkLst>
            <pc:docMk/>
            <pc:sldMk cId="811369033" sldId="280"/>
            <ac:cxnSpMk id="21" creationId="{75AE1D3C-1EF9-4A89-B613-EE7B78910224}"/>
          </ac:cxnSpMkLst>
        </pc:cxnChg>
        <pc:cxnChg chg="add">
          <ac:chgData name="Sudhanya" userId="5047257d-b206-48a3-9852-0bac23189a2d" providerId="ADAL" clId="{629BA827-D8B4-4897-B686-4A949045F3D0}" dt="2022-01-06T08:45:30.949" v="537" actId="26606"/>
          <ac:cxnSpMkLst>
            <pc:docMk/>
            <pc:sldMk cId="811369033" sldId="280"/>
            <ac:cxnSpMk id="23" creationId="{6DE80A3F-530A-4181-887F-9AAF6DCBFC99}"/>
          </ac:cxnSpMkLst>
        </pc:cxnChg>
      </pc:sldChg>
    </pc:docChg>
  </pc:docChgLst>
  <pc:docChgLst>
    <pc:chgData name="Sudhanya" userId="5047257d-b206-48a3-9852-0bac23189a2d" providerId="ADAL" clId="{1D057282-BD5D-4F34-9C2E-4FB4FBFAAD58}"/>
    <pc:docChg chg="undo custSel addSld modSld">
      <pc:chgData name="Sudhanya" userId="5047257d-b206-48a3-9852-0bac23189a2d" providerId="ADAL" clId="{1D057282-BD5D-4F34-9C2E-4FB4FBFAAD58}" dt="2021-12-27T01:23:46.095" v="4617" actId="20577"/>
      <pc:docMkLst>
        <pc:docMk/>
      </pc:docMkLst>
      <pc:sldChg chg="modNotesTx">
        <pc:chgData name="Sudhanya" userId="5047257d-b206-48a3-9852-0bac23189a2d" providerId="ADAL" clId="{1D057282-BD5D-4F34-9C2E-4FB4FBFAAD58}" dt="2021-12-27T00:06:36.396" v="103"/>
        <pc:sldMkLst>
          <pc:docMk/>
          <pc:sldMk cId="859854860" sldId="257"/>
        </pc:sldMkLst>
      </pc:sldChg>
      <pc:sldChg chg="modSp mod">
        <pc:chgData name="Sudhanya" userId="5047257d-b206-48a3-9852-0bac23189a2d" providerId="ADAL" clId="{1D057282-BD5D-4F34-9C2E-4FB4FBFAAD58}" dt="2021-12-27T00:03:21.700" v="64" actId="20577"/>
        <pc:sldMkLst>
          <pc:docMk/>
          <pc:sldMk cId="2470627523" sldId="258"/>
        </pc:sldMkLst>
        <pc:spChg chg="mod">
          <ac:chgData name="Sudhanya" userId="5047257d-b206-48a3-9852-0bac23189a2d" providerId="ADAL" clId="{1D057282-BD5D-4F34-9C2E-4FB4FBFAAD58}" dt="2021-12-27T00:02:57.828" v="28" actId="20577"/>
          <ac:spMkLst>
            <pc:docMk/>
            <pc:sldMk cId="2470627523" sldId="258"/>
            <ac:spMk id="2" creationId="{9F92D8C5-35B4-410C-B7C7-A68060E401D2}"/>
          </ac:spMkLst>
        </pc:spChg>
        <pc:spChg chg="mod">
          <ac:chgData name="Sudhanya" userId="5047257d-b206-48a3-9852-0bac23189a2d" providerId="ADAL" clId="{1D057282-BD5D-4F34-9C2E-4FB4FBFAAD58}" dt="2021-12-27T00:03:21.700" v="64" actId="20577"/>
          <ac:spMkLst>
            <pc:docMk/>
            <pc:sldMk cId="2470627523" sldId="258"/>
            <ac:spMk id="3" creationId="{7BBD694B-A527-4044-9B94-3B9B66628964}"/>
          </ac:spMkLst>
        </pc:spChg>
      </pc:sldChg>
      <pc:sldChg chg="addSp delSp modSp new mod">
        <pc:chgData name="Sudhanya" userId="5047257d-b206-48a3-9852-0bac23189a2d" providerId="ADAL" clId="{1D057282-BD5D-4F34-9C2E-4FB4FBFAAD58}" dt="2021-12-27T00:05:37.742" v="102" actId="478"/>
        <pc:sldMkLst>
          <pc:docMk/>
          <pc:sldMk cId="900943528" sldId="259"/>
        </pc:sldMkLst>
        <pc:spChg chg="mod">
          <ac:chgData name="Sudhanya" userId="5047257d-b206-48a3-9852-0bac23189a2d" providerId="ADAL" clId="{1D057282-BD5D-4F34-9C2E-4FB4FBFAAD58}" dt="2021-12-27T00:03:44.164" v="75" actId="20577"/>
          <ac:spMkLst>
            <pc:docMk/>
            <pc:sldMk cId="900943528" sldId="259"/>
            <ac:spMk id="2" creationId="{15E54DBD-0246-4FD0-9C70-8E0DCF7883FF}"/>
          </ac:spMkLst>
        </pc:spChg>
        <pc:spChg chg="mod">
          <ac:chgData name="Sudhanya" userId="5047257d-b206-48a3-9852-0bac23189a2d" providerId="ADAL" clId="{1D057282-BD5D-4F34-9C2E-4FB4FBFAAD58}" dt="2021-12-27T00:05:16.120" v="96" actId="108"/>
          <ac:spMkLst>
            <pc:docMk/>
            <pc:sldMk cId="900943528" sldId="259"/>
            <ac:spMk id="3" creationId="{44E34AEB-8954-4690-AE4F-BE7972FCECDC}"/>
          </ac:spMkLst>
        </pc:spChg>
        <pc:graphicFrameChg chg="add del mod">
          <ac:chgData name="Sudhanya" userId="5047257d-b206-48a3-9852-0bac23189a2d" providerId="ADAL" clId="{1D057282-BD5D-4F34-9C2E-4FB4FBFAAD58}" dt="2021-12-27T00:05:37.742" v="102" actId="478"/>
          <ac:graphicFrameMkLst>
            <pc:docMk/>
            <pc:sldMk cId="900943528" sldId="259"/>
            <ac:graphicFrameMk id="4" creationId="{C1FB673A-631D-4E17-91AF-815E62EF9CD1}"/>
          </ac:graphicFrameMkLst>
        </pc:graphicFrameChg>
      </pc:sldChg>
      <pc:sldChg chg="modSp new mod modNotesTx">
        <pc:chgData name="Sudhanya" userId="5047257d-b206-48a3-9852-0bac23189a2d" providerId="ADAL" clId="{1D057282-BD5D-4F34-9C2E-4FB4FBFAAD58}" dt="2021-12-27T00:15:55.410" v="477" actId="20577"/>
        <pc:sldMkLst>
          <pc:docMk/>
          <pc:sldMk cId="2825553313" sldId="260"/>
        </pc:sldMkLst>
        <pc:spChg chg="mod">
          <ac:chgData name="Sudhanya" userId="5047257d-b206-48a3-9852-0bac23189a2d" providerId="ADAL" clId="{1D057282-BD5D-4F34-9C2E-4FB4FBFAAD58}" dt="2021-12-27T00:09:30.812" v="122" actId="20577"/>
          <ac:spMkLst>
            <pc:docMk/>
            <pc:sldMk cId="2825553313" sldId="260"/>
            <ac:spMk id="2" creationId="{90219B1F-1E56-447B-8F6E-C6311F0CB791}"/>
          </ac:spMkLst>
        </pc:spChg>
        <pc:spChg chg="mod">
          <ac:chgData name="Sudhanya" userId="5047257d-b206-48a3-9852-0bac23189a2d" providerId="ADAL" clId="{1D057282-BD5D-4F34-9C2E-4FB4FBFAAD58}" dt="2021-12-27T00:11:19.282" v="208" actId="313"/>
          <ac:spMkLst>
            <pc:docMk/>
            <pc:sldMk cId="2825553313" sldId="260"/>
            <ac:spMk id="3" creationId="{48F1450F-AAC9-4F7A-AEBF-5BC5CC6382DF}"/>
          </ac:spMkLst>
        </pc:spChg>
      </pc:sldChg>
      <pc:sldChg chg="addSp delSp modSp new mod setBg modNotesTx">
        <pc:chgData name="Sudhanya" userId="5047257d-b206-48a3-9852-0bac23189a2d" providerId="ADAL" clId="{1D057282-BD5D-4F34-9C2E-4FB4FBFAAD58}" dt="2021-12-27T00:22:36.812" v="1101" actId="20577"/>
        <pc:sldMkLst>
          <pc:docMk/>
          <pc:sldMk cId="3221189313" sldId="261"/>
        </pc:sldMkLst>
        <pc:spChg chg="mod ord">
          <ac:chgData name="Sudhanya" userId="5047257d-b206-48a3-9852-0bac23189a2d" providerId="ADAL" clId="{1D057282-BD5D-4F34-9C2E-4FB4FBFAAD58}" dt="2021-12-27T00:20:51.904" v="944" actId="26606"/>
          <ac:spMkLst>
            <pc:docMk/>
            <pc:sldMk cId="3221189313" sldId="261"/>
            <ac:spMk id="2" creationId="{C05AC822-4425-4102-9A00-A1D370B304D7}"/>
          </ac:spMkLst>
        </pc:spChg>
        <pc:spChg chg="del">
          <ac:chgData name="Sudhanya" userId="5047257d-b206-48a3-9852-0bac23189a2d" providerId="ADAL" clId="{1D057282-BD5D-4F34-9C2E-4FB4FBFAAD58}" dt="2021-12-27T00:19:56.895" v="930"/>
          <ac:spMkLst>
            <pc:docMk/>
            <pc:sldMk cId="3221189313" sldId="261"/>
            <ac:spMk id="3" creationId="{533E0D29-8074-4FFA-8CA4-D2816E1DF1CE}"/>
          </ac:spMkLst>
        </pc:spChg>
        <pc:spChg chg="add del">
          <ac:chgData name="Sudhanya" userId="5047257d-b206-48a3-9852-0bac23189a2d" providerId="ADAL" clId="{1D057282-BD5D-4F34-9C2E-4FB4FBFAAD58}" dt="2021-12-27T00:20:21.752" v="935" actId="26606"/>
          <ac:spMkLst>
            <pc:docMk/>
            <pc:sldMk cId="3221189313" sldId="261"/>
            <ac:spMk id="85" creationId="{10A34275-CD0A-499C-9600-C96742FACE6C}"/>
          </ac:spMkLst>
        </pc:spChg>
        <pc:spChg chg="add del">
          <ac:chgData name="Sudhanya" userId="5047257d-b206-48a3-9852-0bac23189a2d" providerId="ADAL" clId="{1D057282-BD5D-4F34-9C2E-4FB4FBFAAD58}" dt="2021-12-27T00:20:31.468" v="937" actId="26606"/>
          <ac:spMkLst>
            <pc:docMk/>
            <pc:sldMk cId="3221189313" sldId="261"/>
            <ac:spMk id="97" creationId="{EA3B6404-C37D-4FE3-8124-9FC5ECE56273}"/>
          </ac:spMkLst>
        </pc:spChg>
        <pc:spChg chg="add del">
          <ac:chgData name="Sudhanya" userId="5047257d-b206-48a3-9852-0bac23189a2d" providerId="ADAL" clId="{1D057282-BD5D-4F34-9C2E-4FB4FBFAAD58}" dt="2021-12-27T00:20:21.752" v="934" actId="26606"/>
          <ac:spMkLst>
            <pc:docMk/>
            <pc:sldMk cId="3221189313" sldId="261"/>
            <ac:spMk id="149" creationId="{6E0D4398-84C2-41B8-BF30-3157F7B18DF2}"/>
          </ac:spMkLst>
        </pc:spChg>
        <pc:spChg chg="add del">
          <ac:chgData name="Sudhanya" userId="5047257d-b206-48a3-9852-0bac23189a2d" providerId="ADAL" clId="{1D057282-BD5D-4F34-9C2E-4FB4FBFAAD58}" dt="2021-12-27T00:20:21.752" v="934" actId="26606"/>
          <ac:spMkLst>
            <pc:docMk/>
            <pc:sldMk cId="3221189313" sldId="261"/>
            <ac:spMk id="151" creationId="{1E519840-CB5B-442F-AF8C-F848E7699768}"/>
          </ac:spMkLst>
        </pc:spChg>
        <pc:spChg chg="add del">
          <ac:chgData name="Sudhanya" userId="5047257d-b206-48a3-9852-0bac23189a2d" providerId="ADAL" clId="{1D057282-BD5D-4F34-9C2E-4FB4FBFAAD58}" dt="2021-12-27T00:20:51.904" v="944" actId="26606"/>
          <ac:spMkLst>
            <pc:docMk/>
            <pc:sldMk cId="3221189313" sldId="261"/>
            <ac:spMk id="1035" creationId="{EA3B6404-C37D-4FE3-8124-9FC5ECE56273}"/>
          </ac:spMkLst>
        </pc:spChg>
        <pc:spChg chg="add del">
          <ac:chgData name="Sudhanya" userId="5047257d-b206-48a3-9852-0bac23189a2d" providerId="ADAL" clId="{1D057282-BD5D-4F34-9C2E-4FB4FBFAAD58}" dt="2021-12-27T00:20:32.491" v="939" actId="26606"/>
          <ac:spMkLst>
            <pc:docMk/>
            <pc:sldMk cId="3221189313" sldId="261"/>
            <ac:spMk id="1055" creationId="{10A34275-CD0A-499C-9600-C96742FACE6C}"/>
          </ac:spMkLst>
        </pc:spChg>
        <pc:spChg chg="add del">
          <ac:chgData name="Sudhanya" userId="5047257d-b206-48a3-9852-0bac23189a2d" providerId="ADAL" clId="{1D057282-BD5D-4F34-9C2E-4FB4FBFAAD58}" dt="2021-12-27T00:20:35.025" v="941" actId="26606"/>
          <ac:spMkLst>
            <pc:docMk/>
            <pc:sldMk cId="3221189313" sldId="261"/>
            <ac:spMk id="1067" creationId="{EA3B6404-C37D-4FE3-8124-9FC5ECE56273}"/>
          </ac:spMkLst>
        </pc:spChg>
        <pc:spChg chg="add del">
          <ac:chgData name="Sudhanya" userId="5047257d-b206-48a3-9852-0bac23189a2d" providerId="ADAL" clId="{1D057282-BD5D-4F34-9C2E-4FB4FBFAAD58}" dt="2021-12-27T00:20:35.025" v="941" actId="26606"/>
          <ac:spMkLst>
            <pc:docMk/>
            <pc:sldMk cId="3221189313" sldId="261"/>
            <ac:spMk id="1069" creationId="{F67B5ED5-2C08-4519-B88A-E933BAA847AA}"/>
          </ac:spMkLst>
        </pc:spChg>
        <pc:spChg chg="add del">
          <ac:chgData name="Sudhanya" userId="5047257d-b206-48a3-9852-0bac23189a2d" providerId="ADAL" clId="{1D057282-BD5D-4F34-9C2E-4FB4FBFAAD58}" dt="2021-12-27T00:20:51.889" v="943" actId="26606"/>
          <ac:spMkLst>
            <pc:docMk/>
            <pc:sldMk cId="3221189313" sldId="261"/>
            <ac:spMk id="1081" creationId="{10A34275-CD0A-499C-9600-C96742FACE6C}"/>
          </ac:spMkLst>
        </pc:spChg>
        <pc:spChg chg="add">
          <ac:chgData name="Sudhanya" userId="5047257d-b206-48a3-9852-0bac23189a2d" providerId="ADAL" clId="{1D057282-BD5D-4F34-9C2E-4FB4FBFAAD58}" dt="2021-12-27T00:20:51.904" v="944" actId="26606"/>
          <ac:spMkLst>
            <pc:docMk/>
            <pc:sldMk cId="3221189313" sldId="261"/>
            <ac:spMk id="1088" creationId="{F8222250-799A-4AD0-9BD1-BE6EB7A06AD0}"/>
          </ac:spMkLst>
        </pc:spChg>
        <pc:spChg chg="add">
          <ac:chgData name="Sudhanya" userId="5047257d-b206-48a3-9852-0bac23189a2d" providerId="ADAL" clId="{1D057282-BD5D-4F34-9C2E-4FB4FBFAAD58}" dt="2021-12-27T00:20:51.904" v="944" actId="26606"/>
          <ac:spMkLst>
            <pc:docMk/>
            <pc:sldMk cId="3221189313" sldId="261"/>
            <ac:spMk id="1089" creationId="{B770432A-C0A6-4D4F-AE2C-705049DAB85F}"/>
          </ac:spMkLst>
        </pc:spChg>
        <pc:spChg chg="add mod">
          <ac:chgData name="Sudhanya" userId="5047257d-b206-48a3-9852-0bac23189a2d" providerId="ADAL" clId="{1D057282-BD5D-4F34-9C2E-4FB4FBFAAD58}" dt="2021-12-27T00:22:36.812" v="1101" actId="20577"/>
          <ac:spMkLst>
            <pc:docMk/>
            <pc:sldMk cId="3221189313" sldId="261"/>
            <ac:spMk id="1091" creationId="{1D4F518A-93AF-4C17-9984-4D407162327A}"/>
          </ac:spMkLst>
        </pc:spChg>
        <pc:picChg chg="add mod">
          <ac:chgData name="Sudhanya" userId="5047257d-b206-48a3-9852-0bac23189a2d" providerId="ADAL" clId="{1D057282-BD5D-4F34-9C2E-4FB4FBFAAD58}" dt="2021-12-27T00:20:51.904" v="944" actId="26606"/>
          <ac:picMkLst>
            <pc:docMk/>
            <pc:sldMk cId="3221189313" sldId="261"/>
            <ac:picMk id="1026" creationId="{84E88C5C-4733-4FCC-8C24-FFD9B044B1BD}"/>
          </ac:picMkLst>
        </pc:picChg>
        <pc:cxnChg chg="add del">
          <ac:chgData name="Sudhanya" userId="5047257d-b206-48a3-9852-0bac23189a2d" providerId="ADAL" clId="{1D057282-BD5D-4F34-9C2E-4FB4FBFAAD58}" dt="2021-12-27T00:20:21.752" v="935" actId="26606"/>
          <ac:cxnSpMkLst>
            <pc:docMk/>
            <pc:sldMk cId="3221189313" sldId="261"/>
            <ac:cxnSpMk id="71" creationId="{4436E0F2-A64B-471E-93C0-8DFE08CC57C8}"/>
          </ac:cxnSpMkLst>
        </pc:cxnChg>
        <pc:cxnChg chg="add del">
          <ac:chgData name="Sudhanya" userId="5047257d-b206-48a3-9852-0bac23189a2d" providerId="ADAL" clId="{1D057282-BD5D-4F34-9C2E-4FB4FBFAAD58}" dt="2021-12-27T00:20:21.752" v="935" actId="26606"/>
          <ac:cxnSpMkLst>
            <pc:docMk/>
            <pc:sldMk cId="3221189313" sldId="261"/>
            <ac:cxnSpMk id="73" creationId="{DC1E3AB1-2A8C-4607-9FAE-D8BDB280FE1A}"/>
          </ac:cxnSpMkLst>
        </pc:cxnChg>
        <pc:cxnChg chg="add del">
          <ac:chgData name="Sudhanya" userId="5047257d-b206-48a3-9852-0bac23189a2d" providerId="ADAL" clId="{1D057282-BD5D-4F34-9C2E-4FB4FBFAAD58}" dt="2021-12-27T00:20:21.752" v="935" actId="26606"/>
          <ac:cxnSpMkLst>
            <pc:docMk/>
            <pc:sldMk cId="3221189313" sldId="261"/>
            <ac:cxnSpMk id="75" creationId="{26D66059-832F-40B6-A35F-F56C8F38A1E7}"/>
          </ac:cxnSpMkLst>
        </pc:cxnChg>
        <pc:cxnChg chg="add del">
          <ac:chgData name="Sudhanya" userId="5047257d-b206-48a3-9852-0bac23189a2d" providerId="ADAL" clId="{1D057282-BD5D-4F34-9C2E-4FB4FBFAAD58}" dt="2021-12-27T00:20:21.752" v="935" actId="26606"/>
          <ac:cxnSpMkLst>
            <pc:docMk/>
            <pc:sldMk cId="3221189313" sldId="261"/>
            <ac:cxnSpMk id="77" creationId="{A515E2ED-7EA9-448D-83FA-54C3DF9723BD}"/>
          </ac:cxnSpMkLst>
        </pc:cxnChg>
        <pc:cxnChg chg="add del">
          <ac:chgData name="Sudhanya" userId="5047257d-b206-48a3-9852-0bac23189a2d" providerId="ADAL" clId="{1D057282-BD5D-4F34-9C2E-4FB4FBFAAD58}" dt="2021-12-27T00:20:21.752" v="935" actId="26606"/>
          <ac:cxnSpMkLst>
            <pc:docMk/>
            <pc:sldMk cId="3221189313" sldId="261"/>
            <ac:cxnSpMk id="79" creationId="{20595356-EABD-4767-AC9D-EA21FF115EC0}"/>
          </ac:cxnSpMkLst>
        </pc:cxnChg>
        <pc:cxnChg chg="add del">
          <ac:chgData name="Sudhanya" userId="5047257d-b206-48a3-9852-0bac23189a2d" providerId="ADAL" clId="{1D057282-BD5D-4F34-9C2E-4FB4FBFAAD58}" dt="2021-12-27T00:20:21.752" v="935" actId="26606"/>
          <ac:cxnSpMkLst>
            <pc:docMk/>
            <pc:sldMk cId="3221189313" sldId="261"/>
            <ac:cxnSpMk id="81" creationId="{28CD9F06-9628-469C-B788-A894E3E08281}"/>
          </ac:cxnSpMkLst>
        </pc:cxnChg>
        <pc:cxnChg chg="add del">
          <ac:chgData name="Sudhanya" userId="5047257d-b206-48a3-9852-0bac23189a2d" providerId="ADAL" clId="{1D057282-BD5D-4F34-9C2E-4FB4FBFAAD58}" dt="2021-12-27T00:20:21.752" v="935" actId="26606"/>
          <ac:cxnSpMkLst>
            <pc:docMk/>
            <pc:sldMk cId="3221189313" sldId="261"/>
            <ac:cxnSpMk id="83" creationId="{8550A431-0B61-421B-B4B7-24C0CFF0F938}"/>
          </ac:cxnSpMkLst>
        </pc:cxnChg>
        <pc:cxnChg chg="add del">
          <ac:chgData name="Sudhanya" userId="5047257d-b206-48a3-9852-0bac23189a2d" providerId="ADAL" clId="{1D057282-BD5D-4F34-9C2E-4FB4FBFAAD58}" dt="2021-12-27T00:20:21.752" v="935" actId="26606"/>
          <ac:cxnSpMkLst>
            <pc:docMk/>
            <pc:sldMk cId="3221189313" sldId="261"/>
            <ac:cxnSpMk id="87" creationId="{1852546B-EF97-46E8-A930-3A0334106683}"/>
          </ac:cxnSpMkLst>
        </pc:cxnChg>
        <pc:cxnChg chg="add del">
          <ac:chgData name="Sudhanya" userId="5047257d-b206-48a3-9852-0bac23189a2d" providerId="ADAL" clId="{1D057282-BD5D-4F34-9C2E-4FB4FBFAAD58}" dt="2021-12-27T00:20:21.752" v="935" actId="26606"/>
          <ac:cxnSpMkLst>
            <pc:docMk/>
            <pc:sldMk cId="3221189313" sldId="261"/>
            <ac:cxnSpMk id="89" creationId="{12801F4A-0A74-45E0-8E5A-65A65252A346}"/>
          </ac:cxnSpMkLst>
        </pc:cxnChg>
        <pc:cxnChg chg="add del">
          <ac:chgData name="Sudhanya" userId="5047257d-b206-48a3-9852-0bac23189a2d" providerId="ADAL" clId="{1D057282-BD5D-4F34-9C2E-4FB4FBFAAD58}" dt="2021-12-27T00:20:21.752" v="935" actId="26606"/>
          <ac:cxnSpMkLst>
            <pc:docMk/>
            <pc:sldMk cId="3221189313" sldId="261"/>
            <ac:cxnSpMk id="91" creationId="{AD245F29-ABE7-4BB1-8164-5F4C4604B29D}"/>
          </ac:cxnSpMkLst>
        </pc:cxnChg>
        <pc:cxnChg chg="add del">
          <ac:chgData name="Sudhanya" userId="5047257d-b206-48a3-9852-0bac23189a2d" providerId="ADAL" clId="{1D057282-BD5D-4F34-9C2E-4FB4FBFAAD58}" dt="2021-12-27T00:20:21.752" v="935" actId="26606"/>
          <ac:cxnSpMkLst>
            <pc:docMk/>
            <pc:sldMk cId="3221189313" sldId="261"/>
            <ac:cxnSpMk id="93" creationId="{CF00EEAF-0634-4EEB-81E5-9FBC2170F3F4}"/>
          </ac:cxnSpMkLst>
        </pc:cxnChg>
        <pc:cxnChg chg="add del">
          <ac:chgData name="Sudhanya" userId="5047257d-b206-48a3-9852-0bac23189a2d" providerId="ADAL" clId="{1D057282-BD5D-4F34-9C2E-4FB4FBFAAD58}" dt="2021-12-27T00:20:21.752" v="935" actId="26606"/>
          <ac:cxnSpMkLst>
            <pc:docMk/>
            <pc:sldMk cId="3221189313" sldId="261"/>
            <ac:cxnSpMk id="95" creationId="{53E11676-332F-449D-9A03-6CE4ED25CC3C}"/>
          </ac:cxnSpMkLst>
        </pc:cxnChg>
        <pc:cxnChg chg="add del">
          <ac:chgData name="Sudhanya" userId="5047257d-b206-48a3-9852-0bac23189a2d" providerId="ADAL" clId="{1D057282-BD5D-4F34-9C2E-4FB4FBFAAD58}" dt="2021-12-27T00:20:31.468" v="937" actId="26606"/>
          <ac:cxnSpMkLst>
            <pc:docMk/>
            <pc:sldMk cId="3221189313" sldId="261"/>
            <ac:cxnSpMk id="99" creationId="{B42E889C-BF1F-40B2-86C2-92153DB7E609}"/>
          </ac:cxnSpMkLst>
        </pc:cxnChg>
        <pc:cxnChg chg="add del">
          <ac:chgData name="Sudhanya" userId="5047257d-b206-48a3-9852-0bac23189a2d" providerId="ADAL" clId="{1D057282-BD5D-4F34-9C2E-4FB4FBFAAD58}" dt="2021-12-27T00:20:31.468" v="937" actId="26606"/>
          <ac:cxnSpMkLst>
            <pc:docMk/>
            <pc:sldMk cId="3221189313" sldId="261"/>
            <ac:cxnSpMk id="101" creationId="{8557940A-71CE-48E1-BD71-2BEF15613C87}"/>
          </ac:cxnSpMkLst>
        </pc:cxnChg>
        <pc:cxnChg chg="add del">
          <ac:chgData name="Sudhanya" userId="5047257d-b206-48a3-9852-0bac23189a2d" providerId="ADAL" clId="{1D057282-BD5D-4F34-9C2E-4FB4FBFAAD58}" dt="2021-12-27T00:20:31.468" v="937" actId="26606"/>
          <ac:cxnSpMkLst>
            <pc:docMk/>
            <pc:sldMk cId="3221189313" sldId="261"/>
            <ac:cxnSpMk id="103" creationId="{4777C915-01E5-4C85-B3BF-7BF7CC3FEFE2}"/>
          </ac:cxnSpMkLst>
        </pc:cxnChg>
        <pc:cxnChg chg="add del">
          <ac:chgData name="Sudhanya" userId="5047257d-b206-48a3-9852-0bac23189a2d" providerId="ADAL" clId="{1D057282-BD5D-4F34-9C2E-4FB4FBFAAD58}" dt="2021-12-27T00:20:32.491" v="939" actId="26606"/>
          <ac:cxnSpMkLst>
            <pc:docMk/>
            <pc:sldMk cId="3221189313" sldId="261"/>
            <ac:cxnSpMk id="105" creationId="{CF00EEAF-0634-4EEB-81E5-9FBC2170F3F4}"/>
          </ac:cxnSpMkLst>
        </pc:cxnChg>
        <pc:cxnChg chg="add del">
          <ac:chgData name="Sudhanya" userId="5047257d-b206-48a3-9852-0bac23189a2d" providerId="ADAL" clId="{1D057282-BD5D-4F34-9C2E-4FB4FBFAAD58}" dt="2021-12-27T00:20:32.491" v="939" actId="26606"/>
          <ac:cxnSpMkLst>
            <pc:docMk/>
            <pc:sldMk cId="3221189313" sldId="261"/>
            <ac:cxnSpMk id="107" creationId="{53E11676-332F-449D-9A03-6CE4ED25CC3C}"/>
          </ac:cxnSpMkLst>
        </pc:cxnChg>
        <pc:cxnChg chg="add del">
          <ac:chgData name="Sudhanya" userId="5047257d-b206-48a3-9852-0bac23189a2d" providerId="ADAL" clId="{1D057282-BD5D-4F34-9C2E-4FB4FBFAAD58}" dt="2021-12-27T00:20:35.025" v="941" actId="26606"/>
          <ac:cxnSpMkLst>
            <pc:docMk/>
            <pc:sldMk cId="3221189313" sldId="261"/>
            <ac:cxnSpMk id="109" creationId="{DEE00FC4-5601-4185-8A23-E15BD4D7B414}"/>
          </ac:cxnSpMkLst>
        </pc:cxnChg>
        <pc:cxnChg chg="add del">
          <ac:chgData name="Sudhanya" userId="5047257d-b206-48a3-9852-0bac23189a2d" providerId="ADAL" clId="{1D057282-BD5D-4F34-9C2E-4FB4FBFAAD58}" dt="2021-12-27T00:20:21.752" v="934" actId="26606"/>
          <ac:cxnSpMkLst>
            <pc:docMk/>
            <pc:sldMk cId="3221189313" sldId="261"/>
            <ac:cxnSpMk id="135" creationId="{4436E0F2-A64B-471E-93C0-8DFE08CC57C8}"/>
          </ac:cxnSpMkLst>
        </pc:cxnChg>
        <pc:cxnChg chg="add del">
          <ac:chgData name="Sudhanya" userId="5047257d-b206-48a3-9852-0bac23189a2d" providerId="ADAL" clId="{1D057282-BD5D-4F34-9C2E-4FB4FBFAAD58}" dt="2021-12-27T00:20:21.752" v="934" actId="26606"/>
          <ac:cxnSpMkLst>
            <pc:docMk/>
            <pc:sldMk cId="3221189313" sldId="261"/>
            <ac:cxnSpMk id="137" creationId="{DC1E3AB1-2A8C-4607-9FAE-D8BDB280FE1A}"/>
          </ac:cxnSpMkLst>
        </pc:cxnChg>
        <pc:cxnChg chg="add del">
          <ac:chgData name="Sudhanya" userId="5047257d-b206-48a3-9852-0bac23189a2d" providerId="ADAL" clId="{1D057282-BD5D-4F34-9C2E-4FB4FBFAAD58}" dt="2021-12-27T00:20:21.752" v="934" actId="26606"/>
          <ac:cxnSpMkLst>
            <pc:docMk/>
            <pc:sldMk cId="3221189313" sldId="261"/>
            <ac:cxnSpMk id="139" creationId="{26D66059-832F-40B6-A35F-F56C8F38A1E7}"/>
          </ac:cxnSpMkLst>
        </pc:cxnChg>
        <pc:cxnChg chg="add del">
          <ac:chgData name="Sudhanya" userId="5047257d-b206-48a3-9852-0bac23189a2d" providerId="ADAL" clId="{1D057282-BD5D-4F34-9C2E-4FB4FBFAAD58}" dt="2021-12-27T00:20:21.752" v="934" actId="26606"/>
          <ac:cxnSpMkLst>
            <pc:docMk/>
            <pc:sldMk cId="3221189313" sldId="261"/>
            <ac:cxnSpMk id="141" creationId="{A515E2ED-7EA9-448D-83FA-54C3DF9723BD}"/>
          </ac:cxnSpMkLst>
        </pc:cxnChg>
        <pc:cxnChg chg="add del">
          <ac:chgData name="Sudhanya" userId="5047257d-b206-48a3-9852-0bac23189a2d" providerId="ADAL" clId="{1D057282-BD5D-4F34-9C2E-4FB4FBFAAD58}" dt="2021-12-27T00:20:21.752" v="934" actId="26606"/>
          <ac:cxnSpMkLst>
            <pc:docMk/>
            <pc:sldMk cId="3221189313" sldId="261"/>
            <ac:cxnSpMk id="143" creationId="{20595356-EABD-4767-AC9D-EA21FF115EC0}"/>
          </ac:cxnSpMkLst>
        </pc:cxnChg>
        <pc:cxnChg chg="add del">
          <ac:chgData name="Sudhanya" userId="5047257d-b206-48a3-9852-0bac23189a2d" providerId="ADAL" clId="{1D057282-BD5D-4F34-9C2E-4FB4FBFAAD58}" dt="2021-12-27T00:20:21.752" v="934" actId="26606"/>
          <ac:cxnSpMkLst>
            <pc:docMk/>
            <pc:sldMk cId="3221189313" sldId="261"/>
            <ac:cxnSpMk id="145" creationId="{28CD9F06-9628-469C-B788-A894E3E08281}"/>
          </ac:cxnSpMkLst>
        </pc:cxnChg>
        <pc:cxnChg chg="add del">
          <ac:chgData name="Sudhanya" userId="5047257d-b206-48a3-9852-0bac23189a2d" providerId="ADAL" clId="{1D057282-BD5D-4F34-9C2E-4FB4FBFAAD58}" dt="2021-12-27T00:20:21.752" v="934" actId="26606"/>
          <ac:cxnSpMkLst>
            <pc:docMk/>
            <pc:sldMk cId="3221189313" sldId="261"/>
            <ac:cxnSpMk id="147" creationId="{8550A431-0B61-421B-B4B7-24C0CFF0F938}"/>
          </ac:cxnSpMkLst>
        </pc:cxnChg>
        <pc:cxnChg chg="add del">
          <ac:chgData name="Sudhanya" userId="5047257d-b206-48a3-9852-0bac23189a2d" providerId="ADAL" clId="{1D057282-BD5D-4F34-9C2E-4FB4FBFAAD58}" dt="2021-12-27T00:20:21.752" v="934" actId="26606"/>
          <ac:cxnSpMkLst>
            <pc:docMk/>
            <pc:sldMk cId="3221189313" sldId="261"/>
            <ac:cxnSpMk id="153" creationId="{AC7EF422-3076-48F2-A38B-7CA851778E05}"/>
          </ac:cxnSpMkLst>
        </pc:cxnChg>
        <pc:cxnChg chg="add del">
          <ac:chgData name="Sudhanya" userId="5047257d-b206-48a3-9852-0bac23189a2d" providerId="ADAL" clId="{1D057282-BD5D-4F34-9C2E-4FB4FBFAAD58}" dt="2021-12-27T00:20:21.752" v="934" actId="26606"/>
          <ac:cxnSpMkLst>
            <pc:docMk/>
            <pc:sldMk cId="3221189313" sldId="261"/>
            <ac:cxnSpMk id="155" creationId="{6896548C-21A4-493D-B220-64E89F1EF6D7}"/>
          </ac:cxnSpMkLst>
        </pc:cxnChg>
        <pc:cxnChg chg="add del">
          <ac:chgData name="Sudhanya" userId="5047257d-b206-48a3-9852-0bac23189a2d" providerId="ADAL" clId="{1D057282-BD5D-4F34-9C2E-4FB4FBFAAD58}" dt="2021-12-27T00:20:51.904" v="944" actId="26606"/>
          <ac:cxnSpMkLst>
            <pc:docMk/>
            <pc:sldMk cId="3221189313" sldId="261"/>
            <ac:cxnSpMk id="1028" creationId="{4436E0F2-A64B-471E-93C0-8DFE08CC57C8}"/>
          </ac:cxnSpMkLst>
        </pc:cxnChg>
        <pc:cxnChg chg="add del">
          <ac:chgData name="Sudhanya" userId="5047257d-b206-48a3-9852-0bac23189a2d" providerId="ADAL" clId="{1D057282-BD5D-4F34-9C2E-4FB4FBFAAD58}" dt="2021-12-27T00:20:51.904" v="944" actId="26606"/>
          <ac:cxnSpMkLst>
            <pc:docMk/>
            <pc:sldMk cId="3221189313" sldId="261"/>
            <ac:cxnSpMk id="1029" creationId="{DC1E3AB1-2A8C-4607-9FAE-D8BDB280FE1A}"/>
          </ac:cxnSpMkLst>
        </pc:cxnChg>
        <pc:cxnChg chg="add del">
          <ac:chgData name="Sudhanya" userId="5047257d-b206-48a3-9852-0bac23189a2d" providerId="ADAL" clId="{1D057282-BD5D-4F34-9C2E-4FB4FBFAAD58}" dt="2021-12-27T00:20:51.904" v="944" actId="26606"/>
          <ac:cxnSpMkLst>
            <pc:docMk/>
            <pc:sldMk cId="3221189313" sldId="261"/>
            <ac:cxnSpMk id="1030" creationId="{26D66059-832F-40B6-A35F-F56C8F38A1E7}"/>
          </ac:cxnSpMkLst>
        </pc:cxnChg>
        <pc:cxnChg chg="add del">
          <ac:chgData name="Sudhanya" userId="5047257d-b206-48a3-9852-0bac23189a2d" providerId="ADAL" clId="{1D057282-BD5D-4F34-9C2E-4FB4FBFAAD58}" dt="2021-12-27T00:20:51.904" v="944" actId="26606"/>
          <ac:cxnSpMkLst>
            <pc:docMk/>
            <pc:sldMk cId="3221189313" sldId="261"/>
            <ac:cxnSpMk id="1031" creationId="{A515E2ED-7EA9-448D-83FA-54C3DF9723BD}"/>
          </ac:cxnSpMkLst>
        </pc:cxnChg>
        <pc:cxnChg chg="add del">
          <ac:chgData name="Sudhanya" userId="5047257d-b206-48a3-9852-0bac23189a2d" providerId="ADAL" clId="{1D057282-BD5D-4F34-9C2E-4FB4FBFAAD58}" dt="2021-12-27T00:20:51.904" v="944" actId="26606"/>
          <ac:cxnSpMkLst>
            <pc:docMk/>
            <pc:sldMk cId="3221189313" sldId="261"/>
            <ac:cxnSpMk id="1032" creationId="{20595356-EABD-4767-AC9D-EA21FF115EC0}"/>
          </ac:cxnSpMkLst>
        </pc:cxnChg>
        <pc:cxnChg chg="add del">
          <ac:chgData name="Sudhanya" userId="5047257d-b206-48a3-9852-0bac23189a2d" providerId="ADAL" clId="{1D057282-BD5D-4F34-9C2E-4FB4FBFAAD58}" dt="2021-12-27T00:20:51.904" v="944" actId="26606"/>
          <ac:cxnSpMkLst>
            <pc:docMk/>
            <pc:sldMk cId="3221189313" sldId="261"/>
            <ac:cxnSpMk id="1033" creationId="{28CD9F06-9628-469C-B788-A894E3E08281}"/>
          </ac:cxnSpMkLst>
        </pc:cxnChg>
        <pc:cxnChg chg="add del">
          <ac:chgData name="Sudhanya" userId="5047257d-b206-48a3-9852-0bac23189a2d" providerId="ADAL" clId="{1D057282-BD5D-4F34-9C2E-4FB4FBFAAD58}" dt="2021-12-27T00:20:51.904" v="944" actId="26606"/>
          <ac:cxnSpMkLst>
            <pc:docMk/>
            <pc:sldMk cId="3221189313" sldId="261"/>
            <ac:cxnSpMk id="1034" creationId="{8550A431-0B61-421B-B4B7-24C0CFF0F938}"/>
          </ac:cxnSpMkLst>
        </pc:cxnChg>
        <pc:cxnChg chg="add del">
          <ac:chgData name="Sudhanya" userId="5047257d-b206-48a3-9852-0bac23189a2d" providerId="ADAL" clId="{1D057282-BD5D-4F34-9C2E-4FB4FBFAAD58}" dt="2021-12-27T00:20:51.904" v="944" actId="26606"/>
          <ac:cxnSpMkLst>
            <pc:docMk/>
            <pc:sldMk cId="3221189313" sldId="261"/>
            <ac:cxnSpMk id="1036" creationId="{B42E889C-BF1F-40B2-86C2-92153DB7E609}"/>
          </ac:cxnSpMkLst>
        </pc:cxnChg>
        <pc:cxnChg chg="add del">
          <ac:chgData name="Sudhanya" userId="5047257d-b206-48a3-9852-0bac23189a2d" providerId="ADAL" clId="{1D057282-BD5D-4F34-9C2E-4FB4FBFAAD58}" dt="2021-12-27T00:20:51.904" v="944" actId="26606"/>
          <ac:cxnSpMkLst>
            <pc:docMk/>
            <pc:sldMk cId="3221189313" sldId="261"/>
            <ac:cxnSpMk id="1037" creationId="{8557940A-71CE-48E1-BD71-2BEF15613C87}"/>
          </ac:cxnSpMkLst>
        </pc:cxnChg>
        <pc:cxnChg chg="add del">
          <ac:chgData name="Sudhanya" userId="5047257d-b206-48a3-9852-0bac23189a2d" providerId="ADAL" clId="{1D057282-BD5D-4F34-9C2E-4FB4FBFAAD58}" dt="2021-12-27T00:20:51.904" v="944" actId="26606"/>
          <ac:cxnSpMkLst>
            <pc:docMk/>
            <pc:sldMk cId="3221189313" sldId="261"/>
            <ac:cxnSpMk id="1038" creationId="{4777C915-01E5-4C85-B3BF-7BF7CC3FEFE2}"/>
          </ac:cxnSpMkLst>
        </pc:cxnChg>
        <pc:cxnChg chg="add del">
          <ac:chgData name="Sudhanya" userId="5047257d-b206-48a3-9852-0bac23189a2d" providerId="ADAL" clId="{1D057282-BD5D-4F34-9C2E-4FB4FBFAAD58}" dt="2021-12-27T00:20:31.468" v="937" actId="26606"/>
          <ac:cxnSpMkLst>
            <pc:docMk/>
            <pc:sldMk cId="3221189313" sldId="261"/>
            <ac:cxnSpMk id="1040" creationId="{4436E0F2-A64B-471E-93C0-8DFE08CC57C8}"/>
          </ac:cxnSpMkLst>
        </pc:cxnChg>
        <pc:cxnChg chg="add del">
          <ac:chgData name="Sudhanya" userId="5047257d-b206-48a3-9852-0bac23189a2d" providerId="ADAL" clId="{1D057282-BD5D-4F34-9C2E-4FB4FBFAAD58}" dt="2021-12-27T00:20:31.468" v="937" actId="26606"/>
          <ac:cxnSpMkLst>
            <pc:docMk/>
            <pc:sldMk cId="3221189313" sldId="261"/>
            <ac:cxnSpMk id="1041" creationId="{DC1E3AB1-2A8C-4607-9FAE-D8BDB280FE1A}"/>
          </ac:cxnSpMkLst>
        </pc:cxnChg>
        <pc:cxnChg chg="add del">
          <ac:chgData name="Sudhanya" userId="5047257d-b206-48a3-9852-0bac23189a2d" providerId="ADAL" clId="{1D057282-BD5D-4F34-9C2E-4FB4FBFAAD58}" dt="2021-12-27T00:20:31.468" v="937" actId="26606"/>
          <ac:cxnSpMkLst>
            <pc:docMk/>
            <pc:sldMk cId="3221189313" sldId="261"/>
            <ac:cxnSpMk id="1042" creationId="{26D66059-832F-40B6-A35F-F56C8F38A1E7}"/>
          </ac:cxnSpMkLst>
        </pc:cxnChg>
        <pc:cxnChg chg="add del">
          <ac:chgData name="Sudhanya" userId="5047257d-b206-48a3-9852-0bac23189a2d" providerId="ADAL" clId="{1D057282-BD5D-4F34-9C2E-4FB4FBFAAD58}" dt="2021-12-27T00:20:31.468" v="937" actId="26606"/>
          <ac:cxnSpMkLst>
            <pc:docMk/>
            <pc:sldMk cId="3221189313" sldId="261"/>
            <ac:cxnSpMk id="1043" creationId="{A515E2ED-7EA9-448D-83FA-54C3DF9723BD}"/>
          </ac:cxnSpMkLst>
        </pc:cxnChg>
        <pc:cxnChg chg="add del">
          <ac:chgData name="Sudhanya" userId="5047257d-b206-48a3-9852-0bac23189a2d" providerId="ADAL" clId="{1D057282-BD5D-4F34-9C2E-4FB4FBFAAD58}" dt="2021-12-27T00:20:31.468" v="937" actId="26606"/>
          <ac:cxnSpMkLst>
            <pc:docMk/>
            <pc:sldMk cId="3221189313" sldId="261"/>
            <ac:cxnSpMk id="1044" creationId="{20595356-EABD-4767-AC9D-EA21FF115EC0}"/>
          </ac:cxnSpMkLst>
        </pc:cxnChg>
        <pc:cxnChg chg="add del">
          <ac:chgData name="Sudhanya" userId="5047257d-b206-48a3-9852-0bac23189a2d" providerId="ADAL" clId="{1D057282-BD5D-4F34-9C2E-4FB4FBFAAD58}" dt="2021-12-27T00:20:31.468" v="937" actId="26606"/>
          <ac:cxnSpMkLst>
            <pc:docMk/>
            <pc:sldMk cId="3221189313" sldId="261"/>
            <ac:cxnSpMk id="1045" creationId="{28CD9F06-9628-469C-B788-A894E3E08281}"/>
          </ac:cxnSpMkLst>
        </pc:cxnChg>
        <pc:cxnChg chg="add del">
          <ac:chgData name="Sudhanya" userId="5047257d-b206-48a3-9852-0bac23189a2d" providerId="ADAL" clId="{1D057282-BD5D-4F34-9C2E-4FB4FBFAAD58}" dt="2021-12-27T00:20:31.468" v="937" actId="26606"/>
          <ac:cxnSpMkLst>
            <pc:docMk/>
            <pc:sldMk cId="3221189313" sldId="261"/>
            <ac:cxnSpMk id="1046" creationId="{8550A431-0B61-421B-B4B7-24C0CFF0F938}"/>
          </ac:cxnSpMkLst>
        </pc:cxnChg>
        <pc:cxnChg chg="add del">
          <ac:chgData name="Sudhanya" userId="5047257d-b206-48a3-9852-0bac23189a2d" providerId="ADAL" clId="{1D057282-BD5D-4F34-9C2E-4FB4FBFAAD58}" dt="2021-12-27T00:20:32.491" v="939" actId="26606"/>
          <ac:cxnSpMkLst>
            <pc:docMk/>
            <pc:sldMk cId="3221189313" sldId="261"/>
            <ac:cxnSpMk id="1048" creationId="{4436E0F2-A64B-471E-93C0-8DFE08CC57C8}"/>
          </ac:cxnSpMkLst>
        </pc:cxnChg>
        <pc:cxnChg chg="add del">
          <ac:chgData name="Sudhanya" userId="5047257d-b206-48a3-9852-0bac23189a2d" providerId="ADAL" clId="{1D057282-BD5D-4F34-9C2E-4FB4FBFAAD58}" dt="2021-12-27T00:20:32.491" v="939" actId="26606"/>
          <ac:cxnSpMkLst>
            <pc:docMk/>
            <pc:sldMk cId="3221189313" sldId="261"/>
            <ac:cxnSpMk id="1049" creationId="{DC1E3AB1-2A8C-4607-9FAE-D8BDB280FE1A}"/>
          </ac:cxnSpMkLst>
        </pc:cxnChg>
        <pc:cxnChg chg="add del">
          <ac:chgData name="Sudhanya" userId="5047257d-b206-48a3-9852-0bac23189a2d" providerId="ADAL" clId="{1D057282-BD5D-4F34-9C2E-4FB4FBFAAD58}" dt="2021-12-27T00:20:32.491" v="939" actId="26606"/>
          <ac:cxnSpMkLst>
            <pc:docMk/>
            <pc:sldMk cId="3221189313" sldId="261"/>
            <ac:cxnSpMk id="1050" creationId="{26D66059-832F-40B6-A35F-F56C8F38A1E7}"/>
          </ac:cxnSpMkLst>
        </pc:cxnChg>
        <pc:cxnChg chg="add del">
          <ac:chgData name="Sudhanya" userId="5047257d-b206-48a3-9852-0bac23189a2d" providerId="ADAL" clId="{1D057282-BD5D-4F34-9C2E-4FB4FBFAAD58}" dt="2021-12-27T00:20:32.491" v="939" actId="26606"/>
          <ac:cxnSpMkLst>
            <pc:docMk/>
            <pc:sldMk cId="3221189313" sldId="261"/>
            <ac:cxnSpMk id="1051" creationId="{A515E2ED-7EA9-448D-83FA-54C3DF9723BD}"/>
          </ac:cxnSpMkLst>
        </pc:cxnChg>
        <pc:cxnChg chg="add del">
          <ac:chgData name="Sudhanya" userId="5047257d-b206-48a3-9852-0bac23189a2d" providerId="ADAL" clId="{1D057282-BD5D-4F34-9C2E-4FB4FBFAAD58}" dt="2021-12-27T00:20:32.491" v="939" actId="26606"/>
          <ac:cxnSpMkLst>
            <pc:docMk/>
            <pc:sldMk cId="3221189313" sldId="261"/>
            <ac:cxnSpMk id="1052" creationId="{20595356-EABD-4767-AC9D-EA21FF115EC0}"/>
          </ac:cxnSpMkLst>
        </pc:cxnChg>
        <pc:cxnChg chg="add del">
          <ac:chgData name="Sudhanya" userId="5047257d-b206-48a3-9852-0bac23189a2d" providerId="ADAL" clId="{1D057282-BD5D-4F34-9C2E-4FB4FBFAAD58}" dt="2021-12-27T00:20:32.491" v="939" actId="26606"/>
          <ac:cxnSpMkLst>
            <pc:docMk/>
            <pc:sldMk cId="3221189313" sldId="261"/>
            <ac:cxnSpMk id="1053" creationId="{28CD9F06-9628-469C-B788-A894E3E08281}"/>
          </ac:cxnSpMkLst>
        </pc:cxnChg>
        <pc:cxnChg chg="add del">
          <ac:chgData name="Sudhanya" userId="5047257d-b206-48a3-9852-0bac23189a2d" providerId="ADAL" clId="{1D057282-BD5D-4F34-9C2E-4FB4FBFAAD58}" dt="2021-12-27T00:20:32.491" v="939" actId="26606"/>
          <ac:cxnSpMkLst>
            <pc:docMk/>
            <pc:sldMk cId="3221189313" sldId="261"/>
            <ac:cxnSpMk id="1054" creationId="{8550A431-0B61-421B-B4B7-24C0CFF0F938}"/>
          </ac:cxnSpMkLst>
        </pc:cxnChg>
        <pc:cxnChg chg="add del">
          <ac:chgData name="Sudhanya" userId="5047257d-b206-48a3-9852-0bac23189a2d" providerId="ADAL" clId="{1D057282-BD5D-4F34-9C2E-4FB4FBFAAD58}" dt="2021-12-27T00:20:32.491" v="939" actId="26606"/>
          <ac:cxnSpMkLst>
            <pc:docMk/>
            <pc:sldMk cId="3221189313" sldId="261"/>
            <ac:cxnSpMk id="1056" creationId="{1852546B-EF97-46E8-A930-3A0334106683}"/>
          </ac:cxnSpMkLst>
        </pc:cxnChg>
        <pc:cxnChg chg="add del">
          <ac:chgData name="Sudhanya" userId="5047257d-b206-48a3-9852-0bac23189a2d" providerId="ADAL" clId="{1D057282-BD5D-4F34-9C2E-4FB4FBFAAD58}" dt="2021-12-27T00:20:32.491" v="939" actId="26606"/>
          <ac:cxnSpMkLst>
            <pc:docMk/>
            <pc:sldMk cId="3221189313" sldId="261"/>
            <ac:cxnSpMk id="1057" creationId="{12801F4A-0A74-45E0-8E5A-65A65252A346}"/>
          </ac:cxnSpMkLst>
        </pc:cxnChg>
        <pc:cxnChg chg="add del">
          <ac:chgData name="Sudhanya" userId="5047257d-b206-48a3-9852-0bac23189a2d" providerId="ADAL" clId="{1D057282-BD5D-4F34-9C2E-4FB4FBFAAD58}" dt="2021-12-27T00:20:32.491" v="939" actId="26606"/>
          <ac:cxnSpMkLst>
            <pc:docMk/>
            <pc:sldMk cId="3221189313" sldId="261"/>
            <ac:cxnSpMk id="1058" creationId="{AD245F29-ABE7-4BB1-8164-5F4C4604B29D}"/>
          </ac:cxnSpMkLst>
        </pc:cxnChg>
        <pc:cxnChg chg="add del">
          <ac:chgData name="Sudhanya" userId="5047257d-b206-48a3-9852-0bac23189a2d" providerId="ADAL" clId="{1D057282-BD5D-4F34-9C2E-4FB4FBFAAD58}" dt="2021-12-27T00:20:35.025" v="941" actId="26606"/>
          <ac:cxnSpMkLst>
            <pc:docMk/>
            <pc:sldMk cId="3221189313" sldId="261"/>
            <ac:cxnSpMk id="1060" creationId="{4436E0F2-A64B-471E-93C0-8DFE08CC57C8}"/>
          </ac:cxnSpMkLst>
        </pc:cxnChg>
        <pc:cxnChg chg="add del">
          <ac:chgData name="Sudhanya" userId="5047257d-b206-48a3-9852-0bac23189a2d" providerId="ADAL" clId="{1D057282-BD5D-4F34-9C2E-4FB4FBFAAD58}" dt="2021-12-27T00:20:35.025" v="941" actId="26606"/>
          <ac:cxnSpMkLst>
            <pc:docMk/>
            <pc:sldMk cId="3221189313" sldId="261"/>
            <ac:cxnSpMk id="1061" creationId="{DC1E3AB1-2A8C-4607-9FAE-D8BDB280FE1A}"/>
          </ac:cxnSpMkLst>
        </pc:cxnChg>
        <pc:cxnChg chg="add del">
          <ac:chgData name="Sudhanya" userId="5047257d-b206-48a3-9852-0bac23189a2d" providerId="ADAL" clId="{1D057282-BD5D-4F34-9C2E-4FB4FBFAAD58}" dt="2021-12-27T00:20:35.025" v="941" actId="26606"/>
          <ac:cxnSpMkLst>
            <pc:docMk/>
            <pc:sldMk cId="3221189313" sldId="261"/>
            <ac:cxnSpMk id="1062" creationId="{26D66059-832F-40B6-A35F-F56C8F38A1E7}"/>
          </ac:cxnSpMkLst>
        </pc:cxnChg>
        <pc:cxnChg chg="add del">
          <ac:chgData name="Sudhanya" userId="5047257d-b206-48a3-9852-0bac23189a2d" providerId="ADAL" clId="{1D057282-BD5D-4F34-9C2E-4FB4FBFAAD58}" dt="2021-12-27T00:20:35.025" v="941" actId="26606"/>
          <ac:cxnSpMkLst>
            <pc:docMk/>
            <pc:sldMk cId="3221189313" sldId="261"/>
            <ac:cxnSpMk id="1063" creationId="{A515E2ED-7EA9-448D-83FA-54C3DF9723BD}"/>
          </ac:cxnSpMkLst>
        </pc:cxnChg>
        <pc:cxnChg chg="add del">
          <ac:chgData name="Sudhanya" userId="5047257d-b206-48a3-9852-0bac23189a2d" providerId="ADAL" clId="{1D057282-BD5D-4F34-9C2E-4FB4FBFAAD58}" dt="2021-12-27T00:20:35.025" v="941" actId="26606"/>
          <ac:cxnSpMkLst>
            <pc:docMk/>
            <pc:sldMk cId="3221189313" sldId="261"/>
            <ac:cxnSpMk id="1064" creationId="{20595356-EABD-4767-AC9D-EA21FF115EC0}"/>
          </ac:cxnSpMkLst>
        </pc:cxnChg>
        <pc:cxnChg chg="add del">
          <ac:chgData name="Sudhanya" userId="5047257d-b206-48a3-9852-0bac23189a2d" providerId="ADAL" clId="{1D057282-BD5D-4F34-9C2E-4FB4FBFAAD58}" dt="2021-12-27T00:20:35.025" v="941" actId="26606"/>
          <ac:cxnSpMkLst>
            <pc:docMk/>
            <pc:sldMk cId="3221189313" sldId="261"/>
            <ac:cxnSpMk id="1065" creationId="{28CD9F06-9628-469C-B788-A894E3E08281}"/>
          </ac:cxnSpMkLst>
        </pc:cxnChg>
        <pc:cxnChg chg="add del">
          <ac:chgData name="Sudhanya" userId="5047257d-b206-48a3-9852-0bac23189a2d" providerId="ADAL" clId="{1D057282-BD5D-4F34-9C2E-4FB4FBFAAD58}" dt="2021-12-27T00:20:35.025" v="941" actId="26606"/>
          <ac:cxnSpMkLst>
            <pc:docMk/>
            <pc:sldMk cId="3221189313" sldId="261"/>
            <ac:cxnSpMk id="1066" creationId="{8550A431-0B61-421B-B4B7-24C0CFF0F938}"/>
          </ac:cxnSpMkLst>
        </pc:cxnChg>
        <pc:cxnChg chg="add del">
          <ac:chgData name="Sudhanya" userId="5047257d-b206-48a3-9852-0bac23189a2d" providerId="ADAL" clId="{1D057282-BD5D-4F34-9C2E-4FB4FBFAAD58}" dt="2021-12-27T00:20:35.025" v="941" actId="26606"/>
          <ac:cxnSpMkLst>
            <pc:docMk/>
            <pc:sldMk cId="3221189313" sldId="261"/>
            <ac:cxnSpMk id="1068" creationId="{C64A9919-C77B-4DEE-B7F8-B9A289E9E66E}"/>
          </ac:cxnSpMkLst>
        </pc:cxnChg>
        <pc:cxnChg chg="add del">
          <ac:chgData name="Sudhanya" userId="5047257d-b206-48a3-9852-0bac23189a2d" providerId="ADAL" clId="{1D057282-BD5D-4F34-9C2E-4FB4FBFAAD58}" dt="2021-12-27T00:20:35.025" v="941" actId="26606"/>
          <ac:cxnSpMkLst>
            <pc:docMk/>
            <pc:sldMk cId="3221189313" sldId="261"/>
            <ac:cxnSpMk id="1070" creationId="{4BB9CE4F-048D-4320-B7EF-E5AEA4020CE2}"/>
          </ac:cxnSpMkLst>
        </pc:cxnChg>
        <pc:cxnChg chg="add del">
          <ac:chgData name="Sudhanya" userId="5047257d-b206-48a3-9852-0bac23189a2d" providerId="ADAL" clId="{1D057282-BD5D-4F34-9C2E-4FB4FBFAAD58}" dt="2021-12-27T00:20:35.025" v="941" actId="26606"/>
          <ac:cxnSpMkLst>
            <pc:docMk/>
            <pc:sldMk cId="3221189313" sldId="261"/>
            <ac:cxnSpMk id="1071" creationId="{717DE3F0-E5A7-4C2D-927E-56638086786C}"/>
          </ac:cxnSpMkLst>
        </pc:cxnChg>
        <pc:cxnChg chg="add del">
          <ac:chgData name="Sudhanya" userId="5047257d-b206-48a3-9852-0bac23189a2d" providerId="ADAL" clId="{1D057282-BD5D-4F34-9C2E-4FB4FBFAAD58}" dt="2021-12-27T00:20:35.025" v="941" actId="26606"/>
          <ac:cxnSpMkLst>
            <pc:docMk/>
            <pc:sldMk cId="3221189313" sldId="261"/>
            <ac:cxnSpMk id="1072" creationId="{4E9EA87C-793F-4321-A0BC-4DB860289DD6}"/>
          </ac:cxnSpMkLst>
        </pc:cxnChg>
        <pc:cxnChg chg="add del">
          <ac:chgData name="Sudhanya" userId="5047257d-b206-48a3-9852-0bac23189a2d" providerId="ADAL" clId="{1D057282-BD5D-4F34-9C2E-4FB4FBFAAD58}" dt="2021-12-27T00:20:51.889" v="943" actId="26606"/>
          <ac:cxnSpMkLst>
            <pc:docMk/>
            <pc:sldMk cId="3221189313" sldId="261"/>
            <ac:cxnSpMk id="1074" creationId="{4436E0F2-A64B-471E-93C0-8DFE08CC57C8}"/>
          </ac:cxnSpMkLst>
        </pc:cxnChg>
        <pc:cxnChg chg="add del">
          <ac:chgData name="Sudhanya" userId="5047257d-b206-48a3-9852-0bac23189a2d" providerId="ADAL" clId="{1D057282-BD5D-4F34-9C2E-4FB4FBFAAD58}" dt="2021-12-27T00:20:51.889" v="943" actId="26606"/>
          <ac:cxnSpMkLst>
            <pc:docMk/>
            <pc:sldMk cId="3221189313" sldId="261"/>
            <ac:cxnSpMk id="1075" creationId="{DC1E3AB1-2A8C-4607-9FAE-D8BDB280FE1A}"/>
          </ac:cxnSpMkLst>
        </pc:cxnChg>
        <pc:cxnChg chg="add del">
          <ac:chgData name="Sudhanya" userId="5047257d-b206-48a3-9852-0bac23189a2d" providerId="ADAL" clId="{1D057282-BD5D-4F34-9C2E-4FB4FBFAAD58}" dt="2021-12-27T00:20:51.889" v="943" actId="26606"/>
          <ac:cxnSpMkLst>
            <pc:docMk/>
            <pc:sldMk cId="3221189313" sldId="261"/>
            <ac:cxnSpMk id="1076" creationId="{26D66059-832F-40B6-A35F-F56C8F38A1E7}"/>
          </ac:cxnSpMkLst>
        </pc:cxnChg>
        <pc:cxnChg chg="add del">
          <ac:chgData name="Sudhanya" userId="5047257d-b206-48a3-9852-0bac23189a2d" providerId="ADAL" clId="{1D057282-BD5D-4F34-9C2E-4FB4FBFAAD58}" dt="2021-12-27T00:20:51.889" v="943" actId="26606"/>
          <ac:cxnSpMkLst>
            <pc:docMk/>
            <pc:sldMk cId="3221189313" sldId="261"/>
            <ac:cxnSpMk id="1077" creationId="{A515E2ED-7EA9-448D-83FA-54C3DF9723BD}"/>
          </ac:cxnSpMkLst>
        </pc:cxnChg>
        <pc:cxnChg chg="add del">
          <ac:chgData name="Sudhanya" userId="5047257d-b206-48a3-9852-0bac23189a2d" providerId="ADAL" clId="{1D057282-BD5D-4F34-9C2E-4FB4FBFAAD58}" dt="2021-12-27T00:20:51.889" v="943" actId="26606"/>
          <ac:cxnSpMkLst>
            <pc:docMk/>
            <pc:sldMk cId="3221189313" sldId="261"/>
            <ac:cxnSpMk id="1078" creationId="{20595356-EABD-4767-AC9D-EA21FF115EC0}"/>
          </ac:cxnSpMkLst>
        </pc:cxnChg>
        <pc:cxnChg chg="add del">
          <ac:chgData name="Sudhanya" userId="5047257d-b206-48a3-9852-0bac23189a2d" providerId="ADAL" clId="{1D057282-BD5D-4F34-9C2E-4FB4FBFAAD58}" dt="2021-12-27T00:20:51.889" v="943" actId="26606"/>
          <ac:cxnSpMkLst>
            <pc:docMk/>
            <pc:sldMk cId="3221189313" sldId="261"/>
            <ac:cxnSpMk id="1079" creationId="{28CD9F06-9628-469C-B788-A894E3E08281}"/>
          </ac:cxnSpMkLst>
        </pc:cxnChg>
        <pc:cxnChg chg="add del">
          <ac:chgData name="Sudhanya" userId="5047257d-b206-48a3-9852-0bac23189a2d" providerId="ADAL" clId="{1D057282-BD5D-4F34-9C2E-4FB4FBFAAD58}" dt="2021-12-27T00:20:51.889" v="943" actId="26606"/>
          <ac:cxnSpMkLst>
            <pc:docMk/>
            <pc:sldMk cId="3221189313" sldId="261"/>
            <ac:cxnSpMk id="1080" creationId="{8550A431-0B61-421B-B4B7-24C0CFF0F938}"/>
          </ac:cxnSpMkLst>
        </pc:cxnChg>
        <pc:cxnChg chg="add del">
          <ac:chgData name="Sudhanya" userId="5047257d-b206-48a3-9852-0bac23189a2d" providerId="ADAL" clId="{1D057282-BD5D-4F34-9C2E-4FB4FBFAAD58}" dt="2021-12-27T00:20:51.889" v="943" actId="26606"/>
          <ac:cxnSpMkLst>
            <pc:docMk/>
            <pc:sldMk cId="3221189313" sldId="261"/>
            <ac:cxnSpMk id="1082" creationId="{1852546B-EF97-46E8-A930-3A0334106683}"/>
          </ac:cxnSpMkLst>
        </pc:cxnChg>
        <pc:cxnChg chg="add del">
          <ac:chgData name="Sudhanya" userId="5047257d-b206-48a3-9852-0bac23189a2d" providerId="ADAL" clId="{1D057282-BD5D-4F34-9C2E-4FB4FBFAAD58}" dt="2021-12-27T00:20:51.889" v="943" actId="26606"/>
          <ac:cxnSpMkLst>
            <pc:docMk/>
            <pc:sldMk cId="3221189313" sldId="261"/>
            <ac:cxnSpMk id="1083" creationId="{12801F4A-0A74-45E0-8E5A-65A65252A346}"/>
          </ac:cxnSpMkLst>
        </pc:cxnChg>
        <pc:cxnChg chg="add del">
          <ac:chgData name="Sudhanya" userId="5047257d-b206-48a3-9852-0bac23189a2d" providerId="ADAL" clId="{1D057282-BD5D-4F34-9C2E-4FB4FBFAAD58}" dt="2021-12-27T00:20:51.889" v="943" actId="26606"/>
          <ac:cxnSpMkLst>
            <pc:docMk/>
            <pc:sldMk cId="3221189313" sldId="261"/>
            <ac:cxnSpMk id="1084" creationId="{AD245F29-ABE7-4BB1-8164-5F4C4604B29D}"/>
          </ac:cxnSpMkLst>
        </pc:cxnChg>
        <pc:cxnChg chg="add del">
          <ac:chgData name="Sudhanya" userId="5047257d-b206-48a3-9852-0bac23189a2d" providerId="ADAL" clId="{1D057282-BD5D-4F34-9C2E-4FB4FBFAAD58}" dt="2021-12-27T00:20:51.889" v="943" actId="26606"/>
          <ac:cxnSpMkLst>
            <pc:docMk/>
            <pc:sldMk cId="3221189313" sldId="261"/>
            <ac:cxnSpMk id="1085" creationId="{CF00EEAF-0634-4EEB-81E5-9FBC2170F3F4}"/>
          </ac:cxnSpMkLst>
        </pc:cxnChg>
        <pc:cxnChg chg="add del">
          <ac:chgData name="Sudhanya" userId="5047257d-b206-48a3-9852-0bac23189a2d" providerId="ADAL" clId="{1D057282-BD5D-4F34-9C2E-4FB4FBFAAD58}" dt="2021-12-27T00:20:51.889" v="943" actId="26606"/>
          <ac:cxnSpMkLst>
            <pc:docMk/>
            <pc:sldMk cId="3221189313" sldId="261"/>
            <ac:cxnSpMk id="1086" creationId="{53E11676-332F-449D-9A03-6CE4ED25CC3C}"/>
          </ac:cxnSpMkLst>
        </pc:cxnChg>
        <pc:cxnChg chg="add">
          <ac:chgData name="Sudhanya" userId="5047257d-b206-48a3-9852-0bac23189a2d" providerId="ADAL" clId="{1D057282-BD5D-4F34-9C2E-4FB4FBFAAD58}" dt="2021-12-27T00:20:51.904" v="944" actId="26606"/>
          <ac:cxnSpMkLst>
            <pc:docMk/>
            <pc:sldMk cId="3221189313" sldId="261"/>
            <ac:cxnSpMk id="1090" creationId="{78FBE787-8B1D-40E5-8468-6F665BB5D7CB}"/>
          </ac:cxnSpMkLst>
        </pc:cxnChg>
      </pc:sldChg>
      <pc:sldChg chg="addSp delSp modSp new mod setBg">
        <pc:chgData name="Sudhanya" userId="5047257d-b206-48a3-9852-0bac23189a2d" providerId="ADAL" clId="{1D057282-BD5D-4F34-9C2E-4FB4FBFAAD58}" dt="2021-12-27T00:30:20.352" v="1470" actId="20577"/>
        <pc:sldMkLst>
          <pc:docMk/>
          <pc:sldMk cId="3432631404" sldId="262"/>
        </pc:sldMkLst>
        <pc:spChg chg="mod">
          <ac:chgData name="Sudhanya" userId="5047257d-b206-48a3-9852-0bac23189a2d" providerId="ADAL" clId="{1D057282-BD5D-4F34-9C2E-4FB4FBFAAD58}" dt="2021-12-27T00:26:47.618" v="1140" actId="26606"/>
          <ac:spMkLst>
            <pc:docMk/>
            <pc:sldMk cId="3432631404" sldId="262"/>
            <ac:spMk id="2" creationId="{464F47DA-8BA8-47A6-9B7A-22AABE30CD92}"/>
          </ac:spMkLst>
        </pc:spChg>
        <pc:spChg chg="del">
          <ac:chgData name="Sudhanya" userId="5047257d-b206-48a3-9852-0bac23189a2d" providerId="ADAL" clId="{1D057282-BD5D-4F34-9C2E-4FB4FBFAAD58}" dt="2021-12-27T00:26:38.398" v="1139"/>
          <ac:spMkLst>
            <pc:docMk/>
            <pc:sldMk cId="3432631404" sldId="262"/>
            <ac:spMk id="3" creationId="{04CD6952-63D6-452E-9B0A-58FA25B86798}"/>
          </ac:spMkLst>
        </pc:spChg>
        <pc:spChg chg="add">
          <ac:chgData name="Sudhanya" userId="5047257d-b206-48a3-9852-0bac23189a2d" providerId="ADAL" clId="{1D057282-BD5D-4F34-9C2E-4FB4FBFAAD58}" dt="2021-12-27T00:26:47.618" v="1140" actId="26606"/>
          <ac:spMkLst>
            <pc:docMk/>
            <pc:sldMk cId="3432631404" sldId="262"/>
            <ac:spMk id="73" creationId="{15F0A9D0-BB35-4CAB-B92D-E061B9D8E3BD}"/>
          </ac:spMkLst>
        </pc:spChg>
        <pc:spChg chg="add mod">
          <ac:chgData name="Sudhanya" userId="5047257d-b206-48a3-9852-0bac23189a2d" providerId="ADAL" clId="{1D057282-BD5D-4F34-9C2E-4FB4FBFAAD58}" dt="2021-12-27T00:30:20.352" v="1470" actId="20577"/>
          <ac:spMkLst>
            <pc:docMk/>
            <pc:sldMk cId="3432631404" sldId="262"/>
            <ac:spMk id="3078" creationId="{40986E23-B653-4FD4-BA9E-7B3512C4E1D6}"/>
          </ac:spMkLst>
        </pc:spChg>
        <pc:picChg chg="add mod">
          <ac:chgData name="Sudhanya" userId="5047257d-b206-48a3-9852-0bac23189a2d" providerId="ADAL" clId="{1D057282-BD5D-4F34-9C2E-4FB4FBFAAD58}" dt="2021-12-27T00:26:57.004" v="1142" actId="14100"/>
          <ac:picMkLst>
            <pc:docMk/>
            <pc:sldMk cId="3432631404" sldId="262"/>
            <ac:picMk id="3074" creationId="{78365C03-340A-42C8-B9F5-69132C56DAE7}"/>
          </ac:picMkLst>
        </pc:picChg>
        <pc:cxnChg chg="add">
          <ac:chgData name="Sudhanya" userId="5047257d-b206-48a3-9852-0bac23189a2d" providerId="ADAL" clId="{1D057282-BD5D-4F34-9C2E-4FB4FBFAAD58}" dt="2021-12-27T00:26:47.618" v="1140" actId="26606"/>
          <ac:cxnSpMkLst>
            <pc:docMk/>
            <pc:sldMk cId="3432631404" sldId="262"/>
            <ac:cxnSpMk id="75" creationId="{52F5DE35-776B-4C7D-AF2E-514E68BDD2F6}"/>
          </ac:cxnSpMkLst>
        </pc:cxnChg>
        <pc:cxnChg chg="add">
          <ac:chgData name="Sudhanya" userId="5047257d-b206-48a3-9852-0bac23189a2d" providerId="ADAL" clId="{1D057282-BD5D-4F34-9C2E-4FB4FBFAAD58}" dt="2021-12-27T00:26:47.618" v="1140" actId="26606"/>
          <ac:cxnSpMkLst>
            <pc:docMk/>
            <pc:sldMk cId="3432631404" sldId="262"/>
            <ac:cxnSpMk id="77" creationId="{4A65E4E8-1272-4386-BDFE-0129D7A7E2D4}"/>
          </ac:cxnSpMkLst>
        </pc:cxnChg>
        <pc:cxnChg chg="add">
          <ac:chgData name="Sudhanya" userId="5047257d-b206-48a3-9852-0bac23189a2d" providerId="ADAL" clId="{1D057282-BD5D-4F34-9C2E-4FB4FBFAAD58}" dt="2021-12-27T00:26:47.618" v="1140" actId="26606"/>
          <ac:cxnSpMkLst>
            <pc:docMk/>
            <pc:sldMk cId="3432631404" sldId="262"/>
            <ac:cxnSpMk id="79" creationId="{A6515F51-DBC6-42B8-9C34-749F69BB6561}"/>
          </ac:cxnSpMkLst>
        </pc:cxnChg>
        <pc:cxnChg chg="add">
          <ac:chgData name="Sudhanya" userId="5047257d-b206-48a3-9852-0bac23189a2d" providerId="ADAL" clId="{1D057282-BD5D-4F34-9C2E-4FB4FBFAAD58}" dt="2021-12-27T00:26:47.618" v="1140" actId="26606"/>
          <ac:cxnSpMkLst>
            <pc:docMk/>
            <pc:sldMk cId="3432631404" sldId="262"/>
            <ac:cxnSpMk id="81" creationId="{873F5967-4993-405D-A3E6-84DCEFF44C2A}"/>
          </ac:cxnSpMkLst>
        </pc:cxnChg>
        <pc:cxnChg chg="add">
          <ac:chgData name="Sudhanya" userId="5047257d-b206-48a3-9852-0bac23189a2d" providerId="ADAL" clId="{1D057282-BD5D-4F34-9C2E-4FB4FBFAAD58}" dt="2021-12-27T00:26:47.618" v="1140" actId="26606"/>
          <ac:cxnSpMkLst>
            <pc:docMk/>
            <pc:sldMk cId="3432631404" sldId="262"/>
            <ac:cxnSpMk id="83" creationId="{A3A523CC-BD6C-4A0D-B9DB-1DC2CE1E22F0}"/>
          </ac:cxnSpMkLst>
        </pc:cxnChg>
      </pc:sldChg>
      <pc:sldChg chg="modSp new mod">
        <pc:chgData name="Sudhanya" userId="5047257d-b206-48a3-9852-0bac23189a2d" providerId="ADAL" clId="{1D057282-BD5D-4F34-9C2E-4FB4FBFAAD58}" dt="2021-12-27T00:31:58.652" v="1610" actId="20577"/>
        <pc:sldMkLst>
          <pc:docMk/>
          <pc:sldMk cId="639033093" sldId="263"/>
        </pc:sldMkLst>
        <pc:spChg chg="mod">
          <ac:chgData name="Sudhanya" userId="5047257d-b206-48a3-9852-0bac23189a2d" providerId="ADAL" clId="{1D057282-BD5D-4F34-9C2E-4FB4FBFAAD58}" dt="2021-12-27T00:31:05.623" v="1496" actId="20577"/>
          <ac:spMkLst>
            <pc:docMk/>
            <pc:sldMk cId="639033093" sldId="263"/>
            <ac:spMk id="2" creationId="{AB323053-22B0-4531-99FD-4D923EC756F5}"/>
          </ac:spMkLst>
        </pc:spChg>
        <pc:spChg chg="mod">
          <ac:chgData name="Sudhanya" userId="5047257d-b206-48a3-9852-0bac23189a2d" providerId="ADAL" clId="{1D057282-BD5D-4F34-9C2E-4FB4FBFAAD58}" dt="2021-12-27T00:31:58.652" v="1610" actId="20577"/>
          <ac:spMkLst>
            <pc:docMk/>
            <pc:sldMk cId="639033093" sldId="263"/>
            <ac:spMk id="3" creationId="{53DE2484-5DBB-426A-9486-9F6A968EB30E}"/>
          </ac:spMkLst>
        </pc:spChg>
      </pc:sldChg>
      <pc:sldChg chg="addSp delSp modSp new mod setBg modNotesTx">
        <pc:chgData name="Sudhanya" userId="5047257d-b206-48a3-9852-0bac23189a2d" providerId="ADAL" clId="{1D057282-BD5D-4F34-9C2E-4FB4FBFAAD58}" dt="2021-12-27T00:42:20.560" v="2115" actId="20577"/>
        <pc:sldMkLst>
          <pc:docMk/>
          <pc:sldMk cId="3764648306" sldId="264"/>
        </pc:sldMkLst>
        <pc:spChg chg="mod">
          <ac:chgData name="Sudhanya" userId="5047257d-b206-48a3-9852-0bac23189a2d" providerId="ADAL" clId="{1D057282-BD5D-4F34-9C2E-4FB4FBFAAD58}" dt="2021-12-27T00:38:10.211" v="1625" actId="26606"/>
          <ac:spMkLst>
            <pc:docMk/>
            <pc:sldMk cId="3764648306" sldId="264"/>
            <ac:spMk id="2" creationId="{5239F748-AA41-4B81-9842-3C74FC97322D}"/>
          </ac:spMkLst>
        </pc:spChg>
        <pc:spChg chg="del">
          <ac:chgData name="Sudhanya" userId="5047257d-b206-48a3-9852-0bac23189a2d" providerId="ADAL" clId="{1D057282-BD5D-4F34-9C2E-4FB4FBFAAD58}" dt="2021-12-27T00:37:22.852" v="1618"/>
          <ac:spMkLst>
            <pc:docMk/>
            <pc:sldMk cId="3764648306" sldId="264"/>
            <ac:spMk id="3" creationId="{AAE58C74-EF39-43F0-BE92-8BC9B4109E4C}"/>
          </ac:spMkLst>
        </pc:spChg>
        <pc:spChg chg="add del">
          <ac:chgData name="Sudhanya" userId="5047257d-b206-48a3-9852-0bac23189a2d" providerId="ADAL" clId="{1D057282-BD5D-4F34-9C2E-4FB4FBFAAD58}" dt="2021-12-27T00:38:07.017" v="1620" actId="26606"/>
          <ac:spMkLst>
            <pc:docMk/>
            <pc:sldMk cId="3764648306" sldId="264"/>
            <ac:spMk id="73" creationId="{F8222250-799A-4AD0-9BD1-BE6EB7A06AD0}"/>
          </ac:spMkLst>
        </pc:spChg>
        <pc:spChg chg="add del">
          <ac:chgData name="Sudhanya" userId="5047257d-b206-48a3-9852-0bac23189a2d" providerId="ADAL" clId="{1D057282-BD5D-4F34-9C2E-4FB4FBFAAD58}" dt="2021-12-27T00:38:07.017" v="1620" actId="26606"/>
          <ac:spMkLst>
            <pc:docMk/>
            <pc:sldMk cId="3764648306" sldId="264"/>
            <ac:spMk id="75" creationId="{B770432A-C0A6-4D4F-AE2C-705049DAB85F}"/>
          </ac:spMkLst>
        </pc:spChg>
        <pc:spChg chg="add del">
          <ac:chgData name="Sudhanya" userId="5047257d-b206-48a3-9852-0bac23189a2d" providerId="ADAL" clId="{1D057282-BD5D-4F34-9C2E-4FB4FBFAAD58}" dt="2021-12-27T00:38:09.315" v="1622" actId="26606"/>
          <ac:spMkLst>
            <pc:docMk/>
            <pc:sldMk cId="3764648306" sldId="264"/>
            <ac:spMk id="85" creationId="{EA3B6404-C37D-4FE3-8124-9FC5ECE56273}"/>
          </ac:spMkLst>
        </pc:spChg>
        <pc:spChg chg="add del">
          <ac:chgData name="Sudhanya" userId="5047257d-b206-48a3-9852-0bac23189a2d" providerId="ADAL" clId="{1D057282-BD5D-4F34-9C2E-4FB4FBFAAD58}" dt="2021-12-27T00:38:09.315" v="1622" actId="26606"/>
          <ac:spMkLst>
            <pc:docMk/>
            <pc:sldMk cId="3764648306" sldId="264"/>
            <ac:spMk id="87" creationId="{ED61EC8C-9F54-4671-8E82-4AE6101D6C84}"/>
          </ac:spMkLst>
        </pc:spChg>
        <pc:spChg chg="add del">
          <ac:chgData name="Sudhanya" userId="5047257d-b206-48a3-9852-0bac23189a2d" providerId="ADAL" clId="{1D057282-BD5D-4F34-9C2E-4FB4FBFAAD58}" dt="2021-12-27T00:38:07.017" v="1620" actId="26606"/>
          <ac:spMkLst>
            <pc:docMk/>
            <pc:sldMk cId="3764648306" sldId="264"/>
            <ac:spMk id="4102" creationId="{27DF5850-7D35-4169-BFA9-3ABC981E3FED}"/>
          </ac:spMkLst>
        </pc:spChg>
        <pc:spChg chg="add del">
          <ac:chgData name="Sudhanya" userId="5047257d-b206-48a3-9852-0bac23189a2d" providerId="ADAL" clId="{1D057282-BD5D-4F34-9C2E-4FB4FBFAAD58}" dt="2021-12-27T00:38:10.179" v="1624" actId="26606"/>
          <ac:spMkLst>
            <pc:docMk/>
            <pc:sldMk cId="3764648306" sldId="264"/>
            <ac:spMk id="4108" creationId="{F8222250-799A-4AD0-9BD1-BE6EB7A06AD0}"/>
          </ac:spMkLst>
        </pc:spChg>
        <pc:spChg chg="add del">
          <ac:chgData name="Sudhanya" userId="5047257d-b206-48a3-9852-0bac23189a2d" providerId="ADAL" clId="{1D057282-BD5D-4F34-9C2E-4FB4FBFAAD58}" dt="2021-12-27T00:38:10.179" v="1624" actId="26606"/>
          <ac:spMkLst>
            <pc:docMk/>
            <pc:sldMk cId="3764648306" sldId="264"/>
            <ac:spMk id="4109" creationId="{B770432A-C0A6-4D4F-AE2C-705049DAB85F}"/>
          </ac:spMkLst>
        </pc:spChg>
        <pc:spChg chg="add del">
          <ac:chgData name="Sudhanya" userId="5047257d-b206-48a3-9852-0bac23189a2d" providerId="ADAL" clId="{1D057282-BD5D-4F34-9C2E-4FB4FBFAAD58}" dt="2021-12-27T00:38:10.179" v="1624" actId="26606"/>
          <ac:spMkLst>
            <pc:docMk/>
            <pc:sldMk cId="3764648306" sldId="264"/>
            <ac:spMk id="4111" creationId="{27DF5850-7D35-4169-BFA9-3ABC981E3FED}"/>
          </ac:spMkLst>
        </pc:spChg>
        <pc:spChg chg="add">
          <ac:chgData name="Sudhanya" userId="5047257d-b206-48a3-9852-0bac23189a2d" providerId="ADAL" clId="{1D057282-BD5D-4F34-9C2E-4FB4FBFAAD58}" dt="2021-12-27T00:38:10.211" v="1625" actId="26606"/>
          <ac:spMkLst>
            <pc:docMk/>
            <pc:sldMk cId="3764648306" sldId="264"/>
            <ac:spMk id="4120" creationId="{10A34275-CD0A-499C-9600-C96742FACE6C}"/>
          </ac:spMkLst>
        </pc:spChg>
        <pc:picChg chg="add mod">
          <ac:chgData name="Sudhanya" userId="5047257d-b206-48a3-9852-0bac23189a2d" providerId="ADAL" clId="{1D057282-BD5D-4F34-9C2E-4FB4FBFAAD58}" dt="2021-12-27T00:38:10.211" v="1625" actId="26606"/>
          <ac:picMkLst>
            <pc:docMk/>
            <pc:sldMk cId="3764648306" sldId="264"/>
            <ac:picMk id="4098" creationId="{859A31A5-A788-4044-92FF-41BD37AC5C32}"/>
          </ac:picMkLst>
        </pc:picChg>
        <pc:cxnChg chg="add del">
          <ac:chgData name="Sudhanya" userId="5047257d-b206-48a3-9852-0bac23189a2d" providerId="ADAL" clId="{1D057282-BD5D-4F34-9C2E-4FB4FBFAAD58}" dt="2021-12-27T00:38:09.315" v="1622" actId="26606"/>
          <ac:cxnSpMkLst>
            <pc:docMk/>
            <pc:sldMk cId="3764648306" sldId="264"/>
            <ac:cxnSpMk id="71" creationId="{4436E0F2-A64B-471E-93C0-8DFE08CC57C8}"/>
          </ac:cxnSpMkLst>
        </pc:cxnChg>
        <pc:cxnChg chg="add del">
          <ac:chgData name="Sudhanya" userId="5047257d-b206-48a3-9852-0bac23189a2d" providerId="ADAL" clId="{1D057282-BD5D-4F34-9C2E-4FB4FBFAAD58}" dt="2021-12-27T00:38:07.017" v="1620" actId="26606"/>
          <ac:cxnSpMkLst>
            <pc:docMk/>
            <pc:sldMk cId="3764648306" sldId="264"/>
            <ac:cxnSpMk id="77" creationId="{78FBE787-8B1D-40E5-8468-6F665BB5D7CB}"/>
          </ac:cxnSpMkLst>
        </pc:cxnChg>
        <pc:cxnChg chg="add del">
          <ac:chgData name="Sudhanya" userId="5047257d-b206-48a3-9852-0bac23189a2d" providerId="ADAL" clId="{1D057282-BD5D-4F34-9C2E-4FB4FBFAAD58}" dt="2021-12-27T00:38:09.315" v="1622" actId="26606"/>
          <ac:cxnSpMkLst>
            <pc:docMk/>
            <pc:sldMk cId="3764648306" sldId="264"/>
            <ac:cxnSpMk id="79" creationId="{20595356-EABD-4767-AC9D-EA21FF115EC0}"/>
          </ac:cxnSpMkLst>
        </pc:cxnChg>
        <pc:cxnChg chg="add del">
          <ac:chgData name="Sudhanya" userId="5047257d-b206-48a3-9852-0bac23189a2d" providerId="ADAL" clId="{1D057282-BD5D-4F34-9C2E-4FB4FBFAAD58}" dt="2021-12-27T00:38:09.315" v="1622" actId="26606"/>
          <ac:cxnSpMkLst>
            <pc:docMk/>
            <pc:sldMk cId="3764648306" sldId="264"/>
            <ac:cxnSpMk id="81" creationId="{28CD9F06-9628-469C-B788-A894E3E08281}"/>
          </ac:cxnSpMkLst>
        </pc:cxnChg>
        <pc:cxnChg chg="add del">
          <ac:chgData name="Sudhanya" userId="5047257d-b206-48a3-9852-0bac23189a2d" providerId="ADAL" clId="{1D057282-BD5D-4F34-9C2E-4FB4FBFAAD58}" dt="2021-12-27T00:38:09.315" v="1622" actId="26606"/>
          <ac:cxnSpMkLst>
            <pc:docMk/>
            <pc:sldMk cId="3764648306" sldId="264"/>
            <ac:cxnSpMk id="83" creationId="{8550A431-0B61-421B-B4B7-24C0CFF0F938}"/>
          </ac:cxnSpMkLst>
        </pc:cxnChg>
        <pc:cxnChg chg="add del">
          <ac:chgData name="Sudhanya" userId="5047257d-b206-48a3-9852-0bac23189a2d" providerId="ADAL" clId="{1D057282-BD5D-4F34-9C2E-4FB4FBFAAD58}" dt="2021-12-27T00:38:09.315" v="1622" actId="26606"/>
          <ac:cxnSpMkLst>
            <pc:docMk/>
            <pc:sldMk cId="3764648306" sldId="264"/>
            <ac:cxnSpMk id="89" creationId="{3A5D40F5-A8C4-4952-BCA6-4D0D14F8BFD5}"/>
          </ac:cxnSpMkLst>
        </pc:cxnChg>
        <pc:cxnChg chg="add">
          <ac:chgData name="Sudhanya" userId="5047257d-b206-48a3-9852-0bac23189a2d" providerId="ADAL" clId="{1D057282-BD5D-4F34-9C2E-4FB4FBFAAD58}" dt="2021-12-27T00:38:10.211" v="1625" actId="26606"/>
          <ac:cxnSpMkLst>
            <pc:docMk/>
            <pc:sldMk cId="3764648306" sldId="264"/>
            <ac:cxnSpMk id="91" creationId="{AD245F29-ABE7-4BB1-8164-5F4C4604B29D}"/>
          </ac:cxnSpMkLst>
        </pc:cxnChg>
        <pc:cxnChg chg="add">
          <ac:chgData name="Sudhanya" userId="5047257d-b206-48a3-9852-0bac23189a2d" providerId="ADAL" clId="{1D057282-BD5D-4F34-9C2E-4FB4FBFAAD58}" dt="2021-12-27T00:38:10.211" v="1625" actId="26606"/>
          <ac:cxnSpMkLst>
            <pc:docMk/>
            <pc:sldMk cId="3764648306" sldId="264"/>
            <ac:cxnSpMk id="93" creationId="{CF00EEAF-0634-4EEB-81E5-9FBC2170F3F4}"/>
          </ac:cxnSpMkLst>
        </pc:cxnChg>
        <pc:cxnChg chg="add">
          <ac:chgData name="Sudhanya" userId="5047257d-b206-48a3-9852-0bac23189a2d" providerId="ADAL" clId="{1D057282-BD5D-4F34-9C2E-4FB4FBFAAD58}" dt="2021-12-27T00:38:10.211" v="1625" actId="26606"/>
          <ac:cxnSpMkLst>
            <pc:docMk/>
            <pc:sldMk cId="3764648306" sldId="264"/>
            <ac:cxnSpMk id="95" creationId="{53E11676-332F-449D-9A03-6CE4ED25CC3C}"/>
          </ac:cxnSpMkLst>
        </pc:cxnChg>
        <pc:cxnChg chg="add del">
          <ac:chgData name="Sudhanya" userId="5047257d-b206-48a3-9852-0bac23189a2d" providerId="ADAL" clId="{1D057282-BD5D-4F34-9C2E-4FB4FBFAAD58}" dt="2021-12-27T00:38:09.315" v="1622" actId="26606"/>
          <ac:cxnSpMkLst>
            <pc:docMk/>
            <pc:sldMk cId="3764648306" sldId="264"/>
            <ac:cxnSpMk id="4104" creationId="{DC1E3AB1-2A8C-4607-9FAE-D8BDB280FE1A}"/>
          </ac:cxnSpMkLst>
        </pc:cxnChg>
        <pc:cxnChg chg="add del">
          <ac:chgData name="Sudhanya" userId="5047257d-b206-48a3-9852-0bac23189a2d" providerId="ADAL" clId="{1D057282-BD5D-4F34-9C2E-4FB4FBFAAD58}" dt="2021-12-27T00:38:09.315" v="1622" actId="26606"/>
          <ac:cxnSpMkLst>
            <pc:docMk/>
            <pc:sldMk cId="3764648306" sldId="264"/>
            <ac:cxnSpMk id="4105" creationId="{26D66059-832F-40B6-A35F-F56C8F38A1E7}"/>
          </ac:cxnSpMkLst>
        </pc:cxnChg>
        <pc:cxnChg chg="add del">
          <ac:chgData name="Sudhanya" userId="5047257d-b206-48a3-9852-0bac23189a2d" providerId="ADAL" clId="{1D057282-BD5D-4F34-9C2E-4FB4FBFAAD58}" dt="2021-12-27T00:38:09.315" v="1622" actId="26606"/>
          <ac:cxnSpMkLst>
            <pc:docMk/>
            <pc:sldMk cId="3764648306" sldId="264"/>
            <ac:cxnSpMk id="4106" creationId="{A515E2ED-7EA9-448D-83FA-54C3DF9723BD}"/>
          </ac:cxnSpMkLst>
        </pc:cxnChg>
        <pc:cxnChg chg="add del">
          <ac:chgData name="Sudhanya" userId="5047257d-b206-48a3-9852-0bac23189a2d" providerId="ADAL" clId="{1D057282-BD5D-4F34-9C2E-4FB4FBFAAD58}" dt="2021-12-27T00:38:10.179" v="1624" actId="26606"/>
          <ac:cxnSpMkLst>
            <pc:docMk/>
            <pc:sldMk cId="3764648306" sldId="264"/>
            <ac:cxnSpMk id="4110" creationId="{78FBE787-8B1D-40E5-8468-6F665BB5D7CB}"/>
          </ac:cxnSpMkLst>
        </pc:cxnChg>
        <pc:cxnChg chg="add">
          <ac:chgData name="Sudhanya" userId="5047257d-b206-48a3-9852-0bac23189a2d" providerId="ADAL" clId="{1D057282-BD5D-4F34-9C2E-4FB4FBFAAD58}" dt="2021-12-27T00:38:10.211" v="1625" actId="26606"/>
          <ac:cxnSpMkLst>
            <pc:docMk/>
            <pc:sldMk cId="3764648306" sldId="264"/>
            <ac:cxnSpMk id="4113" creationId="{4436E0F2-A64B-471E-93C0-8DFE08CC57C8}"/>
          </ac:cxnSpMkLst>
        </pc:cxnChg>
        <pc:cxnChg chg="add">
          <ac:chgData name="Sudhanya" userId="5047257d-b206-48a3-9852-0bac23189a2d" providerId="ADAL" clId="{1D057282-BD5D-4F34-9C2E-4FB4FBFAAD58}" dt="2021-12-27T00:38:10.211" v="1625" actId="26606"/>
          <ac:cxnSpMkLst>
            <pc:docMk/>
            <pc:sldMk cId="3764648306" sldId="264"/>
            <ac:cxnSpMk id="4114" creationId="{DC1E3AB1-2A8C-4607-9FAE-D8BDB280FE1A}"/>
          </ac:cxnSpMkLst>
        </pc:cxnChg>
        <pc:cxnChg chg="add">
          <ac:chgData name="Sudhanya" userId="5047257d-b206-48a3-9852-0bac23189a2d" providerId="ADAL" clId="{1D057282-BD5D-4F34-9C2E-4FB4FBFAAD58}" dt="2021-12-27T00:38:10.211" v="1625" actId="26606"/>
          <ac:cxnSpMkLst>
            <pc:docMk/>
            <pc:sldMk cId="3764648306" sldId="264"/>
            <ac:cxnSpMk id="4115" creationId="{26D66059-832F-40B6-A35F-F56C8F38A1E7}"/>
          </ac:cxnSpMkLst>
        </pc:cxnChg>
        <pc:cxnChg chg="add">
          <ac:chgData name="Sudhanya" userId="5047257d-b206-48a3-9852-0bac23189a2d" providerId="ADAL" clId="{1D057282-BD5D-4F34-9C2E-4FB4FBFAAD58}" dt="2021-12-27T00:38:10.211" v="1625" actId="26606"/>
          <ac:cxnSpMkLst>
            <pc:docMk/>
            <pc:sldMk cId="3764648306" sldId="264"/>
            <ac:cxnSpMk id="4116" creationId="{A515E2ED-7EA9-448D-83FA-54C3DF9723BD}"/>
          </ac:cxnSpMkLst>
        </pc:cxnChg>
        <pc:cxnChg chg="add">
          <ac:chgData name="Sudhanya" userId="5047257d-b206-48a3-9852-0bac23189a2d" providerId="ADAL" clId="{1D057282-BD5D-4F34-9C2E-4FB4FBFAAD58}" dt="2021-12-27T00:38:10.211" v="1625" actId="26606"/>
          <ac:cxnSpMkLst>
            <pc:docMk/>
            <pc:sldMk cId="3764648306" sldId="264"/>
            <ac:cxnSpMk id="4117" creationId="{20595356-EABD-4767-AC9D-EA21FF115EC0}"/>
          </ac:cxnSpMkLst>
        </pc:cxnChg>
        <pc:cxnChg chg="add">
          <ac:chgData name="Sudhanya" userId="5047257d-b206-48a3-9852-0bac23189a2d" providerId="ADAL" clId="{1D057282-BD5D-4F34-9C2E-4FB4FBFAAD58}" dt="2021-12-27T00:38:10.211" v="1625" actId="26606"/>
          <ac:cxnSpMkLst>
            <pc:docMk/>
            <pc:sldMk cId="3764648306" sldId="264"/>
            <ac:cxnSpMk id="4118" creationId="{28CD9F06-9628-469C-B788-A894E3E08281}"/>
          </ac:cxnSpMkLst>
        </pc:cxnChg>
        <pc:cxnChg chg="add">
          <ac:chgData name="Sudhanya" userId="5047257d-b206-48a3-9852-0bac23189a2d" providerId="ADAL" clId="{1D057282-BD5D-4F34-9C2E-4FB4FBFAAD58}" dt="2021-12-27T00:38:10.211" v="1625" actId="26606"/>
          <ac:cxnSpMkLst>
            <pc:docMk/>
            <pc:sldMk cId="3764648306" sldId="264"/>
            <ac:cxnSpMk id="4119" creationId="{8550A431-0B61-421B-B4B7-24C0CFF0F938}"/>
          </ac:cxnSpMkLst>
        </pc:cxnChg>
        <pc:cxnChg chg="add">
          <ac:chgData name="Sudhanya" userId="5047257d-b206-48a3-9852-0bac23189a2d" providerId="ADAL" clId="{1D057282-BD5D-4F34-9C2E-4FB4FBFAAD58}" dt="2021-12-27T00:38:10.211" v="1625" actId="26606"/>
          <ac:cxnSpMkLst>
            <pc:docMk/>
            <pc:sldMk cId="3764648306" sldId="264"/>
            <ac:cxnSpMk id="4121" creationId="{1852546B-EF97-46E8-A930-3A0334106683}"/>
          </ac:cxnSpMkLst>
        </pc:cxnChg>
        <pc:cxnChg chg="add">
          <ac:chgData name="Sudhanya" userId="5047257d-b206-48a3-9852-0bac23189a2d" providerId="ADAL" clId="{1D057282-BD5D-4F34-9C2E-4FB4FBFAAD58}" dt="2021-12-27T00:38:10.211" v="1625" actId="26606"/>
          <ac:cxnSpMkLst>
            <pc:docMk/>
            <pc:sldMk cId="3764648306" sldId="264"/>
            <ac:cxnSpMk id="4122" creationId="{12801F4A-0A74-45E0-8E5A-65A65252A346}"/>
          </ac:cxnSpMkLst>
        </pc:cxnChg>
      </pc:sldChg>
      <pc:sldChg chg="modSp new mod modNotesTx">
        <pc:chgData name="Sudhanya" userId="5047257d-b206-48a3-9852-0bac23189a2d" providerId="ADAL" clId="{1D057282-BD5D-4F34-9C2E-4FB4FBFAAD58}" dt="2021-12-27T00:47:00.798" v="2401" actId="6549"/>
        <pc:sldMkLst>
          <pc:docMk/>
          <pc:sldMk cId="761315233" sldId="265"/>
        </pc:sldMkLst>
        <pc:spChg chg="mod">
          <ac:chgData name="Sudhanya" userId="5047257d-b206-48a3-9852-0bac23189a2d" providerId="ADAL" clId="{1D057282-BD5D-4F34-9C2E-4FB4FBFAAD58}" dt="2021-12-27T00:42:28.128" v="2123" actId="20577"/>
          <ac:spMkLst>
            <pc:docMk/>
            <pc:sldMk cId="761315233" sldId="265"/>
            <ac:spMk id="2" creationId="{F1C7F844-EA9F-4F12-ADB4-AEF95DC8F7A2}"/>
          </ac:spMkLst>
        </pc:spChg>
        <pc:spChg chg="mod">
          <ac:chgData name="Sudhanya" userId="5047257d-b206-48a3-9852-0bac23189a2d" providerId="ADAL" clId="{1D057282-BD5D-4F34-9C2E-4FB4FBFAAD58}" dt="2021-12-27T00:46:12.033" v="2367" actId="313"/>
          <ac:spMkLst>
            <pc:docMk/>
            <pc:sldMk cId="761315233" sldId="265"/>
            <ac:spMk id="3" creationId="{A91A6E5C-63F2-4A33-9DE8-679AD41C7483}"/>
          </ac:spMkLst>
        </pc:spChg>
      </pc:sldChg>
      <pc:sldChg chg="addSp delSp modSp new mod setBg modNotesTx">
        <pc:chgData name="Sudhanya" userId="5047257d-b206-48a3-9852-0bac23189a2d" providerId="ADAL" clId="{1D057282-BD5D-4F34-9C2E-4FB4FBFAAD58}" dt="2021-12-27T00:57:40.903" v="3000" actId="313"/>
        <pc:sldMkLst>
          <pc:docMk/>
          <pc:sldMk cId="3536385086" sldId="266"/>
        </pc:sldMkLst>
        <pc:spChg chg="mod">
          <ac:chgData name="Sudhanya" userId="5047257d-b206-48a3-9852-0bac23189a2d" providerId="ADAL" clId="{1D057282-BD5D-4F34-9C2E-4FB4FBFAAD58}" dt="2021-12-27T00:52:29.444" v="2445" actId="26606"/>
          <ac:spMkLst>
            <pc:docMk/>
            <pc:sldMk cId="3536385086" sldId="266"/>
            <ac:spMk id="2" creationId="{330F7AFF-6123-41EF-BBAF-6AD23A0A6FC7}"/>
          </ac:spMkLst>
        </pc:spChg>
        <pc:spChg chg="del">
          <ac:chgData name="Sudhanya" userId="5047257d-b206-48a3-9852-0bac23189a2d" providerId="ADAL" clId="{1D057282-BD5D-4F34-9C2E-4FB4FBFAAD58}" dt="2021-12-27T00:52:02.098" v="2438"/>
          <ac:spMkLst>
            <pc:docMk/>
            <pc:sldMk cId="3536385086" sldId="266"/>
            <ac:spMk id="3" creationId="{FF2629E8-F7FD-4F31-801E-56EBEE21C370}"/>
          </ac:spMkLst>
        </pc:spChg>
        <pc:spChg chg="add del">
          <ac:chgData name="Sudhanya" userId="5047257d-b206-48a3-9852-0bac23189a2d" providerId="ADAL" clId="{1D057282-BD5D-4F34-9C2E-4FB4FBFAAD58}" dt="2021-12-27T00:52:29.444" v="2445" actId="26606"/>
          <ac:spMkLst>
            <pc:docMk/>
            <pc:sldMk cId="3536385086" sldId="266"/>
            <ac:spMk id="73" creationId="{15F0A9D0-BB35-4CAB-B92D-E061B9D8E3BD}"/>
          </ac:spMkLst>
        </pc:spChg>
        <pc:spChg chg="add">
          <ac:chgData name="Sudhanya" userId="5047257d-b206-48a3-9852-0bac23189a2d" providerId="ADAL" clId="{1D057282-BD5D-4F34-9C2E-4FB4FBFAAD58}" dt="2021-12-27T00:52:29.444" v="2445" actId="26606"/>
          <ac:spMkLst>
            <pc:docMk/>
            <pc:sldMk cId="3536385086" sldId="266"/>
            <ac:spMk id="153" creationId="{EA3B6404-C37D-4FE3-8124-9FC5ECE56273}"/>
          </ac:spMkLst>
        </pc:spChg>
        <pc:spChg chg="add">
          <ac:chgData name="Sudhanya" userId="5047257d-b206-48a3-9852-0bac23189a2d" providerId="ADAL" clId="{1D057282-BD5D-4F34-9C2E-4FB4FBFAAD58}" dt="2021-12-27T00:52:29.444" v="2445" actId="26606"/>
          <ac:spMkLst>
            <pc:docMk/>
            <pc:sldMk cId="3536385086" sldId="266"/>
            <ac:spMk id="155" creationId="{ED61EC8C-9F54-4671-8E82-4AE6101D6C84}"/>
          </ac:spMkLst>
        </pc:spChg>
        <pc:spChg chg="add del mod">
          <ac:chgData name="Sudhanya" userId="5047257d-b206-48a3-9852-0bac23189a2d" providerId="ADAL" clId="{1D057282-BD5D-4F34-9C2E-4FB4FBFAAD58}" dt="2021-12-27T00:52:29.444" v="2445" actId="26606"/>
          <ac:spMkLst>
            <pc:docMk/>
            <pc:sldMk cId="3536385086" sldId="266"/>
            <ac:spMk id="5126" creationId="{72A58025-5F4B-4A80-BCFA-BF957D3EE8BB}"/>
          </ac:spMkLst>
        </pc:spChg>
        <pc:picChg chg="add mod">
          <ac:chgData name="Sudhanya" userId="5047257d-b206-48a3-9852-0bac23189a2d" providerId="ADAL" clId="{1D057282-BD5D-4F34-9C2E-4FB4FBFAAD58}" dt="2021-12-27T00:52:29.444" v="2445" actId="26606"/>
          <ac:picMkLst>
            <pc:docMk/>
            <pc:sldMk cId="3536385086" sldId="266"/>
            <ac:picMk id="5122" creationId="{A722E949-EB72-4644-88D2-3A1FFEB0ABB1}"/>
          </ac:picMkLst>
        </pc:picChg>
        <pc:cxnChg chg="add del">
          <ac:chgData name="Sudhanya" userId="5047257d-b206-48a3-9852-0bac23189a2d" providerId="ADAL" clId="{1D057282-BD5D-4F34-9C2E-4FB4FBFAAD58}" dt="2021-12-27T00:52:29.444" v="2445" actId="26606"/>
          <ac:cxnSpMkLst>
            <pc:docMk/>
            <pc:sldMk cId="3536385086" sldId="266"/>
            <ac:cxnSpMk id="75" creationId="{52F5DE35-776B-4C7D-AF2E-514E68BDD2F6}"/>
          </ac:cxnSpMkLst>
        </pc:cxnChg>
        <pc:cxnChg chg="add del">
          <ac:chgData name="Sudhanya" userId="5047257d-b206-48a3-9852-0bac23189a2d" providerId="ADAL" clId="{1D057282-BD5D-4F34-9C2E-4FB4FBFAAD58}" dt="2021-12-27T00:52:29.444" v="2445" actId="26606"/>
          <ac:cxnSpMkLst>
            <pc:docMk/>
            <pc:sldMk cId="3536385086" sldId="266"/>
            <ac:cxnSpMk id="77" creationId="{4A65E4E8-1272-4386-BDFE-0129D7A7E2D4}"/>
          </ac:cxnSpMkLst>
        </pc:cxnChg>
        <pc:cxnChg chg="add del">
          <ac:chgData name="Sudhanya" userId="5047257d-b206-48a3-9852-0bac23189a2d" providerId="ADAL" clId="{1D057282-BD5D-4F34-9C2E-4FB4FBFAAD58}" dt="2021-12-27T00:52:29.444" v="2445" actId="26606"/>
          <ac:cxnSpMkLst>
            <pc:docMk/>
            <pc:sldMk cId="3536385086" sldId="266"/>
            <ac:cxnSpMk id="79" creationId="{A6515F51-DBC6-42B8-9C34-749F69BB6561}"/>
          </ac:cxnSpMkLst>
        </pc:cxnChg>
        <pc:cxnChg chg="add del">
          <ac:chgData name="Sudhanya" userId="5047257d-b206-48a3-9852-0bac23189a2d" providerId="ADAL" clId="{1D057282-BD5D-4F34-9C2E-4FB4FBFAAD58}" dt="2021-12-27T00:52:29.444" v="2445" actId="26606"/>
          <ac:cxnSpMkLst>
            <pc:docMk/>
            <pc:sldMk cId="3536385086" sldId="266"/>
            <ac:cxnSpMk id="81" creationId="{873F5967-4993-405D-A3E6-84DCEFF44C2A}"/>
          </ac:cxnSpMkLst>
        </pc:cxnChg>
        <pc:cxnChg chg="add del">
          <ac:chgData name="Sudhanya" userId="5047257d-b206-48a3-9852-0bac23189a2d" providerId="ADAL" clId="{1D057282-BD5D-4F34-9C2E-4FB4FBFAAD58}" dt="2021-12-27T00:52:29.444" v="2445" actId="26606"/>
          <ac:cxnSpMkLst>
            <pc:docMk/>
            <pc:sldMk cId="3536385086" sldId="266"/>
            <ac:cxnSpMk id="83" creationId="{A3A523CC-BD6C-4A0D-B9DB-1DC2CE1E22F0}"/>
          </ac:cxnSpMkLst>
        </pc:cxnChg>
        <pc:cxnChg chg="add">
          <ac:chgData name="Sudhanya" userId="5047257d-b206-48a3-9852-0bac23189a2d" providerId="ADAL" clId="{1D057282-BD5D-4F34-9C2E-4FB4FBFAAD58}" dt="2021-12-27T00:52:29.444" v="2445" actId="26606"/>
          <ac:cxnSpMkLst>
            <pc:docMk/>
            <pc:sldMk cId="3536385086" sldId="266"/>
            <ac:cxnSpMk id="139" creationId="{4436E0F2-A64B-471E-93C0-8DFE08CC57C8}"/>
          </ac:cxnSpMkLst>
        </pc:cxnChg>
        <pc:cxnChg chg="add">
          <ac:chgData name="Sudhanya" userId="5047257d-b206-48a3-9852-0bac23189a2d" providerId="ADAL" clId="{1D057282-BD5D-4F34-9C2E-4FB4FBFAAD58}" dt="2021-12-27T00:52:29.444" v="2445" actId="26606"/>
          <ac:cxnSpMkLst>
            <pc:docMk/>
            <pc:sldMk cId="3536385086" sldId="266"/>
            <ac:cxnSpMk id="141" creationId="{DC1E3AB1-2A8C-4607-9FAE-D8BDB280FE1A}"/>
          </ac:cxnSpMkLst>
        </pc:cxnChg>
        <pc:cxnChg chg="add">
          <ac:chgData name="Sudhanya" userId="5047257d-b206-48a3-9852-0bac23189a2d" providerId="ADAL" clId="{1D057282-BD5D-4F34-9C2E-4FB4FBFAAD58}" dt="2021-12-27T00:52:29.444" v="2445" actId="26606"/>
          <ac:cxnSpMkLst>
            <pc:docMk/>
            <pc:sldMk cId="3536385086" sldId="266"/>
            <ac:cxnSpMk id="143" creationId="{26D66059-832F-40B6-A35F-F56C8F38A1E7}"/>
          </ac:cxnSpMkLst>
        </pc:cxnChg>
        <pc:cxnChg chg="add">
          <ac:chgData name="Sudhanya" userId="5047257d-b206-48a3-9852-0bac23189a2d" providerId="ADAL" clId="{1D057282-BD5D-4F34-9C2E-4FB4FBFAAD58}" dt="2021-12-27T00:52:29.444" v="2445" actId="26606"/>
          <ac:cxnSpMkLst>
            <pc:docMk/>
            <pc:sldMk cId="3536385086" sldId="266"/>
            <ac:cxnSpMk id="145" creationId="{A515E2ED-7EA9-448D-83FA-54C3DF9723BD}"/>
          </ac:cxnSpMkLst>
        </pc:cxnChg>
        <pc:cxnChg chg="add">
          <ac:chgData name="Sudhanya" userId="5047257d-b206-48a3-9852-0bac23189a2d" providerId="ADAL" clId="{1D057282-BD5D-4F34-9C2E-4FB4FBFAAD58}" dt="2021-12-27T00:52:29.444" v="2445" actId="26606"/>
          <ac:cxnSpMkLst>
            <pc:docMk/>
            <pc:sldMk cId="3536385086" sldId="266"/>
            <ac:cxnSpMk id="147" creationId="{20595356-EABD-4767-AC9D-EA21FF115EC0}"/>
          </ac:cxnSpMkLst>
        </pc:cxnChg>
        <pc:cxnChg chg="add">
          <ac:chgData name="Sudhanya" userId="5047257d-b206-48a3-9852-0bac23189a2d" providerId="ADAL" clId="{1D057282-BD5D-4F34-9C2E-4FB4FBFAAD58}" dt="2021-12-27T00:52:29.444" v="2445" actId="26606"/>
          <ac:cxnSpMkLst>
            <pc:docMk/>
            <pc:sldMk cId="3536385086" sldId="266"/>
            <ac:cxnSpMk id="149" creationId="{28CD9F06-9628-469C-B788-A894E3E08281}"/>
          </ac:cxnSpMkLst>
        </pc:cxnChg>
        <pc:cxnChg chg="add">
          <ac:chgData name="Sudhanya" userId="5047257d-b206-48a3-9852-0bac23189a2d" providerId="ADAL" clId="{1D057282-BD5D-4F34-9C2E-4FB4FBFAAD58}" dt="2021-12-27T00:52:29.444" v="2445" actId="26606"/>
          <ac:cxnSpMkLst>
            <pc:docMk/>
            <pc:sldMk cId="3536385086" sldId="266"/>
            <ac:cxnSpMk id="151" creationId="{8550A431-0B61-421B-B4B7-24C0CFF0F938}"/>
          </ac:cxnSpMkLst>
        </pc:cxnChg>
        <pc:cxnChg chg="add">
          <ac:chgData name="Sudhanya" userId="5047257d-b206-48a3-9852-0bac23189a2d" providerId="ADAL" clId="{1D057282-BD5D-4F34-9C2E-4FB4FBFAAD58}" dt="2021-12-27T00:52:29.444" v="2445" actId="26606"/>
          <ac:cxnSpMkLst>
            <pc:docMk/>
            <pc:sldMk cId="3536385086" sldId="266"/>
            <ac:cxnSpMk id="157" creationId="{3A5D40F5-A8C4-4952-BCA6-4D0D14F8BFD5}"/>
          </ac:cxnSpMkLst>
        </pc:cxnChg>
      </pc:sldChg>
      <pc:sldChg chg="addSp delSp modSp new mod setBg modNotesTx">
        <pc:chgData name="Sudhanya" userId="5047257d-b206-48a3-9852-0bac23189a2d" providerId="ADAL" clId="{1D057282-BD5D-4F34-9C2E-4FB4FBFAAD58}" dt="2021-12-27T01:05:28.001" v="3278" actId="20577"/>
        <pc:sldMkLst>
          <pc:docMk/>
          <pc:sldMk cId="286539259" sldId="267"/>
        </pc:sldMkLst>
        <pc:spChg chg="mod">
          <ac:chgData name="Sudhanya" userId="5047257d-b206-48a3-9852-0bac23189a2d" providerId="ADAL" clId="{1D057282-BD5D-4F34-9C2E-4FB4FBFAAD58}" dt="2021-12-27T01:03:11.862" v="3112" actId="26606"/>
          <ac:spMkLst>
            <pc:docMk/>
            <pc:sldMk cId="286539259" sldId="267"/>
            <ac:spMk id="2" creationId="{DB8D79B2-457D-4A72-8FE2-E673587E2658}"/>
          </ac:spMkLst>
        </pc:spChg>
        <pc:spChg chg="del">
          <ac:chgData name="Sudhanya" userId="5047257d-b206-48a3-9852-0bac23189a2d" providerId="ADAL" clId="{1D057282-BD5D-4F34-9C2E-4FB4FBFAAD58}" dt="2021-12-27T01:02:06.304" v="3013"/>
          <ac:spMkLst>
            <pc:docMk/>
            <pc:sldMk cId="286539259" sldId="267"/>
            <ac:spMk id="3" creationId="{6EEEA980-F879-41C3-88E2-38E5D0833D7E}"/>
          </ac:spMkLst>
        </pc:spChg>
        <pc:spChg chg="add del">
          <ac:chgData name="Sudhanya" userId="5047257d-b206-48a3-9852-0bac23189a2d" providerId="ADAL" clId="{1D057282-BD5D-4F34-9C2E-4FB4FBFAAD58}" dt="2021-12-27T01:03:11.862" v="3112" actId="26606"/>
          <ac:spMkLst>
            <pc:docMk/>
            <pc:sldMk cId="286539259" sldId="267"/>
            <ac:spMk id="85" creationId="{052B717E-679E-41A4-B95A-8F7DFAD3FA30}"/>
          </ac:spMkLst>
        </pc:spChg>
        <pc:spChg chg="add del">
          <ac:chgData name="Sudhanya" userId="5047257d-b206-48a3-9852-0bac23189a2d" providerId="ADAL" clId="{1D057282-BD5D-4F34-9C2E-4FB4FBFAAD58}" dt="2021-12-27T01:03:11.862" v="3112" actId="26606"/>
          <ac:spMkLst>
            <pc:docMk/>
            <pc:sldMk cId="286539259" sldId="267"/>
            <ac:spMk id="87" creationId="{0B0EB278-F8C7-43AD-BCE2-A2F4D98C499D}"/>
          </ac:spMkLst>
        </pc:spChg>
        <pc:spChg chg="add">
          <ac:chgData name="Sudhanya" userId="5047257d-b206-48a3-9852-0bac23189a2d" providerId="ADAL" clId="{1D057282-BD5D-4F34-9C2E-4FB4FBFAAD58}" dt="2021-12-27T01:03:11.862" v="3112" actId="26606"/>
          <ac:spMkLst>
            <pc:docMk/>
            <pc:sldMk cId="286539259" sldId="267"/>
            <ac:spMk id="137" creationId="{22171661-0838-4942-A149-8C1B789266A2}"/>
          </ac:spMkLst>
        </pc:spChg>
        <pc:spChg chg="add mod">
          <ac:chgData name="Sudhanya" userId="5047257d-b206-48a3-9852-0bac23189a2d" providerId="ADAL" clId="{1D057282-BD5D-4F34-9C2E-4FB4FBFAAD58}" dt="2021-12-27T01:05:08.820" v="3219" actId="20577"/>
          <ac:spMkLst>
            <pc:docMk/>
            <pc:sldMk cId="286539259" sldId="267"/>
            <ac:spMk id="6150" creationId="{BAA6C2A1-25AC-47FD-A00D-720D8C73C2A2}"/>
          </ac:spMkLst>
        </pc:spChg>
        <pc:picChg chg="add mod">
          <ac:chgData name="Sudhanya" userId="5047257d-b206-48a3-9852-0bac23189a2d" providerId="ADAL" clId="{1D057282-BD5D-4F34-9C2E-4FB4FBFAAD58}" dt="2021-12-27T01:03:11.862" v="3112" actId="26606"/>
          <ac:picMkLst>
            <pc:docMk/>
            <pc:sldMk cId="286539259" sldId="267"/>
            <ac:picMk id="6146" creationId="{0552E7B6-C028-43CD-B5B0-BC8416176FF9}"/>
          </ac:picMkLst>
        </pc:picChg>
        <pc:cxnChg chg="add del">
          <ac:chgData name="Sudhanya" userId="5047257d-b206-48a3-9852-0bac23189a2d" providerId="ADAL" clId="{1D057282-BD5D-4F34-9C2E-4FB4FBFAAD58}" dt="2021-12-27T01:03:11.862" v="3112" actId="26606"/>
          <ac:cxnSpMkLst>
            <pc:docMk/>
            <pc:sldMk cId="286539259" sldId="267"/>
            <ac:cxnSpMk id="71" creationId="{4436E0F2-A64B-471E-93C0-8DFE08CC57C8}"/>
          </ac:cxnSpMkLst>
        </pc:cxnChg>
        <pc:cxnChg chg="add del">
          <ac:chgData name="Sudhanya" userId="5047257d-b206-48a3-9852-0bac23189a2d" providerId="ADAL" clId="{1D057282-BD5D-4F34-9C2E-4FB4FBFAAD58}" dt="2021-12-27T01:03:11.862" v="3112" actId="26606"/>
          <ac:cxnSpMkLst>
            <pc:docMk/>
            <pc:sldMk cId="286539259" sldId="267"/>
            <ac:cxnSpMk id="73" creationId="{DC1E3AB1-2A8C-4607-9FAE-D8BDB280FE1A}"/>
          </ac:cxnSpMkLst>
        </pc:cxnChg>
        <pc:cxnChg chg="add del">
          <ac:chgData name="Sudhanya" userId="5047257d-b206-48a3-9852-0bac23189a2d" providerId="ADAL" clId="{1D057282-BD5D-4F34-9C2E-4FB4FBFAAD58}" dt="2021-12-27T01:03:11.862" v="3112" actId="26606"/>
          <ac:cxnSpMkLst>
            <pc:docMk/>
            <pc:sldMk cId="286539259" sldId="267"/>
            <ac:cxnSpMk id="75" creationId="{26D66059-832F-40B6-A35F-F56C8F38A1E7}"/>
          </ac:cxnSpMkLst>
        </pc:cxnChg>
        <pc:cxnChg chg="add del">
          <ac:chgData name="Sudhanya" userId="5047257d-b206-48a3-9852-0bac23189a2d" providerId="ADAL" clId="{1D057282-BD5D-4F34-9C2E-4FB4FBFAAD58}" dt="2021-12-27T01:03:11.862" v="3112" actId="26606"/>
          <ac:cxnSpMkLst>
            <pc:docMk/>
            <pc:sldMk cId="286539259" sldId="267"/>
            <ac:cxnSpMk id="77" creationId="{A515E2ED-7EA9-448D-83FA-54C3DF9723BD}"/>
          </ac:cxnSpMkLst>
        </pc:cxnChg>
        <pc:cxnChg chg="add del">
          <ac:chgData name="Sudhanya" userId="5047257d-b206-48a3-9852-0bac23189a2d" providerId="ADAL" clId="{1D057282-BD5D-4F34-9C2E-4FB4FBFAAD58}" dt="2021-12-27T01:03:11.862" v="3112" actId="26606"/>
          <ac:cxnSpMkLst>
            <pc:docMk/>
            <pc:sldMk cId="286539259" sldId="267"/>
            <ac:cxnSpMk id="79" creationId="{20595356-EABD-4767-AC9D-EA21FF115EC0}"/>
          </ac:cxnSpMkLst>
        </pc:cxnChg>
        <pc:cxnChg chg="add del">
          <ac:chgData name="Sudhanya" userId="5047257d-b206-48a3-9852-0bac23189a2d" providerId="ADAL" clId="{1D057282-BD5D-4F34-9C2E-4FB4FBFAAD58}" dt="2021-12-27T01:03:11.862" v="3112" actId="26606"/>
          <ac:cxnSpMkLst>
            <pc:docMk/>
            <pc:sldMk cId="286539259" sldId="267"/>
            <ac:cxnSpMk id="81" creationId="{28CD9F06-9628-469C-B788-A894E3E08281}"/>
          </ac:cxnSpMkLst>
        </pc:cxnChg>
        <pc:cxnChg chg="add del">
          <ac:chgData name="Sudhanya" userId="5047257d-b206-48a3-9852-0bac23189a2d" providerId="ADAL" clId="{1D057282-BD5D-4F34-9C2E-4FB4FBFAAD58}" dt="2021-12-27T01:03:11.862" v="3112" actId="26606"/>
          <ac:cxnSpMkLst>
            <pc:docMk/>
            <pc:sldMk cId="286539259" sldId="267"/>
            <ac:cxnSpMk id="83" creationId="{8550A431-0B61-421B-B4B7-24C0CFF0F938}"/>
          </ac:cxnSpMkLst>
        </pc:cxnChg>
        <pc:cxnChg chg="add del">
          <ac:chgData name="Sudhanya" userId="5047257d-b206-48a3-9852-0bac23189a2d" providerId="ADAL" clId="{1D057282-BD5D-4F34-9C2E-4FB4FBFAAD58}" dt="2021-12-27T01:03:11.862" v="3112" actId="26606"/>
          <ac:cxnSpMkLst>
            <pc:docMk/>
            <pc:sldMk cId="286539259" sldId="267"/>
            <ac:cxnSpMk id="89" creationId="{50A7A0AD-25ED-4137-AA04-A0E36CAA8E4A}"/>
          </ac:cxnSpMkLst>
        </pc:cxnChg>
        <pc:cxnChg chg="add del">
          <ac:chgData name="Sudhanya" userId="5047257d-b206-48a3-9852-0bac23189a2d" providerId="ADAL" clId="{1D057282-BD5D-4F34-9C2E-4FB4FBFAAD58}" dt="2021-12-27T01:03:11.862" v="3112" actId="26606"/>
          <ac:cxnSpMkLst>
            <pc:docMk/>
            <pc:sldMk cId="286539259" sldId="267"/>
            <ac:cxnSpMk id="91" creationId="{B186F20B-6445-4368-B022-F9EABF15AE19}"/>
          </ac:cxnSpMkLst>
        </pc:cxnChg>
        <pc:cxnChg chg="add del">
          <ac:chgData name="Sudhanya" userId="5047257d-b206-48a3-9852-0bac23189a2d" providerId="ADAL" clId="{1D057282-BD5D-4F34-9C2E-4FB4FBFAAD58}" dt="2021-12-27T01:03:11.862" v="3112" actId="26606"/>
          <ac:cxnSpMkLst>
            <pc:docMk/>
            <pc:sldMk cId="286539259" sldId="267"/>
            <ac:cxnSpMk id="93" creationId="{99F97BBF-9EBF-4BEE-B39C-E6C666941D8D}"/>
          </ac:cxnSpMkLst>
        </pc:cxnChg>
        <pc:cxnChg chg="add">
          <ac:chgData name="Sudhanya" userId="5047257d-b206-48a3-9852-0bac23189a2d" providerId="ADAL" clId="{1D057282-BD5D-4F34-9C2E-4FB4FBFAAD58}" dt="2021-12-27T01:03:11.862" v="3112" actId="26606"/>
          <ac:cxnSpMkLst>
            <pc:docMk/>
            <pc:sldMk cId="286539259" sldId="267"/>
            <ac:cxnSpMk id="139" creationId="{BB04A404-AF1E-4EC9-AF7D-46C68BFCEBB6}"/>
          </ac:cxnSpMkLst>
        </pc:cxnChg>
        <pc:cxnChg chg="add">
          <ac:chgData name="Sudhanya" userId="5047257d-b206-48a3-9852-0bac23189a2d" providerId="ADAL" clId="{1D057282-BD5D-4F34-9C2E-4FB4FBFAAD58}" dt="2021-12-27T01:03:11.862" v="3112" actId="26606"/>
          <ac:cxnSpMkLst>
            <pc:docMk/>
            <pc:sldMk cId="286539259" sldId="267"/>
            <ac:cxnSpMk id="141" creationId="{B1874503-FE8B-408C-ABAF-2B72BAC29666}"/>
          </ac:cxnSpMkLst>
        </pc:cxnChg>
      </pc:sldChg>
      <pc:sldChg chg="addSp delSp modSp new mod setBg modNotesTx">
        <pc:chgData name="Sudhanya" userId="5047257d-b206-48a3-9852-0bac23189a2d" providerId="ADAL" clId="{1D057282-BD5D-4F34-9C2E-4FB4FBFAAD58}" dt="2021-12-27T01:13:41.026" v="3729" actId="20577"/>
        <pc:sldMkLst>
          <pc:docMk/>
          <pc:sldMk cId="387526324" sldId="268"/>
        </pc:sldMkLst>
        <pc:spChg chg="mod">
          <ac:chgData name="Sudhanya" userId="5047257d-b206-48a3-9852-0bac23189a2d" providerId="ADAL" clId="{1D057282-BD5D-4F34-9C2E-4FB4FBFAAD58}" dt="2021-12-27T01:10:26.370" v="3484" actId="26606"/>
          <ac:spMkLst>
            <pc:docMk/>
            <pc:sldMk cId="387526324" sldId="268"/>
            <ac:spMk id="2" creationId="{4E81DB1A-906C-49BC-B1C9-278096A41E0B}"/>
          </ac:spMkLst>
        </pc:spChg>
        <pc:spChg chg="mod ord">
          <ac:chgData name="Sudhanya" userId="5047257d-b206-48a3-9852-0bac23189a2d" providerId="ADAL" clId="{1D057282-BD5D-4F34-9C2E-4FB4FBFAAD58}" dt="2021-12-27T01:13:41.026" v="3729" actId="20577"/>
          <ac:spMkLst>
            <pc:docMk/>
            <pc:sldMk cId="387526324" sldId="268"/>
            <ac:spMk id="3" creationId="{3EB1E061-BD83-45FA-A941-C3DC53941CE9}"/>
          </ac:spMkLst>
        </pc:spChg>
        <pc:spChg chg="add del">
          <ac:chgData name="Sudhanya" userId="5047257d-b206-48a3-9852-0bac23189a2d" providerId="ADAL" clId="{1D057282-BD5D-4F34-9C2E-4FB4FBFAAD58}" dt="2021-12-27T01:10:25.930" v="3481" actId="26606"/>
          <ac:spMkLst>
            <pc:docMk/>
            <pc:sldMk cId="387526324" sldId="268"/>
            <ac:spMk id="71" creationId="{5B8092E2-D77A-4CE6-BB2D-6269784456A0}"/>
          </ac:spMkLst>
        </pc:spChg>
        <pc:spChg chg="add del">
          <ac:chgData name="Sudhanya" userId="5047257d-b206-48a3-9852-0bac23189a2d" providerId="ADAL" clId="{1D057282-BD5D-4F34-9C2E-4FB4FBFAAD58}" dt="2021-12-27T01:10:25.930" v="3481" actId="26606"/>
          <ac:spMkLst>
            <pc:docMk/>
            <pc:sldMk cId="387526324" sldId="268"/>
            <ac:spMk id="73" creationId="{D02CD835-4B0F-45D6-9B85-B049A1005789}"/>
          </ac:spMkLst>
        </pc:spChg>
        <pc:spChg chg="add del">
          <ac:chgData name="Sudhanya" userId="5047257d-b206-48a3-9852-0bac23189a2d" providerId="ADAL" clId="{1D057282-BD5D-4F34-9C2E-4FB4FBFAAD58}" dt="2021-12-27T01:10:26.354" v="3483" actId="26606"/>
          <ac:spMkLst>
            <pc:docMk/>
            <pc:sldMk cId="387526324" sldId="268"/>
            <ac:spMk id="8196" creationId="{5B8092E2-D77A-4CE6-BB2D-6269784456A0}"/>
          </ac:spMkLst>
        </pc:spChg>
        <pc:spChg chg="add del">
          <ac:chgData name="Sudhanya" userId="5047257d-b206-48a3-9852-0bac23189a2d" providerId="ADAL" clId="{1D057282-BD5D-4F34-9C2E-4FB4FBFAAD58}" dt="2021-12-27T01:10:26.354" v="3483" actId="26606"/>
          <ac:spMkLst>
            <pc:docMk/>
            <pc:sldMk cId="387526324" sldId="268"/>
            <ac:spMk id="8197" creationId="{D02CD835-4B0F-45D6-9B85-B049A1005789}"/>
          </ac:spMkLst>
        </pc:spChg>
        <pc:spChg chg="add">
          <ac:chgData name="Sudhanya" userId="5047257d-b206-48a3-9852-0bac23189a2d" providerId="ADAL" clId="{1D057282-BD5D-4F34-9C2E-4FB4FBFAAD58}" dt="2021-12-27T01:10:26.370" v="3484" actId="26606"/>
          <ac:spMkLst>
            <pc:docMk/>
            <pc:sldMk cId="387526324" sldId="268"/>
            <ac:spMk id="8203" creationId="{DD16DE02-C2C8-477C-9FD7-70A983BDEA14}"/>
          </ac:spMkLst>
        </pc:spChg>
        <pc:spChg chg="add">
          <ac:chgData name="Sudhanya" userId="5047257d-b206-48a3-9852-0bac23189a2d" providerId="ADAL" clId="{1D057282-BD5D-4F34-9C2E-4FB4FBFAAD58}" dt="2021-12-27T01:10:26.370" v="3484" actId="26606"/>
          <ac:spMkLst>
            <pc:docMk/>
            <pc:sldMk cId="387526324" sldId="268"/>
            <ac:spMk id="8204" creationId="{D13AF29F-D5EC-4489-BF8F-3B356C5972CD}"/>
          </ac:spMkLst>
        </pc:spChg>
        <pc:picChg chg="add mod">
          <ac:chgData name="Sudhanya" userId="5047257d-b206-48a3-9852-0bac23189a2d" providerId="ADAL" clId="{1D057282-BD5D-4F34-9C2E-4FB4FBFAAD58}" dt="2021-12-27T01:10:26.370" v="3484" actId="26606"/>
          <ac:picMkLst>
            <pc:docMk/>
            <pc:sldMk cId="387526324" sldId="268"/>
            <ac:picMk id="8194" creationId="{AAC1B135-B97B-4AED-89A4-62C673D8E210}"/>
          </ac:picMkLst>
        </pc:picChg>
        <pc:cxnChg chg="add del">
          <ac:chgData name="Sudhanya" userId="5047257d-b206-48a3-9852-0bac23189a2d" providerId="ADAL" clId="{1D057282-BD5D-4F34-9C2E-4FB4FBFAAD58}" dt="2021-12-27T01:10:25.930" v="3481" actId="26606"/>
          <ac:cxnSpMkLst>
            <pc:docMk/>
            <pc:sldMk cId="387526324" sldId="268"/>
            <ac:cxnSpMk id="75" creationId="{7D02BE56-7EB5-4E62-B6E2-1C49E470A964}"/>
          </ac:cxnSpMkLst>
        </pc:cxnChg>
        <pc:cxnChg chg="add del mod">
          <ac:chgData name="Sudhanya" userId="5047257d-b206-48a3-9852-0bac23189a2d" providerId="ADAL" clId="{1D057282-BD5D-4F34-9C2E-4FB4FBFAAD58}" dt="2021-12-27T01:10:25.930" v="3481" actId="26606"/>
          <ac:cxnSpMkLst>
            <pc:docMk/>
            <pc:sldMk cId="387526324" sldId="268"/>
            <ac:cxnSpMk id="77" creationId="{C4595B06-EDA5-4E45-BED4-7891E7E0CD4D}"/>
          </ac:cxnSpMkLst>
        </pc:cxnChg>
        <pc:cxnChg chg="add del">
          <ac:chgData name="Sudhanya" userId="5047257d-b206-48a3-9852-0bac23189a2d" providerId="ADAL" clId="{1D057282-BD5D-4F34-9C2E-4FB4FBFAAD58}" dt="2021-12-27T01:10:25.930" v="3481" actId="26606"/>
          <ac:cxnSpMkLst>
            <pc:docMk/>
            <pc:sldMk cId="387526324" sldId="268"/>
            <ac:cxnSpMk id="79" creationId="{59592DA5-68A4-46A6-90EA-F0304FF8EED7}"/>
          </ac:cxnSpMkLst>
        </pc:cxnChg>
        <pc:cxnChg chg="add del">
          <ac:chgData name="Sudhanya" userId="5047257d-b206-48a3-9852-0bac23189a2d" providerId="ADAL" clId="{1D057282-BD5D-4F34-9C2E-4FB4FBFAAD58}" dt="2021-12-27T01:10:25.930" v="3481" actId="26606"/>
          <ac:cxnSpMkLst>
            <pc:docMk/>
            <pc:sldMk cId="387526324" sldId="268"/>
            <ac:cxnSpMk id="81" creationId="{D79C9A5D-F572-476A-99A9-700077150BB3}"/>
          </ac:cxnSpMkLst>
        </pc:cxnChg>
        <pc:cxnChg chg="add del">
          <ac:chgData name="Sudhanya" userId="5047257d-b206-48a3-9852-0bac23189a2d" providerId="ADAL" clId="{1D057282-BD5D-4F34-9C2E-4FB4FBFAAD58}" dt="2021-12-27T01:10:26.354" v="3483" actId="26606"/>
          <ac:cxnSpMkLst>
            <pc:docMk/>
            <pc:sldMk cId="387526324" sldId="268"/>
            <ac:cxnSpMk id="83" creationId="{D79C9A5D-F572-476A-99A9-700077150BB3}"/>
          </ac:cxnSpMkLst>
        </pc:cxnChg>
        <pc:cxnChg chg="add del">
          <ac:chgData name="Sudhanya" userId="5047257d-b206-48a3-9852-0bac23189a2d" providerId="ADAL" clId="{1D057282-BD5D-4F34-9C2E-4FB4FBFAAD58}" dt="2021-12-27T01:10:26.354" v="3483" actId="26606"/>
          <ac:cxnSpMkLst>
            <pc:docMk/>
            <pc:sldMk cId="387526324" sldId="268"/>
            <ac:cxnSpMk id="85" creationId="{59592DA5-68A4-46A6-90EA-F0304FF8EED7}"/>
          </ac:cxnSpMkLst>
        </pc:cxnChg>
        <pc:cxnChg chg="add del">
          <ac:chgData name="Sudhanya" userId="5047257d-b206-48a3-9852-0bac23189a2d" providerId="ADAL" clId="{1D057282-BD5D-4F34-9C2E-4FB4FBFAAD58}" dt="2021-12-27T01:10:26.354" v="3483" actId="26606"/>
          <ac:cxnSpMkLst>
            <pc:docMk/>
            <pc:sldMk cId="387526324" sldId="268"/>
            <ac:cxnSpMk id="8198" creationId="{7971A1EC-5980-40B2-973F-0D3D6630DBE1}"/>
          </ac:cxnSpMkLst>
        </pc:cxnChg>
        <pc:cxnChg chg="add del">
          <ac:chgData name="Sudhanya" userId="5047257d-b206-48a3-9852-0bac23189a2d" providerId="ADAL" clId="{1D057282-BD5D-4F34-9C2E-4FB4FBFAAD58}" dt="2021-12-27T01:10:26.354" v="3483" actId="26606"/>
          <ac:cxnSpMkLst>
            <pc:docMk/>
            <pc:sldMk cId="387526324" sldId="268"/>
            <ac:cxnSpMk id="8199" creationId="{B0049A56-C4C2-4C0F-9F4F-D0E34391D968}"/>
          </ac:cxnSpMkLst>
        </pc:cxnChg>
        <pc:cxnChg chg="add del">
          <ac:chgData name="Sudhanya" userId="5047257d-b206-48a3-9852-0bac23189a2d" providerId="ADAL" clId="{1D057282-BD5D-4F34-9C2E-4FB4FBFAAD58}" dt="2021-12-27T01:10:26.354" v="3483" actId="26606"/>
          <ac:cxnSpMkLst>
            <pc:docMk/>
            <pc:sldMk cId="387526324" sldId="268"/>
            <ac:cxnSpMk id="8200" creationId="{7D02BE56-7EB5-4E62-B6E2-1C49E470A964}"/>
          </ac:cxnSpMkLst>
        </pc:cxnChg>
        <pc:cxnChg chg="add del">
          <ac:chgData name="Sudhanya" userId="5047257d-b206-48a3-9852-0bac23189a2d" providerId="ADAL" clId="{1D057282-BD5D-4F34-9C2E-4FB4FBFAAD58}" dt="2021-12-27T01:10:26.354" v="3483" actId="26606"/>
          <ac:cxnSpMkLst>
            <pc:docMk/>
            <pc:sldMk cId="387526324" sldId="268"/>
            <ac:cxnSpMk id="8201" creationId="{C4595B06-EDA5-4E45-BED4-7891E7E0CD4D}"/>
          </ac:cxnSpMkLst>
        </pc:cxnChg>
        <pc:cxnChg chg="add">
          <ac:chgData name="Sudhanya" userId="5047257d-b206-48a3-9852-0bac23189a2d" providerId="ADAL" clId="{1D057282-BD5D-4F34-9C2E-4FB4FBFAAD58}" dt="2021-12-27T01:10:26.370" v="3484" actId="26606"/>
          <ac:cxnSpMkLst>
            <pc:docMk/>
            <pc:sldMk cId="387526324" sldId="268"/>
            <ac:cxnSpMk id="8205" creationId="{60173A01-F891-430E-B39E-483E711B204B}"/>
          </ac:cxnSpMkLst>
        </pc:cxnChg>
        <pc:cxnChg chg="add">
          <ac:chgData name="Sudhanya" userId="5047257d-b206-48a3-9852-0bac23189a2d" providerId="ADAL" clId="{1D057282-BD5D-4F34-9C2E-4FB4FBFAAD58}" dt="2021-12-27T01:10:26.370" v="3484" actId="26606"/>
          <ac:cxnSpMkLst>
            <pc:docMk/>
            <pc:sldMk cId="387526324" sldId="268"/>
            <ac:cxnSpMk id="8206" creationId="{1E0363E9-7CD0-497E-88D7-940136490327}"/>
          </ac:cxnSpMkLst>
        </pc:cxnChg>
        <pc:cxnChg chg="add">
          <ac:chgData name="Sudhanya" userId="5047257d-b206-48a3-9852-0bac23189a2d" providerId="ADAL" clId="{1D057282-BD5D-4F34-9C2E-4FB4FBFAAD58}" dt="2021-12-27T01:10:26.370" v="3484" actId="26606"/>
          <ac:cxnSpMkLst>
            <pc:docMk/>
            <pc:sldMk cId="387526324" sldId="268"/>
            <ac:cxnSpMk id="8207" creationId="{ECCD4B14-FFCC-4CE5-BC9D-DF47AA1AD7F4}"/>
          </ac:cxnSpMkLst>
        </pc:cxnChg>
        <pc:cxnChg chg="add">
          <ac:chgData name="Sudhanya" userId="5047257d-b206-48a3-9852-0bac23189a2d" providerId="ADAL" clId="{1D057282-BD5D-4F34-9C2E-4FB4FBFAAD58}" dt="2021-12-27T01:10:26.370" v="3484" actId="26606"/>
          <ac:cxnSpMkLst>
            <pc:docMk/>
            <pc:sldMk cId="387526324" sldId="268"/>
            <ac:cxnSpMk id="8208" creationId="{15DED734-54E5-48ED-AEE6-165F24827C70}"/>
          </ac:cxnSpMkLst>
        </pc:cxnChg>
        <pc:cxnChg chg="add">
          <ac:chgData name="Sudhanya" userId="5047257d-b206-48a3-9852-0bac23189a2d" providerId="ADAL" clId="{1D057282-BD5D-4F34-9C2E-4FB4FBFAAD58}" dt="2021-12-27T01:10:26.370" v="3484" actId="26606"/>
          <ac:cxnSpMkLst>
            <pc:docMk/>
            <pc:sldMk cId="387526324" sldId="268"/>
            <ac:cxnSpMk id="8209" creationId="{34222167-616B-448F-A79B-219A4FD3DDE9}"/>
          </ac:cxnSpMkLst>
        </pc:cxnChg>
      </pc:sldChg>
      <pc:sldChg chg="addSp delSp modSp new mod setBg">
        <pc:chgData name="Sudhanya" userId="5047257d-b206-48a3-9852-0bac23189a2d" providerId="ADAL" clId="{1D057282-BD5D-4F34-9C2E-4FB4FBFAAD58}" dt="2021-12-27T01:06:59.577" v="3317" actId="14100"/>
        <pc:sldMkLst>
          <pc:docMk/>
          <pc:sldMk cId="2501554894" sldId="269"/>
        </pc:sldMkLst>
        <pc:spChg chg="mod">
          <ac:chgData name="Sudhanya" userId="5047257d-b206-48a3-9852-0bac23189a2d" providerId="ADAL" clId="{1D057282-BD5D-4F34-9C2E-4FB4FBFAAD58}" dt="2021-12-27T01:06:59.577" v="3317" actId="14100"/>
          <ac:spMkLst>
            <pc:docMk/>
            <pc:sldMk cId="2501554894" sldId="269"/>
            <ac:spMk id="2" creationId="{2626BFEF-34A6-44E6-ACE3-D1F598B2B19D}"/>
          </ac:spMkLst>
        </pc:spChg>
        <pc:spChg chg="del">
          <ac:chgData name="Sudhanya" userId="5047257d-b206-48a3-9852-0bac23189a2d" providerId="ADAL" clId="{1D057282-BD5D-4F34-9C2E-4FB4FBFAAD58}" dt="2021-12-27T01:06:34.775" v="3293"/>
          <ac:spMkLst>
            <pc:docMk/>
            <pc:sldMk cId="2501554894" sldId="269"/>
            <ac:spMk id="3" creationId="{69CBF7D0-60BA-4778-ADBB-077C7A7273D3}"/>
          </ac:spMkLst>
        </pc:spChg>
        <pc:spChg chg="add">
          <ac:chgData name="Sudhanya" userId="5047257d-b206-48a3-9852-0bac23189a2d" providerId="ADAL" clId="{1D057282-BD5D-4F34-9C2E-4FB4FBFAAD58}" dt="2021-12-27T01:06:38.842" v="3294" actId="26606"/>
          <ac:spMkLst>
            <pc:docMk/>
            <pc:sldMk cId="2501554894" sldId="269"/>
            <ac:spMk id="85" creationId="{052B717E-679E-41A4-B95A-8F7DFAD3FA30}"/>
          </ac:spMkLst>
        </pc:spChg>
        <pc:spChg chg="add">
          <ac:chgData name="Sudhanya" userId="5047257d-b206-48a3-9852-0bac23189a2d" providerId="ADAL" clId="{1D057282-BD5D-4F34-9C2E-4FB4FBFAAD58}" dt="2021-12-27T01:06:38.842" v="3294" actId="26606"/>
          <ac:spMkLst>
            <pc:docMk/>
            <pc:sldMk cId="2501554894" sldId="269"/>
            <ac:spMk id="87" creationId="{0B0EB278-F8C7-43AD-BCE2-A2F4D98C499D}"/>
          </ac:spMkLst>
        </pc:spChg>
        <pc:picChg chg="add mod">
          <ac:chgData name="Sudhanya" userId="5047257d-b206-48a3-9852-0bac23189a2d" providerId="ADAL" clId="{1D057282-BD5D-4F34-9C2E-4FB4FBFAAD58}" dt="2021-12-27T01:06:38.842" v="3294" actId="26606"/>
          <ac:picMkLst>
            <pc:docMk/>
            <pc:sldMk cId="2501554894" sldId="269"/>
            <ac:picMk id="7170" creationId="{FCD09450-0A3B-4908-BCB5-A1688B8925C6}"/>
          </ac:picMkLst>
        </pc:picChg>
        <pc:cxnChg chg="add">
          <ac:chgData name="Sudhanya" userId="5047257d-b206-48a3-9852-0bac23189a2d" providerId="ADAL" clId="{1D057282-BD5D-4F34-9C2E-4FB4FBFAAD58}" dt="2021-12-27T01:06:38.842" v="3294" actId="26606"/>
          <ac:cxnSpMkLst>
            <pc:docMk/>
            <pc:sldMk cId="2501554894" sldId="269"/>
            <ac:cxnSpMk id="71" creationId="{4436E0F2-A64B-471E-93C0-8DFE08CC57C8}"/>
          </ac:cxnSpMkLst>
        </pc:cxnChg>
        <pc:cxnChg chg="add">
          <ac:chgData name="Sudhanya" userId="5047257d-b206-48a3-9852-0bac23189a2d" providerId="ADAL" clId="{1D057282-BD5D-4F34-9C2E-4FB4FBFAAD58}" dt="2021-12-27T01:06:38.842" v="3294" actId="26606"/>
          <ac:cxnSpMkLst>
            <pc:docMk/>
            <pc:sldMk cId="2501554894" sldId="269"/>
            <ac:cxnSpMk id="73" creationId="{DC1E3AB1-2A8C-4607-9FAE-D8BDB280FE1A}"/>
          </ac:cxnSpMkLst>
        </pc:cxnChg>
        <pc:cxnChg chg="add">
          <ac:chgData name="Sudhanya" userId="5047257d-b206-48a3-9852-0bac23189a2d" providerId="ADAL" clId="{1D057282-BD5D-4F34-9C2E-4FB4FBFAAD58}" dt="2021-12-27T01:06:38.842" v="3294" actId="26606"/>
          <ac:cxnSpMkLst>
            <pc:docMk/>
            <pc:sldMk cId="2501554894" sldId="269"/>
            <ac:cxnSpMk id="75" creationId="{26D66059-832F-40B6-A35F-F56C8F38A1E7}"/>
          </ac:cxnSpMkLst>
        </pc:cxnChg>
        <pc:cxnChg chg="add">
          <ac:chgData name="Sudhanya" userId="5047257d-b206-48a3-9852-0bac23189a2d" providerId="ADAL" clId="{1D057282-BD5D-4F34-9C2E-4FB4FBFAAD58}" dt="2021-12-27T01:06:38.842" v="3294" actId="26606"/>
          <ac:cxnSpMkLst>
            <pc:docMk/>
            <pc:sldMk cId="2501554894" sldId="269"/>
            <ac:cxnSpMk id="77" creationId="{A515E2ED-7EA9-448D-83FA-54C3DF9723BD}"/>
          </ac:cxnSpMkLst>
        </pc:cxnChg>
        <pc:cxnChg chg="add">
          <ac:chgData name="Sudhanya" userId="5047257d-b206-48a3-9852-0bac23189a2d" providerId="ADAL" clId="{1D057282-BD5D-4F34-9C2E-4FB4FBFAAD58}" dt="2021-12-27T01:06:38.842" v="3294" actId="26606"/>
          <ac:cxnSpMkLst>
            <pc:docMk/>
            <pc:sldMk cId="2501554894" sldId="269"/>
            <ac:cxnSpMk id="79" creationId="{20595356-EABD-4767-AC9D-EA21FF115EC0}"/>
          </ac:cxnSpMkLst>
        </pc:cxnChg>
        <pc:cxnChg chg="add">
          <ac:chgData name="Sudhanya" userId="5047257d-b206-48a3-9852-0bac23189a2d" providerId="ADAL" clId="{1D057282-BD5D-4F34-9C2E-4FB4FBFAAD58}" dt="2021-12-27T01:06:38.842" v="3294" actId="26606"/>
          <ac:cxnSpMkLst>
            <pc:docMk/>
            <pc:sldMk cId="2501554894" sldId="269"/>
            <ac:cxnSpMk id="81" creationId="{28CD9F06-9628-469C-B788-A894E3E08281}"/>
          </ac:cxnSpMkLst>
        </pc:cxnChg>
        <pc:cxnChg chg="add">
          <ac:chgData name="Sudhanya" userId="5047257d-b206-48a3-9852-0bac23189a2d" providerId="ADAL" clId="{1D057282-BD5D-4F34-9C2E-4FB4FBFAAD58}" dt="2021-12-27T01:06:38.842" v="3294" actId="26606"/>
          <ac:cxnSpMkLst>
            <pc:docMk/>
            <pc:sldMk cId="2501554894" sldId="269"/>
            <ac:cxnSpMk id="83" creationId="{8550A431-0B61-421B-B4B7-24C0CFF0F938}"/>
          </ac:cxnSpMkLst>
        </pc:cxnChg>
        <pc:cxnChg chg="add">
          <ac:chgData name="Sudhanya" userId="5047257d-b206-48a3-9852-0bac23189a2d" providerId="ADAL" clId="{1D057282-BD5D-4F34-9C2E-4FB4FBFAAD58}" dt="2021-12-27T01:06:38.842" v="3294" actId="26606"/>
          <ac:cxnSpMkLst>
            <pc:docMk/>
            <pc:sldMk cId="2501554894" sldId="269"/>
            <ac:cxnSpMk id="89" creationId="{50A7A0AD-25ED-4137-AA04-A0E36CAA8E4A}"/>
          </ac:cxnSpMkLst>
        </pc:cxnChg>
        <pc:cxnChg chg="add">
          <ac:chgData name="Sudhanya" userId="5047257d-b206-48a3-9852-0bac23189a2d" providerId="ADAL" clId="{1D057282-BD5D-4F34-9C2E-4FB4FBFAAD58}" dt="2021-12-27T01:06:38.842" v="3294" actId="26606"/>
          <ac:cxnSpMkLst>
            <pc:docMk/>
            <pc:sldMk cId="2501554894" sldId="269"/>
            <ac:cxnSpMk id="91" creationId="{B186F20B-6445-4368-B022-F9EABF15AE19}"/>
          </ac:cxnSpMkLst>
        </pc:cxnChg>
        <pc:cxnChg chg="add">
          <ac:chgData name="Sudhanya" userId="5047257d-b206-48a3-9852-0bac23189a2d" providerId="ADAL" clId="{1D057282-BD5D-4F34-9C2E-4FB4FBFAAD58}" dt="2021-12-27T01:06:38.842" v="3294" actId="26606"/>
          <ac:cxnSpMkLst>
            <pc:docMk/>
            <pc:sldMk cId="2501554894" sldId="269"/>
            <ac:cxnSpMk id="93" creationId="{99F97BBF-9EBF-4BEE-B39C-E6C666941D8D}"/>
          </ac:cxnSpMkLst>
        </pc:cxnChg>
      </pc:sldChg>
      <pc:sldChg chg="modSp new mod modNotesTx">
        <pc:chgData name="Sudhanya" userId="5047257d-b206-48a3-9852-0bac23189a2d" providerId="ADAL" clId="{1D057282-BD5D-4F34-9C2E-4FB4FBFAAD58}" dt="2021-12-27T01:17:47.809" v="4088" actId="20577"/>
        <pc:sldMkLst>
          <pc:docMk/>
          <pc:sldMk cId="965578623" sldId="270"/>
        </pc:sldMkLst>
        <pc:spChg chg="mod">
          <ac:chgData name="Sudhanya" userId="5047257d-b206-48a3-9852-0bac23189a2d" providerId="ADAL" clId="{1D057282-BD5D-4F34-9C2E-4FB4FBFAAD58}" dt="2021-12-27T01:14:03.812" v="3746" actId="20577"/>
          <ac:spMkLst>
            <pc:docMk/>
            <pc:sldMk cId="965578623" sldId="270"/>
            <ac:spMk id="2" creationId="{46BF4282-6DAD-467D-AEF7-FA2E118DA5BD}"/>
          </ac:spMkLst>
        </pc:spChg>
        <pc:spChg chg="mod">
          <ac:chgData name="Sudhanya" userId="5047257d-b206-48a3-9852-0bac23189a2d" providerId="ADAL" clId="{1D057282-BD5D-4F34-9C2E-4FB4FBFAAD58}" dt="2021-12-27T01:16:35.403" v="3901" actId="20577"/>
          <ac:spMkLst>
            <pc:docMk/>
            <pc:sldMk cId="965578623" sldId="270"/>
            <ac:spMk id="3" creationId="{EE9C1318-56E0-42D3-919B-57495EEA09B0}"/>
          </ac:spMkLst>
        </pc:spChg>
      </pc:sldChg>
      <pc:sldChg chg="addSp delSp modSp new mod setBg modNotesTx">
        <pc:chgData name="Sudhanya" userId="5047257d-b206-48a3-9852-0bac23189a2d" providerId="ADAL" clId="{1D057282-BD5D-4F34-9C2E-4FB4FBFAAD58}" dt="2021-12-27T01:23:46.095" v="4617" actId="20577"/>
        <pc:sldMkLst>
          <pc:docMk/>
          <pc:sldMk cId="3293577837" sldId="271"/>
        </pc:sldMkLst>
        <pc:spChg chg="mod">
          <ac:chgData name="Sudhanya" userId="5047257d-b206-48a3-9852-0bac23189a2d" providerId="ADAL" clId="{1D057282-BD5D-4F34-9C2E-4FB4FBFAAD58}" dt="2021-12-27T01:18:55.485" v="4106" actId="26606"/>
          <ac:spMkLst>
            <pc:docMk/>
            <pc:sldMk cId="3293577837" sldId="271"/>
            <ac:spMk id="2" creationId="{F0BC12A3-4784-4CEF-896C-2EDA2F54FF85}"/>
          </ac:spMkLst>
        </pc:spChg>
        <pc:spChg chg="del">
          <ac:chgData name="Sudhanya" userId="5047257d-b206-48a3-9852-0bac23189a2d" providerId="ADAL" clId="{1D057282-BD5D-4F34-9C2E-4FB4FBFAAD58}" dt="2021-12-27T01:18:52.485" v="4105"/>
          <ac:spMkLst>
            <pc:docMk/>
            <pc:sldMk cId="3293577837" sldId="271"/>
            <ac:spMk id="3" creationId="{317683CB-EEA9-4238-9B25-4FE6F2CE804C}"/>
          </ac:spMkLst>
        </pc:spChg>
        <pc:spChg chg="add">
          <ac:chgData name="Sudhanya" userId="5047257d-b206-48a3-9852-0bac23189a2d" providerId="ADAL" clId="{1D057282-BD5D-4F34-9C2E-4FB4FBFAAD58}" dt="2021-12-27T01:18:55.485" v="4106" actId="26606"/>
          <ac:spMkLst>
            <pc:docMk/>
            <pc:sldMk cId="3293577837" sldId="271"/>
            <ac:spMk id="73" creationId="{15F0A9D0-BB35-4CAB-B92D-E061B9D8E3BD}"/>
          </ac:spMkLst>
        </pc:spChg>
        <pc:spChg chg="add mod">
          <ac:chgData name="Sudhanya" userId="5047257d-b206-48a3-9852-0bac23189a2d" providerId="ADAL" clId="{1D057282-BD5D-4F34-9C2E-4FB4FBFAAD58}" dt="2021-12-27T01:21:00.007" v="4225" actId="20577"/>
          <ac:spMkLst>
            <pc:docMk/>
            <pc:sldMk cId="3293577837" sldId="271"/>
            <ac:spMk id="9222" creationId="{360ED19B-98A2-4F5F-B644-8027CFED8633}"/>
          </ac:spMkLst>
        </pc:spChg>
        <pc:picChg chg="add mod">
          <ac:chgData name="Sudhanya" userId="5047257d-b206-48a3-9852-0bac23189a2d" providerId="ADAL" clId="{1D057282-BD5D-4F34-9C2E-4FB4FBFAAD58}" dt="2021-12-27T01:18:55.485" v="4106" actId="26606"/>
          <ac:picMkLst>
            <pc:docMk/>
            <pc:sldMk cId="3293577837" sldId="271"/>
            <ac:picMk id="9218" creationId="{1989E55C-B8C6-438C-B6E3-826B25BA115A}"/>
          </ac:picMkLst>
        </pc:picChg>
        <pc:cxnChg chg="add">
          <ac:chgData name="Sudhanya" userId="5047257d-b206-48a3-9852-0bac23189a2d" providerId="ADAL" clId="{1D057282-BD5D-4F34-9C2E-4FB4FBFAAD58}" dt="2021-12-27T01:18:55.485" v="4106" actId="26606"/>
          <ac:cxnSpMkLst>
            <pc:docMk/>
            <pc:sldMk cId="3293577837" sldId="271"/>
            <ac:cxnSpMk id="75" creationId="{52F5DE35-776B-4C7D-AF2E-514E68BDD2F6}"/>
          </ac:cxnSpMkLst>
        </pc:cxnChg>
        <pc:cxnChg chg="add">
          <ac:chgData name="Sudhanya" userId="5047257d-b206-48a3-9852-0bac23189a2d" providerId="ADAL" clId="{1D057282-BD5D-4F34-9C2E-4FB4FBFAAD58}" dt="2021-12-27T01:18:55.485" v="4106" actId="26606"/>
          <ac:cxnSpMkLst>
            <pc:docMk/>
            <pc:sldMk cId="3293577837" sldId="271"/>
            <ac:cxnSpMk id="77" creationId="{4A65E4E8-1272-4386-BDFE-0129D7A7E2D4}"/>
          </ac:cxnSpMkLst>
        </pc:cxnChg>
        <pc:cxnChg chg="add">
          <ac:chgData name="Sudhanya" userId="5047257d-b206-48a3-9852-0bac23189a2d" providerId="ADAL" clId="{1D057282-BD5D-4F34-9C2E-4FB4FBFAAD58}" dt="2021-12-27T01:18:55.485" v="4106" actId="26606"/>
          <ac:cxnSpMkLst>
            <pc:docMk/>
            <pc:sldMk cId="3293577837" sldId="271"/>
            <ac:cxnSpMk id="79" creationId="{A6515F51-DBC6-42B8-9C34-749F69BB6561}"/>
          </ac:cxnSpMkLst>
        </pc:cxnChg>
        <pc:cxnChg chg="add">
          <ac:chgData name="Sudhanya" userId="5047257d-b206-48a3-9852-0bac23189a2d" providerId="ADAL" clId="{1D057282-BD5D-4F34-9C2E-4FB4FBFAAD58}" dt="2021-12-27T01:18:55.485" v="4106" actId="26606"/>
          <ac:cxnSpMkLst>
            <pc:docMk/>
            <pc:sldMk cId="3293577837" sldId="271"/>
            <ac:cxnSpMk id="81" creationId="{873F5967-4993-405D-A3E6-84DCEFF44C2A}"/>
          </ac:cxnSpMkLst>
        </pc:cxnChg>
        <pc:cxnChg chg="add">
          <ac:chgData name="Sudhanya" userId="5047257d-b206-48a3-9852-0bac23189a2d" providerId="ADAL" clId="{1D057282-BD5D-4F34-9C2E-4FB4FBFAAD58}" dt="2021-12-27T01:18:55.485" v="4106" actId="26606"/>
          <ac:cxnSpMkLst>
            <pc:docMk/>
            <pc:sldMk cId="3293577837" sldId="271"/>
            <ac:cxnSpMk id="83" creationId="{A3A523CC-BD6C-4A0D-B9DB-1DC2CE1E22F0}"/>
          </ac:cxnSpMkLst>
        </pc:cxnChg>
      </pc:sldChg>
    </pc:docChg>
  </pc:docChgLst>
  <pc:docChgLst>
    <pc:chgData name="Sudhanya" userId="5047257d-b206-48a3-9852-0bac23189a2d" providerId="ADAL" clId="{DB1FA90F-D80B-4D42-820F-EB982AA60229}"/>
    <pc:docChg chg="custSel addSld delSld modSld">
      <pc:chgData name="Sudhanya" userId="5047257d-b206-48a3-9852-0bac23189a2d" providerId="ADAL" clId="{DB1FA90F-D80B-4D42-820F-EB982AA60229}" dt="2022-01-21T02:20:32.407" v="80" actId="15"/>
      <pc:docMkLst>
        <pc:docMk/>
      </pc:docMkLst>
      <pc:sldChg chg="del">
        <pc:chgData name="Sudhanya" userId="5047257d-b206-48a3-9852-0bac23189a2d" providerId="ADAL" clId="{DB1FA90F-D80B-4D42-820F-EB982AA60229}" dt="2022-01-21T01:41:55.521" v="0" actId="2696"/>
        <pc:sldMkLst>
          <pc:docMk/>
          <pc:sldMk cId="2825553313" sldId="260"/>
        </pc:sldMkLst>
      </pc:sldChg>
      <pc:sldChg chg="del">
        <pc:chgData name="Sudhanya" userId="5047257d-b206-48a3-9852-0bac23189a2d" providerId="ADAL" clId="{DB1FA90F-D80B-4D42-820F-EB982AA60229}" dt="2022-01-21T01:41:55.521" v="0" actId="2696"/>
        <pc:sldMkLst>
          <pc:docMk/>
          <pc:sldMk cId="1098261874" sldId="261"/>
        </pc:sldMkLst>
      </pc:sldChg>
      <pc:sldChg chg="del">
        <pc:chgData name="Sudhanya" userId="5047257d-b206-48a3-9852-0bac23189a2d" providerId="ADAL" clId="{DB1FA90F-D80B-4D42-820F-EB982AA60229}" dt="2022-01-21T01:41:55.521" v="0" actId="2696"/>
        <pc:sldMkLst>
          <pc:docMk/>
          <pc:sldMk cId="2197282268" sldId="262"/>
        </pc:sldMkLst>
      </pc:sldChg>
      <pc:sldChg chg="del">
        <pc:chgData name="Sudhanya" userId="5047257d-b206-48a3-9852-0bac23189a2d" providerId="ADAL" clId="{DB1FA90F-D80B-4D42-820F-EB982AA60229}" dt="2022-01-21T01:41:55.521" v="0" actId="2696"/>
        <pc:sldMkLst>
          <pc:docMk/>
          <pc:sldMk cId="2497853366" sldId="263"/>
        </pc:sldMkLst>
      </pc:sldChg>
      <pc:sldChg chg="del">
        <pc:chgData name="Sudhanya" userId="5047257d-b206-48a3-9852-0bac23189a2d" providerId="ADAL" clId="{DB1FA90F-D80B-4D42-820F-EB982AA60229}" dt="2022-01-21T01:41:55.521" v="0" actId="2696"/>
        <pc:sldMkLst>
          <pc:docMk/>
          <pc:sldMk cId="4172159320" sldId="264"/>
        </pc:sldMkLst>
      </pc:sldChg>
      <pc:sldChg chg="del">
        <pc:chgData name="Sudhanya" userId="5047257d-b206-48a3-9852-0bac23189a2d" providerId="ADAL" clId="{DB1FA90F-D80B-4D42-820F-EB982AA60229}" dt="2022-01-21T01:41:55.521" v="0" actId="2696"/>
        <pc:sldMkLst>
          <pc:docMk/>
          <pc:sldMk cId="1158284414" sldId="265"/>
        </pc:sldMkLst>
      </pc:sldChg>
      <pc:sldChg chg="del">
        <pc:chgData name="Sudhanya" userId="5047257d-b206-48a3-9852-0bac23189a2d" providerId="ADAL" clId="{DB1FA90F-D80B-4D42-820F-EB982AA60229}" dt="2022-01-21T01:41:55.521" v="0" actId="2696"/>
        <pc:sldMkLst>
          <pc:docMk/>
          <pc:sldMk cId="1993067520" sldId="266"/>
        </pc:sldMkLst>
      </pc:sldChg>
      <pc:sldChg chg="del">
        <pc:chgData name="Sudhanya" userId="5047257d-b206-48a3-9852-0bac23189a2d" providerId="ADAL" clId="{DB1FA90F-D80B-4D42-820F-EB982AA60229}" dt="2022-01-21T01:41:55.521" v="0" actId="2696"/>
        <pc:sldMkLst>
          <pc:docMk/>
          <pc:sldMk cId="3725648732" sldId="267"/>
        </pc:sldMkLst>
      </pc:sldChg>
      <pc:sldChg chg="del">
        <pc:chgData name="Sudhanya" userId="5047257d-b206-48a3-9852-0bac23189a2d" providerId="ADAL" clId="{DB1FA90F-D80B-4D42-820F-EB982AA60229}" dt="2022-01-21T01:41:55.521" v="0" actId="2696"/>
        <pc:sldMkLst>
          <pc:docMk/>
          <pc:sldMk cId="2294694132" sldId="268"/>
        </pc:sldMkLst>
      </pc:sldChg>
      <pc:sldChg chg="del">
        <pc:chgData name="Sudhanya" userId="5047257d-b206-48a3-9852-0bac23189a2d" providerId="ADAL" clId="{DB1FA90F-D80B-4D42-820F-EB982AA60229}" dt="2022-01-21T01:41:55.521" v="0" actId="2696"/>
        <pc:sldMkLst>
          <pc:docMk/>
          <pc:sldMk cId="2763006275" sldId="270"/>
        </pc:sldMkLst>
      </pc:sldChg>
      <pc:sldChg chg="del">
        <pc:chgData name="Sudhanya" userId="5047257d-b206-48a3-9852-0bac23189a2d" providerId="ADAL" clId="{DB1FA90F-D80B-4D42-820F-EB982AA60229}" dt="2022-01-21T01:41:55.521" v="0" actId="2696"/>
        <pc:sldMkLst>
          <pc:docMk/>
          <pc:sldMk cId="1019502208" sldId="271"/>
        </pc:sldMkLst>
      </pc:sldChg>
      <pc:sldChg chg="del">
        <pc:chgData name="Sudhanya" userId="5047257d-b206-48a3-9852-0bac23189a2d" providerId="ADAL" clId="{DB1FA90F-D80B-4D42-820F-EB982AA60229}" dt="2022-01-21T01:41:55.521" v="0" actId="2696"/>
        <pc:sldMkLst>
          <pc:docMk/>
          <pc:sldMk cId="3897520144" sldId="272"/>
        </pc:sldMkLst>
      </pc:sldChg>
      <pc:sldChg chg="modNotesTx">
        <pc:chgData name="Sudhanya" userId="5047257d-b206-48a3-9852-0bac23189a2d" providerId="ADAL" clId="{DB1FA90F-D80B-4D42-820F-EB982AA60229}" dt="2022-01-21T02:18:08.524" v="41" actId="20577"/>
        <pc:sldMkLst>
          <pc:docMk/>
          <pc:sldMk cId="3857459399" sldId="273"/>
        </pc:sldMkLst>
      </pc:sldChg>
      <pc:sldChg chg="modSp new mod">
        <pc:chgData name="Sudhanya" userId="5047257d-b206-48a3-9852-0bac23189a2d" providerId="ADAL" clId="{DB1FA90F-D80B-4D42-820F-EB982AA60229}" dt="2022-01-21T02:20:32.407" v="80" actId="15"/>
        <pc:sldMkLst>
          <pc:docMk/>
          <pc:sldMk cId="581069175" sldId="274"/>
        </pc:sldMkLst>
        <pc:spChg chg="mod">
          <ac:chgData name="Sudhanya" userId="5047257d-b206-48a3-9852-0bac23189a2d" providerId="ADAL" clId="{DB1FA90F-D80B-4D42-820F-EB982AA60229}" dt="2022-01-21T02:18:32.038" v="52" actId="20577"/>
          <ac:spMkLst>
            <pc:docMk/>
            <pc:sldMk cId="581069175" sldId="274"/>
            <ac:spMk id="2" creationId="{0D2501AC-BF6E-4E23-B332-8473A23BC137}"/>
          </ac:spMkLst>
        </pc:spChg>
        <pc:spChg chg="mod">
          <ac:chgData name="Sudhanya" userId="5047257d-b206-48a3-9852-0bac23189a2d" providerId="ADAL" clId="{DB1FA90F-D80B-4D42-820F-EB982AA60229}" dt="2022-01-21T02:20:32.407" v="80" actId="15"/>
          <ac:spMkLst>
            <pc:docMk/>
            <pc:sldMk cId="581069175" sldId="274"/>
            <ac:spMk id="3" creationId="{854C2B6B-BB51-4C31-B497-E1CEC2825A64}"/>
          </ac:spMkLst>
        </pc:spChg>
      </pc:sldChg>
    </pc:docChg>
  </pc:docChgLst>
  <pc:docChgLst>
    <pc:chgData name="Sudhanya" userId="5047257d-b206-48a3-9852-0bac23189a2d" providerId="ADAL" clId="{D9B3441B-391C-4E2A-BB77-3CB1C1D8DE06}"/>
    <pc:docChg chg="undo custSel addSld delSld modSld">
      <pc:chgData name="Sudhanya" userId="5047257d-b206-48a3-9852-0bac23189a2d" providerId="ADAL" clId="{D9B3441B-391C-4E2A-BB77-3CB1C1D8DE06}" dt="2022-02-23T01:27:05.656" v="705" actId="20577"/>
      <pc:docMkLst>
        <pc:docMk/>
      </pc:docMkLst>
      <pc:sldChg chg="modSp mod">
        <pc:chgData name="Sudhanya" userId="5047257d-b206-48a3-9852-0bac23189a2d" providerId="ADAL" clId="{D9B3441B-391C-4E2A-BB77-3CB1C1D8DE06}" dt="2022-02-22T03:24:51.057" v="584" actId="20577"/>
        <pc:sldMkLst>
          <pc:docMk/>
          <pc:sldMk cId="2897252661" sldId="257"/>
        </pc:sldMkLst>
        <pc:spChg chg="mod">
          <ac:chgData name="Sudhanya" userId="5047257d-b206-48a3-9852-0bac23189a2d" providerId="ADAL" clId="{D9B3441B-391C-4E2A-BB77-3CB1C1D8DE06}" dt="2022-02-22T03:20:59.470" v="5" actId="20577"/>
          <ac:spMkLst>
            <pc:docMk/>
            <pc:sldMk cId="2897252661" sldId="257"/>
            <ac:spMk id="2" creationId="{E63DCBFA-D2EC-4DC5-8648-B27EF12AFF1C}"/>
          </ac:spMkLst>
        </pc:spChg>
        <pc:spChg chg="mod">
          <ac:chgData name="Sudhanya" userId="5047257d-b206-48a3-9852-0bac23189a2d" providerId="ADAL" clId="{D9B3441B-391C-4E2A-BB77-3CB1C1D8DE06}" dt="2022-02-22T03:24:51.057" v="584" actId="20577"/>
          <ac:spMkLst>
            <pc:docMk/>
            <pc:sldMk cId="2897252661" sldId="257"/>
            <ac:spMk id="3" creationId="{2881A407-E919-4977-A015-B70EAF0F3A71}"/>
          </ac:spMkLst>
        </pc:spChg>
      </pc:sldChg>
      <pc:sldChg chg="modSp mod modNotesTx">
        <pc:chgData name="Sudhanya" userId="5047257d-b206-48a3-9852-0bac23189a2d" providerId="ADAL" clId="{D9B3441B-391C-4E2A-BB77-3CB1C1D8DE06}" dt="2022-02-23T01:27:05.656" v="705" actId="20577"/>
        <pc:sldMkLst>
          <pc:docMk/>
          <pc:sldMk cId="4097042731" sldId="258"/>
        </pc:sldMkLst>
        <pc:spChg chg="mod">
          <ac:chgData name="Sudhanya" userId="5047257d-b206-48a3-9852-0bac23189a2d" providerId="ADAL" clId="{D9B3441B-391C-4E2A-BB77-3CB1C1D8DE06}" dt="2022-02-22T03:25:11.896" v="586"/>
          <ac:spMkLst>
            <pc:docMk/>
            <pc:sldMk cId="4097042731" sldId="258"/>
            <ac:spMk id="2" creationId="{C4955BFD-8FE4-4702-81AC-6B5EDF61385C}"/>
          </ac:spMkLst>
        </pc:spChg>
        <pc:spChg chg="mod">
          <ac:chgData name="Sudhanya" userId="5047257d-b206-48a3-9852-0bac23189a2d" providerId="ADAL" clId="{D9B3441B-391C-4E2A-BB77-3CB1C1D8DE06}" dt="2022-02-22T03:31:53.058" v="598" actId="33524"/>
          <ac:spMkLst>
            <pc:docMk/>
            <pc:sldMk cId="4097042731" sldId="258"/>
            <ac:spMk id="3" creationId="{96F9139C-7FB4-40BF-9121-F53D0AF589A8}"/>
          </ac:spMkLst>
        </pc:spChg>
      </pc:sldChg>
      <pc:sldChg chg="addSp delSp modSp new mod setBg">
        <pc:chgData name="Sudhanya" userId="5047257d-b206-48a3-9852-0bac23189a2d" providerId="ADAL" clId="{D9B3441B-391C-4E2A-BB77-3CB1C1D8DE06}" dt="2022-02-23T00:46:59.460" v="624" actId="115"/>
        <pc:sldMkLst>
          <pc:docMk/>
          <pc:sldMk cId="951476038" sldId="259"/>
        </pc:sldMkLst>
        <pc:spChg chg="mod">
          <ac:chgData name="Sudhanya" userId="5047257d-b206-48a3-9852-0bac23189a2d" providerId="ADAL" clId="{D9B3441B-391C-4E2A-BB77-3CB1C1D8DE06}" dt="2022-02-23T00:46:13.052" v="620" actId="26606"/>
          <ac:spMkLst>
            <pc:docMk/>
            <pc:sldMk cId="951476038" sldId="259"/>
            <ac:spMk id="2" creationId="{DCA9B3E3-6FD8-40C3-AE5C-CFE555862DB7}"/>
          </ac:spMkLst>
        </pc:spChg>
        <pc:spChg chg="del mod">
          <ac:chgData name="Sudhanya" userId="5047257d-b206-48a3-9852-0bac23189a2d" providerId="ADAL" clId="{D9B3441B-391C-4E2A-BB77-3CB1C1D8DE06}" dt="2022-02-23T00:46:08.439" v="619"/>
          <ac:spMkLst>
            <pc:docMk/>
            <pc:sldMk cId="951476038" sldId="259"/>
            <ac:spMk id="3" creationId="{65F73E4A-FA7F-46F4-B389-37DE5B048FC5}"/>
          </ac:spMkLst>
        </pc:spChg>
        <pc:spChg chg="add">
          <ac:chgData name="Sudhanya" userId="5047257d-b206-48a3-9852-0bac23189a2d" providerId="ADAL" clId="{D9B3441B-391C-4E2A-BB77-3CB1C1D8DE06}" dt="2022-02-23T00:46:13.052" v="620" actId="26606"/>
          <ac:spMkLst>
            <pc:docMk/>
            <pc:sldMk cId="951476038" sldId="259"/>
            <ac:spMk id="9" creationId="{A6CA7A60-8DF8-4B78-BFE3-B372B90AB9F5}"/>
          </ac:spMkLst>
        </pc:spChg>
        <pc:spChg chg="add">
          <ac:chgData name="Sudhanya" userId="5047257d-b206-48a3-9852-0bac23189a2d" providerId="ADAL" clId="{D9B3441B-391C-4E2A-BB77-3CB1C1D8DE06}" dt="2022-02-23T00:46:13.052" v="620" actId="26606"/>
          <ac:spMkLst>
            <pc:docMk/>
            <pc:sldMk cId="951476038" sldId="259"/>
            <ac:spMk id="11" creationId="{469A5737-8D36-4BF8-AC7D-2AA2B6B633CA}"/>
          </ac:spMkLst>
        </pc:spChg>
        <pc:graphicFrameChg chg="add mod modGraphic">
          <ac:chgData name="Sudhanya" userId="5047257d-b206-48a3-9852-0bac23189a2d" providerId="ADAL" clId="{D9B3441B-391C-4E2A-BB77-3CB1C1D8DE06}" dt="2022-02-23T00:46:59.460" v="624" actId="115"/>
          <ac:graphicFrameMkLst>
            <pc:docMk/>
            <pc:sldMk cId="951476038" sldId="259"/>
            <ac:graphicFrameMk id="4" creationId="{CECF3360-2081-4C01-9409-48577DA75002}"/>
          </ac:graphicFrameMkLst>
        </pc:graphicFrameChg>
        <pc:cxnChg chg="add">
          <ac:chgData name="Sudhanya" userId="5047257d-b206-48a3-9852-0bac23189a2d" providerId="ADAL" clId="{D9B3441B-391C-4E2A-BB77-3CB1C1D8DE06}" dt="2022-02-23T00:46:13.052" v="620" actId="26606"/>
          <ac:cxnSpMkLst>
            <pc:docMk/>
            <pc:sldMk cId="951476038" sldId="259"/>
            <ac:cxnSpMk id="13" creationId="{72ECE8B0-6962-4F5B-830A-E8F8F97267E0}"/>
          </ac:cxnSpMkLst>
        </pc:cxnChg>
        <pc:cxnChg chg="add">
          <ac:chgData name="Sudhanya" userId="5047257d-b206-48a3-9852-0bac23189a2d" providerId="ADAL" clId="{D9B3441B-391C-4E2A-BB77-3CB1C1D8DE06}" dt="2022-02-23T00:46:13.052" v="620" actId="26606"/>
          <ac:cxnSpMkLst>
            <pc:docMk/>
            <pc:sldMk cId="951476038" sldId="259"/>
            <ac:cxnSpMk id="15" creationId="{FEAF673E-0279-495F-A8A9-F84D0AB5A491}"/>
          </ac:cxnSpMkLst>
        </pc:cxnChg>
      </pc:sldChg>
      <pc:sldChg chg="del">
        <pc:chgData name="Sudhanya" userId="5047257d-b206-48a3-9852-0bac23189a2d" providerId="ADAL" clId="{D9B3441B-391C-4E2A-BB77-3CB1C1D8DE06}" dt="2022-02-22T03:26:49.017" v="597" actId="47"/>
        <pc:sldMkLst>
          <pc:docMk/>
          <pc:sldMk cId="1187822349" sldId="259"/>
        </pc:sldMkLst>
      </pc:sldChg>
      <pc:sldChg chg="addSp delSp modSp new mod setBg">
        <pc:chgData name="Sudhanya" userId="5047257d-b206-48a3-9852-0bac23189a2d" providerId="ADAL" clId="{D9B3441B-391C-4E2A-BB77-3CB1C1D8DE06}" dt="2022-02-23T00:49:36.355" v="650" actId="115"/>
        <pc:sldMkLst>
          <pc:docMk/>
          <pc:sldMk cId="1912400848" sldId="260"/>
        </pc:sldMkLst>
        <pc:spChg chg="mod">
          <ac:chgData name="Sudhanya" userId="5047257d-b206-48a3-9852-0bac23189a2d" providerId="ADAL" clId="{D9B3441B-391C-4E2A-BB77-3CB1C1D8DE06}" dt="2022-02-23T00:49:32.087" v="648" actId="26606"/>
          <ac:spMkLst>
            <pc:docMk/>
            <pc:sldMk cId="1912400848" sldId="260"/>
            <ac:spMk id="2" creationId="{F2DEEE3D-336D-42DB-8CC1-301CBF03D04F}"/>
          </ac:spMkLst>
        </pc:spChg>
        <pc:spChg chg="del">
          <ac:chgData name="Sudhanya" userId="5047257d-b206-48a3-9852-0bac23189a2d" providerId="ADAL" clId="{D9B3441B-391C-4E2A-BB77-3CB1C1D8DE06}" dt="2022-02-23T00:49:25.718" v="647"/>
          <ac:spMkLst>
            <pc:docMk/>
            <pc:sldMk cId="1912400848" sldId="260"/>
            <ac:spMk id="3" creationId="{C0A51291-EC6C-48D0-A175-6976F1244DF6}"/>
          </ac:spMkLst>
        </pc:spChg>
        <pc:spChg chg="add">
          <ac:chgData name="Sudhanya" userId="5047257d-b206-48a3-9852-0bac23189a2d" providerId="ADAL" clId="{D9B3441B-391C-4E2A-BB77-3CB1C1D8DE06}" dt="2022-02-23T00:49:32.087" v="648" actId="26606"/>
          <ac:spMkLst>
            <pc:docMk/>
            <pc:sldMk cId="1912400848" sldId="260"/>
            <ac:spMk id="9" creationId="{A6CA7A60-8DF8-4B78-BFE3-B372B90AB9F5}"/>
          </ac:spMkLst>
        </pc:spChg>
        <pc:spChg chg="add">
          <ac:chgData name="Sudhanya" userId="5047257d-b206-48a3-9852-0bac23189a2d" providerId="ADAL" clId="{D9B3441B-391C-4E2A-BB77-3CB1C1D8DE06}" dt="2022-02-23T00:49:32.087" v="648" actId="26606"/>
          <ac:spMkLst>
            <pc:docMk/>
            <pc:sldMk cId="1912400848" sldId="260"/>
            <ac:spMk id="11" creationId="{469A5737-8D36-4BF8-AC7D-2AA2B6B633CA}"/>
          </ac:spMkLst>
        </pc:spChg>
        <pc:graphicFrameChg chg="add mod modGraphic">
          <ac:chgData name="Sudhanya" userId="5047257d-b206-48a3-9852-0bac23189a2d" providerId="ADAL" clId="{D9B3441B-391C-4E2A-BB77-3CB1C1D8DE06}" dt="2022-02-23T00:49:36.355" v="650" actId="115"/>
          <ac:graphicFrameMkLst>
            <pc:docMk/>
            <pc:sldMk cId="1912400848" sldId="260"/>
            <ac:graphicFrameMk id="4" creationId="{541B061C-3F93-4C28-BD31-37526D969AB4}"/>
          </ac:graphicFrameMkLst>
        </pc:graphicFrameChg>
        <pc:cxnChg chg="add">
          <ac:chgData name="Sudhanya" userId="5047257d-b206-48a3-9852-0bac23189a2d" providerId="ADAL" clId="{D9B3441B-391C-4E2A-BB77-3CB1C1D8DE06}" dt="2022-02-23T00:49:32.087" v="648" actId="26606"/>
          <ac:cxnSpMkLst>
            <pc:docMk/>
            <pc:sldMk cId="1912400848" sldId="260"/>
            <ac:cxnSpMk id="13" creationId="{72ECE8B0-6962-4F5B-830A-E8F8F97267E0}"/>
          </ac:cxnSpMkLst>
        </pc:cxnChg>
        <pc:cxnChg chg="add">
          <ac:chgData name="Sudhanya" userId="5047257d-b206-48a3-9852-0bac23189a2d" providerId="ADAL" clId="{D9B3441B-391C-4E2A-BB77-3CB1C1D8DE06}" dt="2022-02-23T00:49:32.087" v="648" actId="26606"/>
          <ac:cxnSpMkLst>
            <pc:docMk/>
            <pc:sldMk cId="1912400848" sldId="260"/>
            <ac:cxnSpMk id="15" creationId="{FEAF673E-0279-495F-A8A9-F84D0AB5A491}"/>
          </ac:cxnSpMkLst>
        </pc:cxnChg>
      </pc:sldChg>
      <pc:sldChg chg="addSp delSp modSp new mod setBg">
        <pc:chgData name="Sudhanya" userId="5047257d-b206-48a3-9852-0bac23189a2d" providerId="ADAL" clId="{D9B3441B-391C-4E2A-BB77-3CB1C1D8DE06}" dt="2022-02-23T01:15:09.563" v="656" actId="115"/>
        <pc:sldMkLst>
          <pc:docMk/>
          <pc:sldMk cId="2449659531" sldId="261"/>
        </pc:sldMkLst>
        <pc:spChg chg="mod">
          <ac:chgData name="Sudhanya" userId="5047257d-b206-48a3-9852-0bac23189a2d" providerId="ADAL" clId="{D9B3441B-391C-4E2A-BB77-3CB1C1D8DE06}" dt="2022-02-23T01:15:04.038" v="654" actId="26606"/>
          <ac:spMkLst>
            <pc:docMk/>
            <pc:sldMk cId="2449659531" sldId="261"/>
            <ac:spMk id="2" creationId="{469C221D-83F7-40AE-AFFF-A663567EC5AD}"/>
          </ac:spMkLst>
        </pc:spChg>
        <pc:spChg chg="del">
          <ac:chgData name="Sudhanya" userId="5047257d-b206-48a3-9852-0bac23189a2d" providerId="ADAL" clId="{D9B3441B-391C-4E2A-BB77-3CB1C1D8DE06}" dt="2022-02-23T01:14:59.847" v="653"/>
          <ac:spMkLst>
            <pc:docMk/>
            <pc:sldMk cId="2449659531" sldId="261"/>
            <ac:spMk id="3" creationId="{AD6042C8-3941-40EF-AACC-9CB66D6DAF31}"/>
          </ac:spMkLst>
        </pc:spChg>
        <pc:spChg chg="add">
          <ac:chgData name="Sudhanya" userId="5047257d-b206-48a3-9852-0bac23189a2d" providerId="ADAL" clId="{D9B3441B-391C-4E2A-BB77-3CB1C1D8DE06}" dt="2022-02-23T01:15:04.038" v="654" actId="26606"/>
          <ac:spMkLst>
            <pc:docMk/>
            <pc:sldMk cId="2449659531" sldId="261"/>
            <ac:spMk id="9" creationId="{A6CA7A60-8DF8-4B78-BFE3-B372B90AB9F5}"/>
          </ac:spMkLst>
        </pc:spChg>
        <pc:spChg chg="add">
          <ac:chgData name="Sudhanya" userId="5047257d-b206-48a3-9852-0bac23189a2d" providerId="ADAL" clId="{D9B3441B-391C-4E2A-BB77-3CB1C1D8DE06}" dt="2022-02-23T01:15:04.038" v="654" actId="26606"/>
          <ac:spMkLst>
            <pc:docMk/>
            <pc:sldMk cId="2449659531" sldId="261"/>
            <ac:spMk id="11" creationId="{469A5737-8D36-4BF8-AC7D-2AA2B6B633CA}"/>
          </ac:spMkLst>
        </pc:spChg>
        <pc:graphicFrameChg chg="add mod modGraphic">
          <ac:chgData name="Sudhanya" userId="5047257d-b206-48a3-9852-0bac23189a2d" providerId="ADAL" clId="{D9B3441B-391C-4E2A-BB77-3CB1C1D8DE06}" dt="2022-02-23T01:15:09.563" v="656" actId="115"/>
          <ac:graphicFrameMkLst>
            <pc:docMk/>
            <pc:sldMk cId="2449659531" sldId="261"/>
            <ac:graphicFrameMk id="4" creationId="{0DB50795-0F14-4D20-8109-C47F1BECD86F}"/>
          </ac:graphicFrameMkLst>
        </pc:graphicFrameChg>
        <pc:cxnChg chg="add">
          <ac:chgData name="Sudhanya" userId="5047257d-b206-48a3-9852-0bac23189a2d" providerId="ADAL" clId="{D9B3441B-391C-4E2A-BB77-3CB1C1D8DE06}" dt="2022-02-23T01:15:04.038" v="654" actId="26606"/>
          <ac:cxnSpMkLst>
            <pc:docMk/>
            <pc:sldMk cId="2449659531" sldId="261"/>
            <ac:cxnSpMk id="13" creationId="{72ECE8B0-6962-4F5B-830A-E8F8F97267E0}"/>
          </ac:cxnSpMkLst>
        </pc:cxnChg>
        <pc:cxnChg chg="add">
          <ac:chgData name="Sudhanya" userId="5047257d-b206-48a3-9852-0bac23189a2d" providerId="ADAL" clId="{D9B3441B-391C-4E2A-BB77-3CB1C1D8DE06}" dt="2022-02-23T01:15:04.038" v="654" actId="26606"/>
          <ac:cxnSpMkLst>
            <pc:docMk/>
            <pc:sldMk cId="2449659531" sldId="261"/>
            <ac:cxnSpMk id="15" creationId="{FEAF673E-0279-495F-A8A9-F84D0AB5A491}"/>
          </ac:cxnSpMkLst>
        </pc:cxnChg>
      </pc:sldChg>
      <pc:sldChg chg="addSp delSp modSp new mod setBg">
        <pc:chgData name="Sudhanya" userId="5047257d-b206-48a3-9852-0bac23189a2d" providerId="ADAL" clId="{D9B3441B-391C-4E2A-BB77-3CB1C1D8DE06}" dt="2022-02-23T01:26:36.365" v="683" actId="26606"/>
        <pc:sldMkLst>
          <pc:docMk/>
          <pc:sldMk cId="1778804693" sldId="262"/>
        </pc:sldMkLst>
        <pc:spChg chg="mod">
          <ac:chgData name="Sudhanya" userId="5047257d-b206-48a3-9852-0bac23189a2d" providerId="ADAL" clId="{D9B3441B-391C-4E2A-BB77-3CB1C1D8DE06}" dt="2022-02-23T01:16:55.132" v="660" actId="26606"/>
          <ac:spMkLst>
            <pc:docMk/>
            <pc:sldMk cId="1778804693" sldId="262"/>
            <ac:spMk id="2" creationId="{CD0C5FCA-FDB1-4EF6-A929-F8FD90690F9E}"/>
          </ac:spMkLst>
        </pc:spChg>
        <pc:spChg chg="del">
          <ac:chgData name="Sudhanya" userId="5047257d-b206-48a3-9852-0bac23189a2d" providerId="ADAL" clId="{D9B3441B-391C-4E2A-BB77-3CB1C1D8DE06}" dt="2022-02-23T01:16:52.940" v="659"/>
          <ac:spMkLst>
            <pc:docMk/>
            <pc:sldMk cId="1778804693" sldId="262"/>
            <ac:spMk id="3" creationId="{1E9B3D00-8A67-4B4A-A0D2-5F8F47EA8808}"/>
          </ac:spMkLst>
        </pc:spChg>
        <pc:spChg chg="add del">
          <ac:chgData name="Sudhanya" userId="5047257d-b206-48a3-9852-0bac23189a2d" providerId="ADAL" clId="{D9B3441B-391C-4E2A-BB77-3CB1C1D8DE06}" dt="2022-02-23T01:26:36.365" v="683" actId="26606"/>
          <ac:spMkLst>
            <pc:docMk/>
            <pc:sldMk cId="1778804693" sldId="262"/>
            <ac:spMk id="9" creationId="{A6CA7A60-8DF8-4B78-BFE3-B372B90AB9F5}"/>
          </ac:spMkLst>
        </pc:spChg>
        <pc:spChg chg="add del">
          <ac:chgData name="Sudhanya" userId="5047257d-b206-48a3-9852-0bac23189a2d" providerId="ADAL" clId="{D9B3441B-391C-4E2A-BB77-3CB1C1D8DE06}" dt="2022-02-23T01:26:36.365" v="683" actId="26606"/>
          <ac:spMkLst>
            <pc:docMk/>
            <pc:sldMk cId="1778804693" sldId="262"/>
            <ac:spMk id="11" creationId="{469A5737-8D36-4BF8-AC7D-2AA2B6B633CA}"/>
          </ac:spMkLst>
        </pc:spChg>
        <pc:spChg chg="add del">
          <ac:chgData name="Sudhanya" userId="5047257d-b206-48a3-9852-0bac23189a2d" providerId="ADAL" clId="{D9B3441B-391C-4E2A-BB77-3CB1C1D8DE06}" dt="2022-02-23T01:26:36.348" v="682" actId="26606"/>
          <ac:spMkLst>
            <pc:docMk/>
            <pc:sldMk cId="1778804693" sldId="262"/>
            <ac:spMk id="20" creationId="{A6CA7A60-8DF8-4B78-BFE3-B372B90AB9F5}"/>
          </ac:spMkLst>
        </pc:spChg>
        <pc:spChg chg="add del">
          <ac:chgData name="Sudhanya" userId="5047257d-b206-48a3-9852-0bac23189a2d" providerId="ADAL" clId="{D9B3441B-391C-4E2A-BB77-3CB1C1D8DE06}" dt="2022-02-23T01:26:36.348" v="682" actId="26606"/>
          <ac:spMkLst>
            <pc:docMk/>
            <pc:sldMk cId="1778804693" sldId="262"/>
            <ac:spMk id="22" creationId="{469A5737-8D36-4BF8-AC7D-2AA2B6B633CA}"/>
          </ac:spMkLst>
        </pc:spChg>
        <pc:spChg chg="add">
          <ac:chgData name="Sudhanya" userId="5047257d-b206-48a3-9852-0bac23189a2d" providerId="ADAL" clId="{D9B3441B-391C-4E2A-BB77-3CB1C1D8DE06}" dt="2022-02-23T01:26:36.365" v="683" actId="26606"/>
          <ac:spMkLst>
            <pc:docMk/>
            <pc:sldMk cId="1778804693" sldId="262"/>
            <ac:spMk id="28" creationId="{A6CA7A60-8DF8-4B78-BFE3-B372B90AB9F5}"/>
          </ac:spMkLst>
        </pc:spChg>
        <pc:spChg chg="add">
          <ac:chgData name="Sudhanya" userId="5047257d-b206-48a3-9852-0bac23189a2d" providerId="ADAL" clId="{D9B3441B-391C-4E2A-BB77-3CB1C1D8DE06}" dt="2022-02-23T01:26:36.365" v="683" actId="26606"/>
          <ac:spMkLst>
            <pc:docMk/>
            <pc:sldMk cId="1778804693" sldId="262"/>
            <ac:spMk id="29" creationId="{469A5737-8D36-4BF8-AC7D-2AA2B6B633CA}"/>
          </ac:spMkLst>
        </pc:spChg>
        <pc:graphicFrameChg chg="add mod modGraphic">
          <ac:chgData name="Sudhanya" userId="5047257d-b206-48a3-9852-0bac23189a2d" providerId="ADAL" clId="{D9B3441B-391C-4E2A-BB77-3CB1C1D8DE06}" dt="2022-02-23T01:26:36.365" v="683" actId="26606"/>
          <ac:graphicFrameMkLst>
            <pc:docMk/>
            <pc:sldMk cId="1778804693" sldId="262"/>
            <ac:graphicFrameMk id="4" creationId="{01DF4CB3-9916-44D6-8744-D783F46898F8}"/>
          </ac:graphicFrameMkLst>
        </pc:graphicFrameChg>
        <pc:cxnChg chg="add del">
          <ac:chgData name="Sudhanya" userId="5047257d-b206-48a3-9852-0bac23189a2d" providerId="ADAL" clId="{D9B3441B-391C-4E2A-BB77-3CB1C1D8DE06}" dt="2022-02-23T01:26:36.365" v="683" actId="26606"/>
          <ac:cxnSpMkLst>
            <pc:docMk/>
            <pc:sldMk cId="1778804693" sldId="262"/>
            <ac:cxnSpMk id="13" creationId="{72ECE8B0-6962-4F5B-830A-E8F8F97267E0}"/>
          </ac:cxnSpMkLst>
        </pc:cxnChg>
        <pc:cxnChg chg="add del">
          <ac:chgData name="Sudhanya" userId="5047257d-b206-48a3-9852-0bac23189a2d" providerId="ADAL" clId="{D9B3441B-391C-4E2A-BB77-3CB1C1D8DE06}" dt="2022-02-23T01:26:36.365" v="683" actId="26606"/>
          <ac:cxnSpMkLst>
            <pc:docMk/>
            <pc:sldMk cId="1778804693" sldId="262"/>
            <ac:cxnSpMk id="15" creationId="{FEAF673E-0279-495F-A8A9-F84D0AB5A491}"/>
          </ac:cxnSpMkLst>
        </pc:cxnChg>
        <pc:cxnChg chg="add del">
          <ac:chgData name="Sudhanya" userId="5047257d-b206-48a3-9852-0bac23189a2d" providerId="ADAL" clId="{D9B3441B-391C-4E2A-BB77-3CB1C1D8DE06}" dt="2022-02-23T01:26:36.348" v="682" actId="26606"/>
          <ac:cxnSpMkLst>
            <pc:docMk/>
            <pc:sldMk cId="1778804693" sldId="262"/>
            <ac:cxnSpMk id="24" creationId="{72ECE8B0-6962-4F5B-830A-E8F8F97267E0}"/>
          </ac:cxnSpMkLst>
        </pc:cxnChg>
        <pc:cxnChg chg="add del">
          <ac:chgData name="Sudhanya" userId="5047257d-b206-48a3-9852-0bac23189a2d" providerId="ADAL" clId="{D9B3441B-391C-4E2A-BB77-3CB1C1D8DE06}" dt="2022-02-23T01:26:36.348" v="682" actId="26606"/>
          <ac:cxnSpMkLst>
            <pc:docMk/>
            <pc:sldMk cId="1778804693" sldId="262"/>
            <ac:cxnSpMk id="26" creationId="{FEAF673E-0279-495F-A8A9-F84D0AB5A491}"/>
          </ac:cxnSpMkLst>
        </pc:cxnChg>
        <pc:cxnChg chg="add">
          <ac:chgData name="Sudhanya" userId="5047257d-b206-48a3-9852-0bac23189a2d" providerId="ADAL" clId="{D9B3441B-391C-4E2A-BB77-3CB1C1D8DE06}" dt="2022-02-23T01:26:36.365" v="683" actId="26606"/>
          <ac:cxnSpMkLst>
            <pc:docMk/>
            <pc:sldMk cId="1778804693" sldId="262"/>
            <ac:cxnSpMk id="30" creationId="{72ECE8B0-6962-4F5B-830A-E8F8F97267E0}"/>
          </ac:cxnSpMkLst>
        </pc:cxnChg>
        <pc:cxnChg chg="add">
          <ac:chgData name="Sudhanya" userId="5047257d-b206-48a3-9852-0bac23189a2d" providerId="ADAL" clId="{D9B3441B-391C-4E2A-BB77-3CB1C1D8DE06}" dt="2022-02-23T01:26:36.365" v="683" actId="26606"/>
          <ac:cxnSpMkLst>
            <pc:docMk/>
            <pc:sldMk cId="1778804693" sldId="262"/>
            <ac:cxnSpMk id="31" creationId="{FEAF673E-0279-495F-A8A9-F84D0AB5A491}"/>
          </ac:cxnSpMkLst>
        </pc:cxnChg>
      </pc:sldChg>
    </pc:docChg>
  </pc:docChgLst>
  <pc:docChgLst>
    <pc:chgData name="Sudhanya" userId="5047257d-b206-48a3-9852-0bac23189a2d" providerId="ADAL" clId="{106890D3-1371-4526-A121-9E011E8F4131}"/>
    <pc:docChg chg="undo custSel addSld modSld">
      <pc:chgData name="Sudhanya" userId="5047257d-b206-48a3-9852-0bac23189a2d" providerId="ADAL" clId="{106890D3-1371-4526-A121-9E011E8F4131}" dt="2022-01-27T02:46:19.756" v="493" actId="20577"/>
      <pc:docMkLst>
        <pc:docMk/>
      </pc:docMkLst>
      <pc:sldChg chg="delSp modSp mod">
        <pc:chgData name="Sudhanya" userId="5047257d-b206-48a3-9852-0bac23189a2d" providerId="ADAL" clId="{106890D3-1371-4526-A121-9E011E8F4131}" dt="2022-01-27T02:31:14.410" v="442" actId="6549"/>
        <pc:sldMkLst>
          <pc:docMk/>
          <pc:sldMk cId="436129910" sldId="269"/>
        </pc:sldMkLst>
        <pc:spChg chg="mod">
          <ac:chgData name="Sudhanya" userId="5047257d-b206-48a3-9852-0bac23189a2d" providerId="ADAL" clId="{106890D3-1371-4526-A121-9E011E8F4131}" dt="2022-01-27T02:28:34.361" v="424" actId="20577"/>
          <ac:spMkLst>
            <pc:docMk/>
            <pc:sldMk cId="436129910" sldId="269"/>
            <ac:spMk id="2" creationId="{0F123EED-2CE4-4C6B-A747-821106D2E00C}"/>
          </ac:spMkLst>
        </pc:spChg>
        <pc:spChg chg="mod">
          <ac:chgData name="Sudhanya" userId="5047257d-b206-48a3-9852-0bac23189a2d" providerId="ADAL" clId="{106890D3-1371-4526-A121-9E011E8F4131}" dt="2022-01-27T02:31:14.410" v="442" actId="6549"/>
          <ac:spMkLst>
            <pc:docMk/>
            <pc:sldMk cId="436129910" sldId="269"/>
            <ac:spMk id="3" creationId="{D6F4C6E6-B770-4491-B478-70AAA5D4664E}"/>
          </ac:spMkLst>
        </pc:spChg>
        <pc:graphicFrameChg chg="del">
          <ac:chgData name="Sudhanya" userId="5047257d-b206-48a3-9852-0bac23189a2d" providerId="ADAL" clId="{106890D3-1371-4526-A121-9E011E8F4131}" dt="2022-01-27T02:28:40.214" v="426" actId="478"/>
          <ac:graphicFrameMkLst>
            <pc:docMk/>
            <pc:sldMk cId="436129910" sldId="269"/>
            <ac:graphicFrameMk id="5" creationId="{6C9E5F2F-5B0C-43C9-A647-1DF05C813342}"/>
          </ac:graphicFrameMkLst>
        </pc:graphicFrameChg>
      </pc:sldChg>
      <pc:sldChg chg="modSp mod modNotesTx">
        <pc:chgData name="Sudhanya" userId="5047257d-b206-48a3-9852-0bac23189a2d" providerId="ADAL" clId="{106890D3-1371-4526-A121-9E011E8F4131}" dt="2022-01-27T02:44:13.884" v="460" actId="20577"/>
        <pc:sldMkLst>
          <pc:docMk/>
          <pc:sldMk cId="3857459399" sldId="273"/>
        </pc:sldMkLst>
        <pc:spChg chg="mod">
          <ac:chgData name="Sudhanya" userId="5047257d-b206-48a3-9852-0bac23189a2d" providerId="ADAL" clId="{106890D3-1371-4526-A121-9E011E8F4131}" dt="2022-01-27T02:18:40.883" v="120" actId="20577"/>
          <ac:spMkLst>
            <pc:docMk/>
            <pc:sldMk cId="3857459399" sldId="273"/>
            <ac:spMk id="2" creationId="{ED5C7BF1-98D3-4D2E-9D5B-11E02E45B4EB}"/>
          </ac:spMkLst>
        </pc:spChg>
        <pc:spChg chg="mod">
          <ac:chgData name="Sudhanya" userId="5047257d-b206-48a3-9852-0bac23189a2d" providerId="ADAL" clId="{106890D3-1371-4526-A121-9E011E8F4131}" dt="2022-01-27T02:44:13.884" v="460" actId="20577"/>
          <ac:spMkLst>
            <pc:docMk/>
            <pc:sldMk cId="3857459399" sldId="273"/>
            <ac:spMk id="3" creationId="{EFB9E602-3E91-428B-9918-C5965979CCBE}"/>
          </ac:spMkLst>
        </pc:spChg>
      </pc:sldChg>
      <pc:sldChg chg="modSp mod">
        <pc:chgData name="Sudhanya" userId="5047257d-b206-48a3-9852-0bac23189a2d" providerId="ADAL" clId="{106890D3-1371-4526-A121-9E011E8F4131}" dt="2022-01-27T02:21:01.911" v="406" actId="5793"/>
        <pc:sldMkLst>
          <pc:docMk/>
          <pc:sldMk cId="581069175" sldId="274"/>
        </pc:sldMkLst>
        <pc:spChg chg="mod">
          <ac:chgData name="Sudhanya" userId="5047257d-b206-48a3-9852-0bac23189a2d" providerId="ADAL" clId="{106890D3-1371-4526-A121-9E011E8F4131}" dt="2022-01-27T02:18:49.658" v="139" actId="20577"/>
          <ac:spMkLst>
            <pc:docMk/>
            <pc:sldMk cId="581069175" sldId="274"/>
            <ac:spMk id="2" creationId="{0D2501AC-BF6E-4E23-B332-8473A23BC137}"/>
          </ac:spMkLst>
        </pc:spChg>
        <pc:spChg chg="mod">
          <ac:chgData name="Sudhanya" userId="5047257d-b206-48a3-9852-0bac23189a2d" providerId="ADAL" clId="{106890D3-1371-4526-A121-9E011E8F4131}" dt="2022-01-27T02:21:01.911" v="406" actId="5793"/>
          <ac:spMkLst>
            <pc:docMk/>
            <pc:sldMk cId="581069175" sldId="274"/>
            <ac:spMk id="3" creationId="{854C2B6B-BB51-4C31-B497-E1CEC2825A64}"/>
          </ac:spMkLst>
        </pc:spChg>
      </pc:sldChg>
      <pc:sldChg chg="modSp new mod">
        <pc:chgData name="Sudhanya" userId="5047257d-b206-48a3-9852-0bac23189a2d" providerId="ADAL" clId="{106890D3-1371-4526-A121-9E011E8F4131}" dt="2022-01-27T02:46:19.756" v="493" actId="20577"/>
        <pc:sldMkLst>
          <pc:docMk/>
          <pc:sldMk cId="2940724156" sldId="275"/>
        </pc:sldMkLst>
        <pc:spChg chg="mod">
          <ac:chgData name="Sudhanya" userId="5047257d-b206-48a3-9852-0bac23189a2d" providerId="ADAL" clId="{106890D3-1371-4526-A121-9E011E8F4131}" dt="2022-01-27T02:44:36.946" v="474" actId="20577"/>
          <ac:spMkLst>
            <pc:docMk/>
            <pc:sldMk cId="2940724156" sldId="275"/>
            <ac:spMk id="2" creationId="{2D7D6B3B-7F7A-4BE6-A334-C04C45525346}"/>
          </ac:spMkLst>
        </pc:spChg>
        <pc:spChg chg="mod">
          <ac:chgData name="Sudhanya" userId="5047257d-b206-48a3-9852-0bac23189a2d" providerId="ADAL" clId="{106890D3-1371-4526-A121-9E011E8F4131}" dt="2022-01-27T02:46:19.756" v="493" actId="20577"/>
          <ac:spMkLst>
            <pc:docMk/>
            <pc:sldMk cId="2940724156" sldId="275"/>
            <ac:spMk id="3" creationId="{F737E2E9-C608-41E0-9F88-66B50FB885A9}"/>
          </ac:spMkLst>
        </pc:spChg>
      </pc:sldChg>
    </pc:docChg>
  </pc:docChgLst>
  <pc:docChgLst>
    <pc:chgData name="Sudhanya" userId="5047257d-b206-48a3-9852-0bac23189a2d" providerId="ADAL" clId="{5720CF01-3AB1-443C-8D1A-FB1281C43517}"/>
    <pc:docChg chg="undo custSel addSld delSld modSld">
      <pc:chgData name="Sudhanya" userId="5047257d-b206-48a3-9852-0bac23189a2d" providerId="ADAL" clId="{5720CF01-3AB1-443C-8D1A-FB1281C43517}" dt="2022-03-23T02:03:23.208" v="250"/>
      <pc:docMkLst>
        <pc:docMk/>
      </pc:docMkLst>
      <pc:sldChg chg="addSp delSp modSp mod setBg">
        <pc:chgData name="Sudhanya" userId="5047257d-b206-48a3-9852-0bac23189a2d" providerId="ADAL" clId="{5720CF01-3AB1-443C-8D1A-FB1281C43517}" dt="2022-03-23T01:27:30.365" v="137" actId="20577"/>
        <pc:sldMkLst>
          <pc:docMk/>
          <pc:sldMk cId="4092415460" sldId="274"/>
        </pc:sldMkLst>
        <pc:spChg chg="mod">
          <ac:chgData name="Sudhanya" userId="5047257d-b206-48a3-9852-0bac23189a2d" providerId="ADAL" clId="{5720CF01-3AB1-443C-8D1A-FB1281C43517}" dt="2022-03-23T01:24:41.925" v="27" actId="14100"/>
          <ac:spMkLst>
            <pc:docMk/>
            <pc:sldMk cId="4092415460" sldId="274"/>
            <ac:spMk id="2" creationId="{6D54C6B1-A558-4481-B4F4-257F69FC2AF1}"/>
          </ac:spMkLst>
        </pc:spChg>
        <pc:spChg chg="del mod">
          <ac:chgData name="Sudhanya" userId="5047257d-b206-48a3-9852-0bac23189a2d" providerId="ADAL" clId="{5720CF01-3AB1-443C-8D1A-FB1281C43517}" dt="2022-03-23T01:24:28.027" v="25" actId="478"/>
          <ac:spMkLst>
            <pc:docMk/>
            <pc:sldMk cId="4092415460" sldId="274"/>
            <ac:spMk id="3" creationId="{EB14BE9C-5A8B-4C44-8B53-60AEC5779404}"/>
          </ac:spMkLst>
        </pc:spChg>
        <pc:spChg chg="add del">
          <ac:chgData name="Sudhanya" userId="5047257d-b206-48a3-9852-0bac23189a2d" providerId="ADAL" clId="{5720CF01-3AB1-443C-8D1A-FB1281C43517}" dt="2022-03-23T01:24:37.101" v="26" actId="26606"/>
          <ac:spMkLst>
            <pc:docMk/>
            <pc:sldMk cId="4092415460" sldId="274"/>
            <ac:spMk id="5" creationId="{8BD29F01-E1D8-46ED-BC05-AEB6A837E2CF}"/>
          </ac:spMkLst>
        </pc:spChg>
        <pc:spChg chg="add mod">
          <ac:chgData name="Sudhanya" userId="5047257d-b206-48a3-9852-0bac23189a2d" providerId="ADAL" clId="{5720CF01-3AB1-443C-8D1A-FB1281C43517}" dt="2022-03-23T01:25:28.439" v="39" actId="6549"/>
          <ac:spMkLst>
            <pc:docMk/>
            <pc:sldMk cId="4092415460" sldId="274"/>
            <ac:spMk id="7" creationId="{A1B88C47-7795-42BE-BB93-FF768A9C9470}"/>
          </ac:spMkLst>
        </pc:spChg>
        <pc:spChg chg="add">
          <ac:chgData name="Sudhanya" userId="5047257d-b206-48a3-9852-0bac23189a2d" providerId="ADAL" clId="{5720CF01-3AB1-443C-8D1A-FB1281C43517}" dt="2022-03-23T01:24:37.101" v="26" actId="26606"/>
          <ac:spMkLst>
            <pc:docMk/>
            <pc:sldMk cId="4092415460" sldId="274"/>
            <ac:spMk id="12" creationId="{81775E6C-9FE7-4AE4-ABE7-2568D95DEAE0}"/>
          </ac:spMkLst>
        </pc:spChg>
        <pc:spChg chg="add mod">
          <ac:chgData name="Sudhanya" userId="5047257d-b206-48a3-9852-0bac23189a2d" providerId="ADAL" clId="{5720CF01-3AB1-443C-8D1A-FB1281C43517}" dt="2022-03-23T01:27:30.365" v="137" actId="20577"/>
          <ac:spMkLst>
            <pc:docMk/>
            <pc:sldMk cId="4092415460" sldId="274"/>
            <ac:spMk id="13" creationId="{767A8601-5822-438F-8EE2-4E5606099D34}"/>
          </ac:spMkLst>
        </pc:spChg>
        <pc:spChg chg="add">
          <ac:chgData name="Sudhanya" userId="5047257d-b206-48a3-9852-0bac23189a2d" providerId="ADAL" clId="{5720CF01-3AB1-443C-8D1A-FB1281C43517}" dt="2022-03-23T01:24:37.101" v="26" actId="26606"/>
          <ac:spMkLst>
            <pc:docMk/>
            <pc:sldMk cId="4092415460" sldId="274"/>
            <ac:spMk id="14" creationId="{8CECB99A-E2AB-482F-A307-48795531018B}"/>
          </ac:spMkLst>
        </pc:spChg>
        <pc:cxnChg chg="add">
          <ac:chgData name="Sudhanya" userId="5047257d-b206-48a3-9852-0bac23189a2d" providerId="ADAL" clId="{5720CF01-3AB1-443C-8D1A-FB1281C43517}" dt="2022-03-23T01:24:37.101" v="26" actId="26606"/>
          <ac:cxnSpMkLst>
            <pc:docMk/>
            <pc:sldMk cId="4092415460" sldId="274"/>
            <ac:cxnSpMk id="16" creationId="{A3B4C179-2540-4304-9C9C-2AAAA53EFDC7}"/>
          </ac:cxnSpMkLst>
        </pc:cxnChg>
        <pc:cxnChg chg="add">
          <ac:chgData name="Sudhanya" userId="5047257d-b206-48a3-9852-0bac23189a2d" providerId="ADAL" clId="{5720CF01-3AB1-443C-8D1A-FB1281C43517}" dt="2022-03-23T01:24:37.101" v="26" actId="26606"/>
          <ac:cxnSpMkLst>
            <pc:docMk/>
            <pc:sldMk cId="4092415460" sldId="274"/>
            <ac:cxnSpMk id="18" creationId="{7A364443-B44B-44C9-B8C4-AED23CB62151}"/>
          </ac:cxnSpMkLst>
        </pc:cxnChg>
      </pc:sldChg>
      <pc:sldChg chg="modSp new mod">
        <pc:chgData name="Sudhanya" userId="5047257d-b206-48a3-9852-0bac23189a2d" providerId="ADAL" clId="{5720CF01-3AB1-443C-8D1A-FB1281C43517}" dt="2022-03-23T01:34:54.020" v="173" actId="20577"/>
        <pc:sldMkLst>
          <pc:docMk/>
          <pc:sldMk cId="1470374954" sldId="275"/>
        </pc:sldMkLst>
        <pc:spChg chg="mod">
          <ac:chgData name="Sudhanya" userId="5047257d-b206-48a3-9852-0bac23189a2d" providerId="ADAL" clId="{5720CF01-3AB1-443C-8D1A-FB1281C43517}" dt="2022-03-23T01:34:43.758" v="171" actId="20577"/>
          <ac:spMkLst>
            <pc:docMk/>
            <pc:sldMk cId="1470374954" sldId="275"/>
            <ac:spMk id="2" creationId="{417EFB10-85C6-4779-90A2-DC3F3334066C}"/>
          </ac:spMkLst>
        </pc:spChg>
        <pc:spChg chg="mod">
          <ac:chgData name="Sudhanya" userId="5047257d-b206-48a3-9852-0bac23189a2d" providerId="ADAL" clId="{5720CF01-3AB1-443C-8D1A-FB1281C43517}" dt="2022-03-23T01:34:54.020" v="173" actId="20577"/>
          <ac:spMkLst>
            <pc:docMk/>
            <pc:sldMk cId="1470374954" sldId="275"/>
            <ac:spMk id="3" creationId="{871678E3-9B18-4EDB-AA56-6012BECCDD76}"/>
          </ac:spMkLst>
        </pc:spChg>
      </pc:sldChg>
      <pc:sldChg chg="del">
        <pc:chgData name="Sudhanya" userId="5047257d-b206-48a3-9852-0bac23189a2d" providerId="ADAL" clId="{5720CF01-3AB1-443C-8D1A-FB1281C43517}" dt="2022-03-23T01:34:33.490" v="138" actId="47"/>
        <pc:sldMkLst>
          <pc:docMk/>
          <pc:sldMk cId="4119854274" sldId="275"/>
        </pc:sldMkLst>
      </pc:sldChg>
      <pc:sldChg chg="del">
        <pc:chgData name="Sudhanya" userId="5047257d-b206-48a3-9852-0bac23189a2d" providerId="ADAL" clId="{5720CF01-3AB1-443C-8D1A-FB1281C43517}" dt="2022-03-23T01:34:33.742" v="139" actId="47"/>
        <pc:sldMkLst>
          <pc:docMk/>
          <pc:sldMk cId="836066100" sldId="276"/>
        </pc:sldMkLst>
      </pc:sldChg>
      <pc:sldChg chg="addSp modSp new mod setBg">
        <pc:chgData name="Sudhanya" userId="5047257d-b206-48a3-9852-0bac23189a2d" providerId="ADAL" clId="{5720CF01-3AB1-443C-8D1A-FB1281C43517}" dt="2022-03-23T01:46:17.803" v="228" actId="1035"/>
        <pc:sldMkLst>
          <pc:docMk/>
          <pc:sldMk cId="2405413062" sldId="276"/>
        </pc:sldMkLst>
        <pc:spChg chg="mod">
          <ac:chgData name="Sudhanya" userId="5047257d-b206-48a3-9852-0bac23189a2d" providerId="ADAL" clId="{5720CF01-3AB1-443C-8D1A-FB1281C43517}" dt="2022-03-23T01:44:18.602" v="190"/>
          <ac:spMkLst>
            <pc:docMk/>
            <pc:sldMk cId="2405413062" sldId="276"/>
            <ac:spMk id="2" creationId="{CBBFBDA5-8ED6-4466-A3A1-0E820E42EE05}"/>
          </ac:spMkLst>
        </pc:spChg>
        <pc:spChg chg="mod">
          <ac:chgData name="Sudhanya" userId="5047257d-b206-48a3-9852-0bac23189a2d" providerId="ADAL" clId="{5720CF01-3AB1-443C-8D1A-FB1281C43517}" dt="2022-03-23T01:46:03.670" v="201" actId="20577"/>
          <ac:spMkLst>
            <pc:docMk/>
            <pc:sldMk cId="2405413062" sldId="276"/>
            <ac:spMk id="3" creationId="{CD1442D7-BCF8-4099-8B8E-8AFDC655A4D9}"/>
          </ac:spMkLst>
        </pc:spChg>
        <pc:spChg chg="add">
          <ac:chgData name="Sudhanya" userId="5047257d-b206-48a3-9852-0bac23189a2d" providerId="ADAL" clId="{5720CF01-3AB1-443C-8D1A-FB1281C43517}" dt="2022-03-23T01:44:04.464" v="185" actId="26606"/>
          <ac:spMkLst>
            <pc:docMk/>
            <pc:sldMk cId="2405413062" sldId="276"/>
            <ac:spMk id="71" creationId="{15F0A9D0-BB35-4CAB-B92D-E061B9D8E3BD}"/>
          </ac:spMkLst>
        </pc:spChg>
        <pc:picChg chg="add mod">
          <ac:chgData name="Sudhanya" userId="5047257d-b206-48a3-9852-0bac23189a2d" providerId="ADAL" clId="{5720CF01-3AB1-443C-8D1A-FB1281C43517}" dt="2022-03-23T01:46:17.803" v="228" actId="1035"/>
          <ac:picMkLst>
            <pc:docMk/>
            <pc:sldMk cId="2405413062" sldId="276"/>
            <ac:picMk id="1026" creationId="{8B50CBA8-16A3-4D3A-A0CA-9C1EF3E1BD05}"/>
          </ac:picMkLst>
        </pc:picChg>
        <pc:cxnChg chg="add">
          <ac:chgData name="Sudhanya" userId="5047257d-b206-48a3-9852-0bac23189a2d" providerId="ADAL" clId="{5720CF01-3AB1-443C-8D1A-FB1281C43517}" dt="2022-03-23T01:44:04.464" v="185" actId="26606"/>
          <ac:cxnSpMkLst>
            <pc:docMk/>
            <pc:sldMk cId="2405413062" sldId="276"/>
            <ac:cxnSpMk id="73" creationId="{52F5DE35-776B-4C7D-AF2E-514E68BDD2F6}"/>
          </ac:cxnSpMkLst>
        </pc:cxnChg>
        <pc:cxnChg chg="add">
          <ac:chgData name="Sudhanya" userId="5047257d-b206-48a3-9852-0bac23189a2d" providerId="ADAL" clId="{5720CF01-3AB1-443C-8D1A-FB1281C43517}" dt="2022-03-23T01:44:04.464" v="185" actId="26606"/>
          <ac:cxnSpMkLst>
            <pc:docMk/>
            <pc:sldMk cId="2405413062" sldId="276"/>
            <ac:cxnSpMk id="75" creationId="{4A65E4E8-1272-4386-BDFE-0129D7A7E2D4}"/>
          </ac:cxnSpMkLst>
        </pc:cxnChg>
        <pc:cxnChg chg="add">
          <ac:chgData name="Sudhanya" userId="5047257d-b206-48a3-9852-0bac23189a2d" providerId="ADAL" clId="{5720CF01-3AB1-443C-8D1A-FB1281C43517}" dt="2022-03-23T01:44:04.464" v="185" actId="26606"/>
          <ac:cxnSpMkLst>
            <pc:docMk/>
            <pc:sldMk cId="2405413062" sldId="276"/>
            <ac:cxnSpMk id="77" creationId="{A6515F51-DBC6-42B8-9C34-749F69BB6561}"/>
          </ac:cxnSpMkLst>
        </pc:cxnChg>
        <pc:cxnChg chg="add">
          <ac:chgData name="Sudhanya" userId="5047257d-b206-48a3-9852-0bac23189a2d" providerId="ADAL" clId="{5720CF01-3AB1-443C-8D1A-FB1281C43517}" dt="2022-03-23T01:44:04.464" v="185" actId="26606"/>
          <ac:cxnSpMkLst>
            <pc:docMk/>
            <pc:sldMk cId="2405413062" sldId="276"/>
            <ac:cxnSpMk id="79" creationId="{873F5967-4993-405D-A3E6-84DCEFF44C2A}"/>
          </ac:cxnSpMkLst>
        </pc:cxnChg>
        <pc:cxnChg chg="add">
          <ac:chgData name="Sudhanya" userId="5047257d-b206-48a3-9852-0bac23189a2d" providerId="ADAL" clId="{5720CF01-3AB1-443C-8D1A-FB1281C43517}" dt="2022-03-23T01:44:04.464" v="185" actId="26606"/>
          <ac:cxnSpMkLst>
            <pc:docMk/>
            <pc:sldMk cId="2405413062" sldId="276"/>
            <ac:cxnSpMk id="81" creationId="{A3A523CC-BD6C-4A0D-B9DB-1DC2CE1E22F0}"/>
          </ac:cxnSpMkLst>
        </pc:cxnChg>
      </pc:sldChg>
      <pc:sldChg chg="del">
        <pc:chgData name="Sudhanya" userId="5047257d-b206-48a3-9852-0bac23189a2d" providerId="ADAL" clId="{5720CF01-3AB1-443C-8D1A-FB1281C43517}" dt="2022-03-23T01:34:33.962" v="140" actId="47"/>
        <pc:sldMkLst>
          <pc:docMk/>
          <pc:sldMk cId="1594632726" sldId="277"/>
        </pc:sldMkLst>
      </pc:sldChg>
      <pc:sldChg chg="addSp modSp new mod setBg">
        <pc:chgData name="Sudhanya" userId="5047257d-b206-48a3-9852-0bac23189a2d" providerId="ADAL" clId="{5720CF01-3AB1-443C-8D1A-FB1281C43517}" dt="2022-03-23T01:54:49.270" v="245"/>
        <pc:sldMkLst>
          <pc:docMk/>
          <pc:sldMk cId="3732072392" sldId="277"/>
        </pc:sldMkLst>
        <pc:spChg chg="mod">
          <ac:chgData name="Sudhanya" userId="5047257d-b206-48a3-9852-0bac23189a2d" providerId="ADAL" clId="{5720CF01-3AB1-443C-8D1A-FB1281C43517}" dt="2022-03-23T01:54:49.270" v="245"/>
          <ac:spMkLst>
            <pc:docMk/>
            <pc:sldMk cId="3732072392" sldId="277"/>
            <ac:spMk id="2" creationId="{E4F5907C-D264-480F-B236-870A551DEBAD}"/>
          </ac:spMkLst>
        </pc:spChg>
        <pc:spChg chg="mod">
          <ac:chgData name="Sudhanya" userId="5047257d-b206-48a3-9852-0bac23189a2d" providerId="ADAL" clId="{5720CF01-3AB1-443C-8D1A-FB1281C43517}" dt="2022-03-23T01:54:26.962" v="240" actId="27636"/>
          <ac:spMkLst>
            <pc:docMk/>
            <pc:sldMk cId="3732072392" sldId="277"/>
            <ac:spMk id="3" creationId="{D0B1793F-C6DE-40E5-AEDD-E570B216E430}"/>
          </ac:spMkLst>
        </pc:spChg>
        <pc:spChg chg="add">
          <ac:chgData name="Sudhanya" userId="5047257d-b206-48a3-9852-0bac23189a2d" providerId="ADAL" clId="{5720CF01-3AB1-443C-8D1A-FB1281C43517}" dt="2022-03-23T01:53:58.667" v="232" actId="26606"/>
          <ac:spMkLst>
            <pc:docMk/>
            <pc:sldMk cId="3732072392" sldId="277"/>
            <ac:spMk id="71" creationId="{15F0A9D0-BB35-4CAB-B92D-E061B9D8E3BD}"/>
          </ac:spMkLst>
        </pc:spChg>
        <pc:picChg chg="add mod">
          <ac:chgData name="Sudhanya" userId="5047257d-b206-48a3-9852-0bac23189a2d" providerId="ADAL" clId="{5720CF01-3AB1-443C-8D1A-FB1281C43517}" dt="2022-03-23T01:54:35.182" v="242" actId="1076"/>
          <ac:picMkLst>
            <pc:docMk/>
            <pc:sldMk cId="3732072392" sldId="277"/>
            <ac:picMk id="2050" creationId="{BB4BD912-5171-4FB6-A37D-2A18FF53AA58}"/>
          </ac:picMkLst>
        </pc:picChg>
        <pc:cxnChg chg="add">
          <ac:chgData name="Sudhanya" userId="5047257d-b206-48a3-9852-0bac23189a2d" providerId="ADAL" clId="{5720CF01-3AB1-443C-8D1A-FB1281C43517}" dt="2022-03-23T01:53:58.667" v="232" actId="26606"/>
          <ac:cxnSpMkLst>
            <pc:docMk/>
            <pc:sldMk cId="3732072392" sldId="277"/>
            <ac:cxnSpMk id="73" creationId="{52F5DE35-776B-4C7D-AF2E-514E68BDD2F6}"/>
          </ac:cxnSpMkLst>
        </pc:cxnChg>
        <pc:cxnChg chg="add">
          <ac:chgData name="Sudhanya" userId="5047257d-b206-48a3-9852-0bac23189a2d" providerId="ADAL" clId="{5720CF01-3AB1-443C-8D1A-FB1281C43517}" dt="2022-03-23T01:53:58.667" v="232" actId="26606"/>
          <ac:cxnSpMkLst>
            <pc:docMk/>
            <pc:sldMk cId="3732072392" sldId="277"/>
            <ac:cxnSpMk id="75" creationId="{4A65E4E8-1272-4386-BDFE-0129D7A7E2D4}"/>
          </ac:cxnSpMkLst>
        </pc:cxnChg>
        <pc:cxnChg chg="add">
          <ac:chgData name="Sudhanya" userId="5047257d-b206-48a3-9852-0bac23189a2d" providerId="ADAL" clId="{5720CF01-3AB1-443C-8D1A-FB1281C43517}" dt="2022-03-23T01:53:58.667" v="232" actId="26606"/>
          <ac:cxnSpMkLst>
            <pc:docMk/>
            <pc:sldMk cId="3732072392" sldId="277"/>
            <ac:cxnSpMk id="77" creationId="{A6515F51-DBC6-42B8-9C34-749F69BB6561}"/>
          </ac:cxnSpMkLst>
        </pc:cxnChg>
        <pc:cxnChg chg="add">
          <ac:chgData name="Sudhanya" userId="5047257d-b206-48a3-9852-0bac23189a2d" providerId="ADAL" clId="{5720CF01-3AB1-443C-8D1A-FB1281C43517}" dt="2022-03-23T01:53:58.667" v="232" actId="26606"/>
          <ac:cxnSpMkLst>
            <pc:docMk/>
            <pc:sldMk cId="3732072392" sldId="277"/>
            <ac:cxnSpMk id="79" creationId="{873F5967-4993-405D-A3E6-84DCEFF44C2A}"/>
          </ac:cxnSpMkLst>
        </pc:cxnChg>
        <pc:cxnChg chg="add">
          <ac:chgData name="Sudhanya" userId="5047257d-b206-48a3-9852-0bac23189a2d" providerId="ADAL" clId="{5720CF01-3AB1-443C-8D1A-FB1281C43517}" dt="2022-03-23T01:53:58.667" v="232" actId="26606"/>
          <ac:cxnSpMkLst>
            <pc:docMk/>
            <pc:sldMk cId="3732072392" sldId="277"/>
            <ac:cxnSpMk id="81" creationId="{A3A523CC-BD6C-4A0D-B9DB-1DC2CE1E22F0}"/>
          </ac:cxnSpMkLst>
        </pc:cxnChg>
      </pc:sldChg>
      <pc:sldChg chg="modSp new mod">
        <pc:chgData name="Sudhanya" userId="5047257d-b206-48a3-9852-0bac23189a2d" providerId="ADAL" clId="{5720CF01-3AB1-443C-8D1A-FB1281C43517}" dt="2022-03-23T02:03:23.208" v="250"/>
        <pc:sldMkLst>
          <pc:docMk/>
          <pc:sldMk cId="3091555904" sldId="278"/>
        </pc:sldMkLst>
        <pc:spChg chg="mod">
          <ac:chgData name="Sudhanya" userId="5047257d-b206-48a3-9852-0bac23189a2d" providerId="ADAL" clId="{5720CF01-3AB1-443C-8D1A-FB1281C43517}" dt="2022-03-23T02:03:23.208" v="250"/>
          <ac:spMkLst>
            <pc:docMk/>
            <pc:sldMk cId="3091555904" sldId="278"/>
            <ac:spMk id="2" creationId="{399831A7-E94D-4801-AE49-F62A383A4E6D}"/>
          </ac:spMkLst>
        </pc:spChg>
        <pc:spChg chg="mod">
          <ac:chgData name="Sudhanya" userId="5047257d-b206-48a3-9852-0bac23189a2d" providerId="ADAL" clId="{5720CF01-3AB1-443C-8D1A-FB1281C43517}" dt="2022-03-23T02:03:12.588" v="249" actId="5793"/>
          <ac:spMkLst>
            <pc:docMk/>
            <pc:sldMk cId="3091555904" sldId="278"/>
            <ac:spMk id="3" creationId="{524C7952-17FB-4709-81A6-2C62AD8EAC35}"/>
          </ac:spMkLst>
        </pc:spChg>
      </pc:sldChg>
      <pc:sldChg chg="del">
        <pc:chgData name="Sudhanya" userId="5047257d-b206-48a3-9852-0bac23189a2d" providerId="ADAL" clId="{5720CF01-3AB1-443C-8D1A-FB1281C43517}" dt="2022-03-23T01:34:34.198" v="141" actId="47"/>
        <pc:sldMkLst>
          <pc:docMk/>
          <pc:sldMk cId="3585370476" sldId="278"/>
        </pc:sldMkLst>
      </pc:sldChg>
      <pc:sldChg chg="del">
        <pc:chgData name="Sudhanya" userId="5047257d-b206-48a3-9852-0bac23189a2d" providerId="ADAL" clId="{5720CF01-3AB1-443C-8D1A-FB1281C43517}" dt="2022-03-23T01:34:34.386" v="142" actId="47"/>
        <pc:sldMkLst>
          <pc:docMk/>
          <pc:sldMk cId="1907095539" sldId="279"/>
        </pc:sldMkLst>
      </pc:sldChg>
      <pc:sldChg chg="del">
        <pc:chgData name="Sudhanya" userId="5047257d-b206-48a3-9852-0bac23189a2d" providerId="ADAL" clId="{5720CF01-3AB1-443C-8D1A-FB1281C43517}" dt="2022-03-23T01:34:34.621" v="143" actId="47"/>
        <pc:sldMkLst>
          <pc:docMk/>
          <pc:sldMk cId="406735460" sldId="280"/>
        </pc:sldMkLst>
      </pc:sldChg>
      <pc:sldChg chg="del">
        <pc:chgData name="Sudhanya" userId="5047257d-b206-48a3-9852-0bac23189a2d" providerId="ADAL" clId="{5720CF01-3AB1-443C-8D1A-FB1281C43517}" dt="2022-03-23T01:34:34.825" v="144" actId="47"/>
        <pc:sldMkLst>
          <pc:docMk/>
          <pc:sldMk cId="1728821114" sldId="281"/>
        </pc:sldMkLst>
      </pc:sldChg>
      <pc:sldChg chg="del">
        <pc:chgData name="Sudhanya" userId="5047257d-b206-48a3-9852-0bac23189a2d" providerId="ADAL" clId="{5720CF01-3AB1-443C-8D1A-FB1281C43517}" dt="2022-03-23T01:34:35.061" v="145" actId="47"/>
        <pc:sldMkLst>
          <pc:docMk/>
          <pc:sldMk cId="2882501653" sldId="282"/>
        </pc:sldMkLst>
      </pc:sldChg>
      <pc:sldChg chg="del">
        <pc:chgData name="Sudhanya" userId="5047257d-b206-48a3-9852-0bac23189a2d" providerId="ADAL" clId="{5720CF01-3AB1-443C-8D1A-FB1281C43517}" dt="2022-03-23T01:34:35.233" v="146" actId="47"/>
        <pc:sldMkLst>
          <pc:docMk/>
          <pc:sldMk cId="3201135596" sldId="283"/>
        </pc:sldMkLst>
      </pc:sldChg>
      <pc:sldChg chg="del">
        <pc:chgData name="Sudhanya" userId="5047257d-b206-48a3-9852-0bac23189a2d" providerId="ADAL" clId="{5720CF01-3AB1-443C-8D1A-FB1281C43517}" dt="2022-03-23T01:34:35.405" v="147" actId="47"/>
        <pc:sldMkLst>
          <pc:docMk/>
          <pc:sldMk cId="4143838075" sldId="284"/>
        </pc:sldMkLst>
      </pc:sldChg>
      <pc:sldChg chg="del">
        <pc:chgData name="Sudhanya" userId="5047257d-b206-48a3-9852-0bac23189a2d" providerId="ADAL" clId="{5720CF01-3AB1-443C-8D1A-FB1281C43517}" dt="2022-03-23T01:34:35.578" v="148" actId="47"/>
        <pc:sldMkLst>
          <pc:docMk/>
          <pc:sldMk cId="200997835" sldId="285"/>
        </pc:sldMkLst>
      </pc:sldChg>
      <pc:sldChg chg="del">
        <pc:chgData name="Sudhanya" userId="5047257d-b206-48a3-9852-0bac23189a2d" providerId="ADAL" clId="{5720CF01-3AB1-443C-8D1A-FB1281C43517}" dt="2022-03-23T01:34:35.740" v="149" actId="47"/>
        <pc:sldMkLst>
          <pc:docMk/>
          <pc:sldMk cId="1310643481" sldId="286"/>
        </pc:sldMkLst>
      </pc:sldChg>
      <pc:sldChg chg="del">
        <pc:chgData name="Sudhanya" userId="5047257d-b206-48a3-9852-0bac23189a2d" providerId="ADAL" clId="{5720CF01-3AB1-443C-8D1A-FB1281C43517}" dt="2022-03-23T01:34:35.908" v="150" actId="47"/>
        <pc:sldMkLst>
          <pc:docMk/>
          <pc:sldMk cId="2740792098" sldId="287"/>
        </pc:sldMkLst>
      </pc:sldChg>
      <pc:sldChg chg="del">
        <pc:chgData name="Sudhanya" userId="5047257d-b206-48a3-9852-0bac23189a2d" providerId="ADAL" clId="{5720CF01-3AB1-443C-8D1A-FB1281C43517}" dt="2022-03-23T01:34:36.081" v="151" actId="47"/>
        <pc:sldMkLst>
          <pc:docMk/>
          <pc:sldMk cId="3716052070" sldId="288"/>
        </pc:sldMkLst>
      </pc:sldChg>
      <pc:sldChg chg="del">
        <pc:chgData name="Sudhanya" userId="5047257d-b206-48a3-9852-0bac23189a2d" providerId="ADAL" clId="{5720CF01-3AB1-443C-8D1A-FB1281C43517}" dt="2022-03-23T01:34:36.222" v="152" actId="47"/>
        <pc:sldMkLst>
          <pc:docMk/>
          <pc:sldMk cId="1366744950" sldId="289"/>
        </pc:sldMkLst>
      </pc:sldChg>
      <pc:sldChg chg="del">
        <pc:chgData name="Sudhanya" userId="5047257d-b206-48a3-9852-0bac23189a2d" providerId="ADAL" clId="{5720CF01-3AB1-443C-8D1A-FB1281C43517}" dt="2022-03-23T01:34:36.410" v="153" actId="47"/>
        <pc:sldMkLst>
          <pc:docMk/>
          <pc:sldMk cId="287346640" sldId="290"/>
        </pc:sldMkLst>
      </pc:sldChg>
      <pc:sldChg chg="del">
        <pc:chgData name="Sudhanya" userId="5047257d-b206-48a3-9852-0bac23189a2d" providerId="ADAL" clId="{5720CF01-3AB1-443C-8D1A-FB1281C43517}" dt="2022-03-23T01:34:36.866" v="154" actId="47"/>
        <pc:sldMkLst>
          <pc:docMk/>
          <pc:sldMk cId="2042371245" sldId="291"/>
        </pc:sldMkLst>
      </pc:sldChg>
      <pc:sldChg chg="del">
        <pc:chgData name="Sudhanya" userId="5047257d-b206-48a3-9852-0bac23189a2d" providerId="ADAL" clId="{5720CF01-3AB1-443C-8D1A-FB1281C43517}" dt="2022-03-23T01:34:37.042" v="155" actId="47"/>
        <pc:sldMkLst>
          <pc:docMk/>
          <pc:sldMk cId="2384708448" sldId="292"/>
        </pc:sldMkLst>
      </pc:sldChg>
      <pc:sldChg chg="del">
        <pc:chgData name="Sudhanya" userId="5047257d-b206-48a3-9852-0bac23189a2d" providerId="ADAL" clId="{5720CF01-3AB1-443C-8D1A-FB1281C43517}" dt="2022-03-23T01:34:37.226" v="156" actId="47"/>
        <pc:sldMkLst>
          <pc:docMk/>
          <pc:sldMk cId="459401390" sldId="293"/>
        </pc:sldMkLst>
      </pc:sldChg>
    </pc:docChg>
  </pc:docChgLst>
  <pc:docChgLst>
    <pc:chgData name="Sudhanya" userId="5047257d-b206-48a3-9852-0bac23189a2d" providerId="ADAL" clId="{6BDC9FBD-8B65-4421-9177-21AD0A2BB2AE}"/>
    <pc:docChg chg="undo redo custSel addSld delSld modSld">
      <pc:chgData name="Sudhanya" userId="5047257d-b206-48a3-9852-0bac23189a2d" providerId="ADAL" clId="{6BDC9FBD-8B65-4421-9177-21AD0A2BB2AE}" dt="2022-03-08T02:44:19.398" v="600"/>
      <pc:docMkLst>
        <pc:docMk/>
      </pc:docMkLst>
      <pc:sldChg chg="del">
        <pc:chgData name="Sudhanya" userId="5047257d-b206-48a3-9852-0bac23189a2d" providerId="ADAL" clId="{6BDC9FBD-8B65-4421-9177-21AD0A2BB2AE}" dt="2022-03-07T01:45:35.297" v="1" actId="47"/>
        <pc:sldMkLst>
          <pc:docMk/>
          <pc:sldMk cId="530802483" sldId="263"/>
        </pc:sldMkLst>
      </pc:sldChg>
      <pc:sldChg chg="del">
        <pc:chgData name="Sudhanya" userId="5047257d-b206-48a3-9852-0bac23189a2d" providerId="ADAL" clId="{6BDC9FBD-8B65-4421-9177-21AD0A2BB2AE}" dt="2022-03-07T01:45:37.087" v="2" actId="47"/>
        <pc:sldMkLst>
          <pc:docMk/>
          <pc:sldMk cId="1168835565" sldId="264"/>
        </pc:sldMkLst>
      </pc:sldChg>
      <pc:sldChg chg="del">
        <pc:chgData name="Sudhanya" userId="5047257d-b206-48a3-9852-0bac23189a2d" providerId="ADAL" clId="{6BDC9FBD-8B65-4421-9177-21AD0A2BB2AE}" dt="2022-03-07T01:45:37.322" v="3" actId="47"/>
        <pc:sldMkLst>
          <pc:docMk/>
          <pc:sldMk cId="780113329" sldId="265"/>
        </pc:sldMkLst>
      </pc:sldChg>
      <pc:sldChg chg="del">
        <pc:chgData name="Sudhanya" userId="5047257d-b206-48a3-9852-0bac23189a2d" providerId="ADAL" clId="{6BDC9FBD-8B65-4421-9177-21AD0A2BB2AE}" dt="2022-03-07T01:45:37.463" v="4" actId="47"/>
        <pc:sldMkLst>
          <pc:docMk/>
          <pc:sldMk cId="142997572" sldId="266"/>
        </pc:sldMkLst>
      </pc:sldChg>
      <pc:sldChg chg="del">
        <pc:chgData name="Sudhanya" userId="5047257d-b206-48a3-9852-0bac23189a2d" providerId="ADAL" clId="{6BDC9FBD-8B65-4421-9177-21AD0A2BB2AE}" dt="2022-03-07T01:45:37.636" v="5" actId="47"/>
        <pc:sldMkLst>
          <pc:docMk/>
          <pc:sldMk cId="1507444702" sldId="267"/>
        </pc:sldMkLst>
      </pc:sldChg>
      <pc:sldChg chg="del">
        <pc:chgData name="Sudhanya" userId="5047257d-b206-48a3-9852-0bac23189a2d" providerId="ADAL" clId="{6BDC9FBD-8B65-4421-9177-21AD0A2BB2AE}" dt="2022-03-07T01:45:37.762" v="6" actId="47"/>
        <pc:sldMkLst>
          <pc:docMk/>
          <pc:sldMk cId="4280523511" sldId="268"/>
        </pc:sldMkLst>
      </pc:sldChg>
      <pc:sldChg chg="del">
        <pc:chgData name="Sudhanya" userId="5047257d-b206-48a3-9852-0bac23189a2d" providerId="ADAL" clId="{6BDC9FBD-8B65-4421-9177-21AD0A2BB2AE}" dt="2022-03-07T01:45:37.934" v="7" actId="47"/>
        <pc:sldMkLst>
          <pc:docMk/>
          <pc:sldMk cId="2268633613" sldId="269"/>
        </pc:sldMkLst>
      </pc:sldChg>
      <pc:sldChg chg="del">
        <pc:chgData name="Sudhanya" userId="5047257d-b206-48a3-9852-0bac23189a2d" providerId="ADAL" clId="{6BDC9FBD-8B65-4421-9177-21AD0A2BB2AE}" dt="2022-03-07T01:45:38.090" v="8" actId="47"/>
        <pc:sldMkLst>
          <pc:docMk/>
          <pc:sldMk cId="2688842834" sldId="270"/>
        </pc:sldMkLst>
      </pc:sldChg>
      <pc:sldChg chg="del">
        <pc:chgData name="Sudhanya" userId="5047257d-b206-48a3-9852-0bac23189a2d" providerId="ADAL" clId="{6BDC9FBD-8B65-4421-9177-21AD0A2BB2AE}" dt="2022-03-07T01:45:38.311" v="9" actId="47"/>
        <pc:sldMkLst>
          <pc:docMk/>
          <pc:sldMk cId="137169675" sldId="271"/>
        </pc:sldMkLst>
      </pc:sldChg>
      <pc:sldChg chg="del">
        <pc:chgData name="Sudhanya" userId="5047257d-b206-48a3-9852-0bac23189a2d" providerId="ADAL" clId="{6BDC9FBD-8B65-4421-9177-21AD0A2BB2AE}" dt="2022-03-07T01:45:38.500" v="10" actId="47"/>
        <pc:sldMkLst>
          <pc:docMk/>
          <pc:sldMk cId="2444122684" sldId="272"/>
        </pc:sldMkLst>
      </pc:sldChg>
      <pc:sldChg chg="del">
        <pc:chgData name="Sudhanya" userId="5047257d-b206-48a3-9852-0bac23189a2d" providerId="ADAL" clId="{6BDC9FBD-8B65-4421-9177-21AD0A2BB2AE}" dt="2022-03-07T01:45:38.813" v="11" actId="47"/>
        <pc:sldMkLst>
          <pc:docMk/>
          <pc:sldMk cId="2069623870" sldId="273"/>
        </pc:sldMkLst>
      </pc:sldChg>
      <pc:sldChg chg="modSp new mod">
        <pc:chgData name="Sudhanya" userId="5047257d-b206-48a3-9852-0bac23189a2d" providerId="ADAL" clId="{6BDC9FBD-8B65-4421-9177-21AD0A2BB2AE}" dt="2022-03-07T01:45:57.335" v="30" actId="20577"/>
        <pc:sldMkLst>
          <pc:docMk/>
          <pc:sldMk cId="4092415460" sldId="274"/>
        </pc:sldMkLst>
        <pc:spChg chg="mod">
          <ac:chgData name="Sudhanya" userId="5047257d-b206-48a3-9852-0bac23189a2d" providerId="ADAL" clId="{6BDC9FBD-8B65-4421-9177-21AD0A2BB2AE}" dt="2022-03-07T01:45:51.208" v="28" actId="20577"/>
          <ac:spMkLst>
            <pc:docMk/>
            <pc:sldMk cId="4092415460" sldId="274"/>
            <ac:spMk id="2" creationId="{6D54C6B1-A558-4481-B4F4-257F69FC2AF1}"/>
          </ac:spMkLst>
        </pc:spChg>
        <pc:spChg chg="mod">
          <ac:chgData name="Sudhanya" userId="5047257d-b206-48a3-9852-0bac23189a2d" providerId="ADAL" clId="{6BDC9FBD-8B65-4421-9177-21AD0A2BB2AE}" dt="2022-03-07T01:45:57.335" v="30" actId="20577"/>
          <ac:spMkLst>
            <pc:docMk/>
            <pc:sldMk cId="4092415460" sldId="274"/>
            <ac:spMk id="3" creationId="{EB14BE9C-5A8B-4C44-8B53-60AEC5779404}"/>
          </ac:spMkLst>
        </pc:spChg>
      </pc:sldChg>
      <pc:sldChg chg="modSp new mod">
        <pc:chgData name="Sudhanya" userId="5047257d-b206-48a3-9852-0bac23189a2d" providerId="ADAL" clId="{6BDC9FBD-8B65-4421-9177-21AD0A2BB2AE}" dt="2022-03-07T01:47:22.748" v="73" actId="20577"/>
        <pc:sldMkLst>
          <pc:docMk/>
          <pc:sldMk cId="4119854274" sldId="275"/>
        </pc:sldMkLst>
        <pc:spChg chg="mod">
          <ac:chgData name="Sudhanya" userId="5047257d-b206-48a3-9852-0bac23189a2d" providerId="ADAL" clId="{6BDC9FBD-8B65-4421-9177-21AD0A2BB2AE}" dt="2022-03-07T01:47:22.748" v="73" actId="20577"/>
          <ac:spMkLst>
            <pc:docMk/>
            <pc:sldMk cId="4119854274" sldId="275"/>
            <ac:spMk id="2" creationId="{F62A7C2C-59F4-4042-B9BD-3DDD2ACE4663}"/>
          </ac:spMkLst>
        </pc:spChg>
        <pc:spChg chg="mod">
          <ac:chgData name="Sudhanya" userId="5047257d-b206-48a3-9852-0bac23189a2d" providerId="ADAL" clId="{6BDC9FBD-8B65-4421-9177-21AD0A2BB2AE}" dt="2022-03-07T01:47:09.362" v="47" actId="20577"/>
          <ac:spMkLst>
            <pc:docMk/>
            <pc:sldMk cId="4119854274" sldId="275"/>
            <ac:spMk id="3" creationId="{F23E7B2B-BCDA-4222-B9F6-9A8DFD47FA88}"/>
          </ac:spMkLst>
        </pc:spChg>
      </pc:sldChg>
      <pc:sldChg chg="modSp new mod">
        <pc:chgData name="Sudhanya" userId="5047257d-b206-48a3-9852-0bac23189a2d" providerId="ADAL" clId="{6BDC9FBD-8B65-4421-9177-21AD0A2BB2AE}" dt="2022-03-07T01:50:15.582" v="149" actId="21"/>
        <pc:sldMkLst>
          <pc:docMk/>
          <pc:sldMk cId="836066100" sldId="276"/>
        </pc:sldMkLst>
        <pc:spChg chg="mod">
          <ac:chgData name="Sudhanya" userId="5047257d-b206-48a3-9852-0bac23189a2d" providerId="ADAL" clId="{6BDC9FBD-8B65-4421-9177-21AD0A2BB2AE}" dt="2022-03-07T01:47:39.864" v="92" actId="20577"/>
          <ac:spMkLst>
            <pc:docMk/>
            <pc:sldMk cId="836066100" sldId="276"/>
            <ac:spMk id="2" creationId="{3D9C0DF8-F4E9-4A6F-BA3C-69D17DF02CD7}"/>
          </ac:spMkLst>
        </pc:spChg>
        <pc:spChg chg="mod">
          <ac:chgData name="Sudhanya" userId="5047257d-b206-48a3-9852-0bac23189a2d" providerId="ADAL" clId="{6BDC9FBD-8B65-4421-9177-21AD0A2BB2AE}" dt="2022-03-07T01:50:15.582" v="149" actId="21"/>
          <ac:spMkLst>
            <pc:docMk/>
            <pc:sldMk cId="836066100" sldId="276"/>
            <ac:spMk id="3" creationId="{E437B4B7-D436-4460-A368-1FED8198C57A}"/>
          </ac:spMkLst>
        </pc:spChg>
      </pc:sldChg>
      <pc:sldChg chg="addSp delSp modSp new mod setBg">
        <pc:chgData name="Sudhanya" userId="5047257d-b206-48a3-9852-0bac23189a2d" providerId="ADAL" clId="{6BDC9FBD-8B65-4421-9177-21AD0A2BB2AE}" dt="2022-03-07T01:50:24.280" v="154" actId="27636"/>
        <pc:sldMkLst>
          <pc:docMk/>
          <pc:sldMk cId="1594632726" sldId="277"/>
        </pc:sldMkLst>
        <pc:spChg chg="del">
          <ac:chgData name="Sudhanya" userId="5047257d-b206-48a3-9852-0bac23189a2d" providerId="ADAL" clId="{6BDC9FBD-8B65-4421-9177-21AD0A2BB2AE}" dt="2022-03-07T01:49:40.325" v="144" actId="478"/>
          <ac:spMkLst>
            <pc:docMk/>
            <pc:sldMk cId="1594632726" sldId="277"/>
            <ac:spMk id="2" creationId="{06916E62-DE35-4226-8841-8595CBDF7422}"/>
          </ac:spMkLst>
        </pc:spChg>
        <pc:spChg chg="mod ord">
          <ac:chgData name="Sudhanya" userId="5047257d-b206-48a3-9852-0bac23189a2d" providerId="ADAL" clId="{6BDC9FBD-8B65-4421-9177-21AD0A2BB2AE}" dt="2022-03-07T01:50:24.280" v="154" actId="27636"/>
          <ac:spMkLst>
            <pc:docMk/>
            <pc:sldMk cId="1594632726" sldId="277"/>
            <ac:spMk id="3" creationId="{A60AA172-80D0-4BA9-8072-570D9D119224}"/>
          </ac:spMkLst>
        </pc:spChg>
        <pc:spChg chg="add">
          <ac:chgData name="Sudhanya" userId="5047257d-b206-48a3-9852-0bac23189a2d" providerId="ADAL" clId="{6BDC9FBD-8B65-4421-9177-21AD0A2BB2AE}" dt="2022-03-07T01:50:03.432" v="147" actId="26606"/>
          <ac:spMkLst>
            <pc:docMk/>
            <pc:sldMk cId="1594632726" sldId="277"/>
            <ac:spMk id="71" creationId="{22171661-0838-4942-A149-8C1B789266A2}"/>
          </ac:spMkLst>
        </pc:spChg>
        <pc:spChg chg="add">
          <ac:chgData name="Sudhanya" userId="5047257d-b206-48a3-9852-0bac23189a2d" providerId="ADAL" clId="{6BDC9FBD-8B65-4421-9177-21AD0A2BB2AE}" dt="2022-03-07T01:50:03.432" v="147" actId="26606"/>
          <ac:spMkLst>
            <pc:docMk/>
            <pc:sldMk cId="1594632726" sldId="277"/>
            <ac:spMk id="73" creationId="{4CFFC8CC-8357-4EAE-8DE4-28B285E7F62C}"/>
          </ac:spMkLst>
        </pc:spChg>
        <pc:picChg chg="add mod">
          <ac:chgData name="Sudhanya" userId="5047257d-b206-48a3-9852-0bac23189a2d" providerId="ADAL" clId="{6BDC9FBD-8B65-4421-9177-21AD0A2BB2AE}" dt="2022-03-07T01:50:03.432" v="147" actId="26606"/>
          <ac:picMkLst>
            <pc:docMk/>
            <pc:sldMk cId="1594632726" sldId="277"/>
            <ac:picMk id="1026" creationId="{31773E2F-8F9A-4070-8A3E-A085A4859A1C}"/>
          </ac:picMkLst>
        </pc:picChg>
        <pc:cxnChg chg="add">
          <ac:chgData name="Sudhanya" userId="5047257d-b206-48a3-9852-0bac23189a2d" providerId="ADAL" clId="{6BDC9FBD-8B65-4421-9177-21AD0A2BB2AE}" dt="2022-03-07T01:50:03.432" v="147" actId="26606"/>
          <ac:cxnSpMkLst>
            <pc:docMk/>
            <pc:sldMk cId="1594632726" sldId="277"/>
            <ac:cxnSpMk id="75" creationId="{BB04A404-AF1E-4EC9-AF7D-46C68BFCEBB6}"/>
          </ac:cxnSpMkLst>
        </pc:cxnChg>
      </pc:sldChg>
      <pc:sldChg chg="addSp delSp modSp new mod setBg">
        <pc:chgData name="Sudhanya" userId="5047257d-b206-48a3-9852-0bac23189a2d" providerId="ADAL" clId="{6BDC9FBD-8B65-4421-9177-21AD0A2BB2AE}" dt="2022-03-07T01:51:45.415" v="179" actId="14100"/>
        <pc:sldMkLst>
          <pc:docMk/>
          <pc:sldMk cId="3585370476" sldId="278"/>
        </pc:sldMkLst>
        <pc:spChg chg="mod">
          <ac:chgData name="Sudhanya" userId="5047257d-b206-48a3-9852-0bac23189a2d" providerId="ADAL" clId="{6BDC9FBD-8B65-4421-9177-21AD0A2BB2AE}" dt="2022-03-07T01:51:40.428" v="176" actId="14100"/>
          <ac:spMkLst>
            <pc:docMk/>
            <pc:sldMk cId="3585370476" sldId="278"/>
            <ac:spMk id="2" creationId="{267DDB56-5FE6-4F07-AF65-3E8570FCB75F}"/>
          </ac:spMkLst>
        </pc:spChg>
        <pc:spChg chg="mod ord">
          <ac:chgData name="Sudhanya" userId="5047257d-b206-48a3-9852-0bac23189a2d" providerId="ADAL" clId="{6BDC9FBD-8B65-4421-9177-21AD0A2BB2AE}" dt="2022-03-07T01:51:34.187" v="174" actId="14100"/>
          <ac:spMkLst>
            <pc:docMk/>
            <pc:sldMk cId="3585370476" sldId="278"/>
            <ac:spMk id="3" creationId="{014822F7-BFF2-4216-B8C3-D5897714E071}"/>
          </ac:spMkLst>
        </pc:spChg>
        <pc:spChg chg="add del">
          <ac:chgData name="Sudhanya" userId="5047257d-b206-48a3-9852-0bac23189a2d" providerId="ADAL" clId="{6BDC9FBD-8B65-4421-9177-21AD0A2BB2AE}" dt="2022-03-07T01:51:11.193" v="169" actId="26606"/>
          <ac:spMkLst>
            <pc:docMk/>
            <pc:sldMk cId="3585370476" sldId="278"/>
            <ac:spMk id="71" creationId="{15F0A9D0-BB35-4CAB-B92D-E061B9D8E3BD}"/>
          </ac:spMkLst>
        </pc:spChg>
        <pc:spChg chg="add">
          <ac:chgData name="Sudhanya" userId="5047257d-b206-48a3-9852-0bac23189a2d" providerId="ADAL" clId="{6BDC9FBD-8B65-4421-9177-21AD0A2BB2AE}" dt="2022-03-07T01:51:11.196" v="170" actId="26606"/>
          <ac:spMkLst>
            <pc:docMk/>
            <pc:sldMk cId="3585370476" sldId="278"/>
            <ac:spMk id="2052" creationId="{22171661-0838-4942-A149-8C1B789266A2}"/>
          </ac:spMkLst>
        </pc:spChg>
        <pc:spChg chg="add">
          <ac:chgData name="Sudhanya" userId="5047257d-b206-48a3-9852-0bac23189a2d" providerId="ADAL" clId="{6BDC9FBD-8B65-4421-9177-21AD0A2BB2AE}" dt="2022-03-07T01:51:11.196" v="170" actId="26606"/>
          <ac:spMkLst>
            <pc:docMk/>
            <pc:sldMk cId="3585370476" sldId="278"/>
            <ac:spMk id="2053" creationId="{4CFFC8CC-8357-4EAE-8DE4-28B285E7F62C}"/>
          </ac:spMkLst>
        </pc:spChg>
        <pc:picChg chg="add mod">
          <ac:chgData name="Sudhanya" userId="5047257d-b206-48a3-9852-0bac23189a2d" providerId="ADAL" clId="{6BDC9FBD-8B65-4421-9177-21AD0A2BB2AE}" dt="2022-03-07T01:51:45.415" v="179" actId="14100"/>
          <ac:picMkLst>
            <pc:docMk/>
            <pc:sldMk cId="3585370476" sldId="278"/>
            <ac:picMk id="2050" creationId="{4907C17C-4230-4A12-8760-E162D4AE39A7}"/>
          </ac:picMkLst>
        </pc:picChg>
        <pc:cxnChg chg="add del">
          <ac:chgData name="Sudhanya" userId="5047257d-b206-48a3-9852-0bac23189a2d" providerId="ADAL" clId="{6BDC9FBD-8B65-4421-9177-21AD0A2BB2AE}" dt="2022-03-07T01:51:11.193" v="169" actId="26606"/>
          <ac:cxnSpMkLst>
            <pc:docMk/>
            <pc:sldMk cId="3585370476" sldId="278"/>
            <ac:cxnSpMk id="73" creationId="{52F5DE35-776B-4C7D-AF2E-514E68BDD2F6}"/>
          </ac:cxnSpMkLst>
        </pc:cxnChg>
        <pc:cxnChg chg="add del">
          <ac:chgData name="Sudhanya" userId="5047257d-b206-48a3-9852-0bac23189a2d" providerId="ADAL" clId="{6BDC9FBD-8B65-4421-9177-21AD0A2BB2AE}" dt="2022-03-07T01:51:11.193" v="169" actId="26606"/>
          <ac:cxnSpMkLst>
            <pc:docMk/>
            <pc:sldMk cId="3585370476" sldId="278"/>
            <ac:cxnSpMk id="75" creationId="{4A65E4E8-1272-4386-BDFE-0129D7A7E2D4}"/>
          </ac:cxnSpMkLst>
        </pc:cxnChg>
        <pc:cxnChg chg="add del">
          <ac:chgData name="Sudhanya" userId="5047257d-b206-48a3-9852-0bac23189a2d" providerId="ADAL" clId="{6BDC9FBD-8B65-4421-9177-21AD0A2BB2AE}" dt="2022-03-07T01:51:11.193" v="169" actId="26606"/>
          <ac:cxnSpMkLst>
            <pc:docMk/>
            <pc:sldMk cId="3585370476" sldId="278"/>
            <ac:cxnSpMk id="77" creationId="{A6515F51-DBC6-42B8-9C34-749F69BB6561}"/>
          </ac:cxnSpMkLst>
        </pc:cxnChg>
        <pc:cxnChg chg="add del">
          <ac:chgData name="Sudhanya" userId="5047257d-b206-48a3-9852-0bac23189a2d" providerId="ADAL" clId="{6BDC9FBD-8B65-4421-9177-21AD0A2BB2AE}" dt="2022-03-07T01:51:11.193" v="169" actId="26606"/>
          <ac:cxnSpMkLst>
            <pc:docMk/>
            <pc:sldMk cId="3585370476" sldId="278"/>
            <ac:cxnSpMk id="79" creationId="{873F5967-4993-405D-A3E6-84DCEFF44C2A}"/>
          </ac:cxnSpMkLst>
        </pc:cxnChg>
        <pc:cxnChg chg="add del">
          <ac:chgData name="Sudhanya" userId="5047257d-b206-48a3-9852-0bac23189a2d" providerId="ADAL" clId="{6BDC9FBD-8B65-4421-9177-21AD0A2BB2AE}" dt="2022-03-07T01:51:11.193" v="169" actId="26606"/>
          <ac:cxnSpMkLst>
            <pc:docMk/>
            <pc:sldMk cId="3585370476" sldId="278"/>
            <ac:cxnSpMk id="81" creationId="{A3A523CC-BD6C-4A0D-B9DB-1DC2CE1E22F0}"/>
          </ac:cxnSpMkLst>
        </pc:cxnChg>
        <pc:cxnChg chg="add">
          <ac:chgData name="Sudhanya" userId="5047257d-b206-48a3-9852-0bac23189a2d" providerId="ADAL" clId="{6BDC9FBD-8B65-4421-9177-21AD0A2BB2AE}" dt="2022-03-07T01:51:11.196" v="170" actId="26606"/>
          <ac:cxnSpMkLst>
            <pc:docMk/>
            <pc:sldMk cId="3585370476" sldId="278"/>
            <ac:cxnSpMk id="2054" creationId="{BB04A404-AF1E-4EC9-AF7D-46C68BFCEBB6}"/>
          </ac:cxnSpMkLst>
        </pc:cxnChg>
      </pc:sldChg>
      <pc:sldChg chg="addSp delSp modSp new mod">
        <pc:chgData name="Sudhanya" userId="5047257d-b206-48a3-9852-0bac23189a2d" providerId="ADAL" clId="{6BDC9FBD-8B65-4421-9177-21AD0A2BB2AE}" dt="2022-03-07T02:09:46.079" v="340" actId="1035"/>
        <pc:sldMkLst>
          <pc:docMk/>
          <pc:sldMk cId="1907095539" sldId="279"/>
        </pc:sldMkLst>
        <pc:spChg chg="del">
          <ac:chgData name="Sudhanya" userId="5047257d-b206-48a3-9852-0bac23189a2d" providerId="ADAL" clId="{6BDC9FBD-8B65-4421-9177-21AD0A2BB2AE}" dt="2022-03-07T01:52:20.154" v="181" actId="478"/>
          <ac:spMkLst>
            <pc:docMk/>
            <pc:sldMk cId="1907095539" sldId="279"/>
            <ac:spMk id="2" creationId="{629FDAC6-F153-4830-8BC9-94543AAF288A}"/>
          </ac:spMkLst>
        </pc:spChg>
        <pc:spChg chg="del">
          <ac:chgData name="Sudhanya" userId="5047257d-b206-48a3-9852-0bac23189a2d" providerId="ADAL" clId="{6BDC9FBD-8B65-4421-9177-21AD0A2BB2AE}" dt="2022-03-07T01:52:21.979" v="182" actId="478"/>
          <ac:spMkLst>
            <pc:docMk/>
            <pc:sldMk cId="1907095539" sldId="279"/>
            <ac:spMk id="3" creationId="{7C41F596-1025-4EAD-A2FC-2933C1CD86BE}"/>
          </ac:spMkLst>
        </pc:spChg>
        <pc:spChg chg="add del">
          <ac:chgData name="Sudhanya" userId="5047257d-b206-48a3-9852-0bac23189a2d" providerId="ADAL" clId="{6BDC9FBD-8B65-4421-9177-21AD0A2BB2AE}" dt="2022-03-07T01:52:34.438" v="189" actId="22"/>
          <ac:spMkLst>
            <pc:docMk/>
            <pc:sldMk cId="1907095539" sldId="279"/>
            <ac:spMk id="6" creationId="{41D3FA0C-AB22-4E94-8720-74CC04C36FE8}"/>
          </ac:spMkLst>
        </pc:spChg>
        <pc:spChg chg="add del">
          <ac:chgData name="Sudhanya" userId="5047257d-b206-48a3-9852-0bac23189a2d" providerId="ADAL" clId="{6BDC9FBD-8B65-4421-9177-21AD0A2BB2AE}" dt="2022-03-07T01:52:53.532" v="200" actId="22"/>
          <ac:spMkLst>
            <pc:docMk/>
            <pc:sldMk cId="1907095539" sldId="279"/>
            <ac:spMk id="10" creationId="{2BABE905-91F7-4247-9205-CC59F1D82D30}"/>
          </ac:spMkLst>
        </pc:spChg>
        <pc:spChg chg="add del">
          <ac:chgData name="Sudhanya" userId="5047257d-b206-48a3-9852-0bac23189a2d" providerId="ADAL" clId="{6BDC9FBD-8B65-4421-9177-21AD0A2BB2AE}" dt="2022-03-07T01:57:20.990" v="202" actId="22"/>
          <ac:spMkLst>
            <pc:docMk/>
            <pc:sldMk cId="1907095539" sldId="279"/>
            <ac:spMk id="12" creationId="{5BD34EE7-1D75-4EF0-A27C-B3C00D9133D9}"/>
          </ac:spMkLst>
        </pc:spChg>
        <pc:graphicFrameChg chg="add del mod modGraphic">
          <ac:chgData name="Sudhanya" userId="5047257d-b206-48a3-9852-0bac23189a2d" providerId="ADAL" clId="{6BDC9FBD-8B65-4421-9177-21AD0A2BB2AE}" dt="2022-03-07T01:52:29.823" v="186"/>
          <ac:graphicFrameMkLst>
            <pc:docMk/>
            <pc:sldMk cId="1907095539" sldId="279"/>
            <ac:graphicFrameMk id="4" creationId="{8DA643E5-14C0-41E8-A316-54A181247A6B}"/>
          </ac:graphicFrameMkLst>
        </pc:graphicFrameChg>
        <pc:graphicFrameChg chg="add del mod modGraphic">
          <ac:chgData name="Sudhanya" userId="5047257d-b206-48a3-9852-0bac23189a2d" providerId="ADAL" clId="{6BDC9FBD-8B65-4421-9177-21AD0A2BB2AE}" dt="2022-03-07T01:52:43.725" v="193"/>
          <ac:graphicFrameMkLst>
            <pc:docMk/>
            <pc:sldMk cId="1907095539" sldId="279"/>
            <ac:graphicFrameMk id="7" creationId="{CB4F2188-3944-436B-B703-F2123859438F}"/>
          </ac:graphicFrameMkLst>
        </pc:graphicFrameChg>
        <pc:graphicFrameChg chg="add del mod modGraphic">
          <ac:chgData name="Sudhanya" userId="5047257d-b206-48a3-9852-0bac23189a2d" providerId="ADAL" clId="{6BDC9FBD-8B65-4421-9177-21AD0A2BB2AE}" dt="2022-03-07T01:52:49.185" v="197"/>
          <ac:graphicFrameMkLst>
            <pc:docMk/>
            <pc:sldMk cId="1907095539" sldId="279"/>
            <ac:graphicFrameMk id="8" creationId="{9823A8FA-CE54-4641-ABB3-E5D610D320FA}"/>
          </ac:graphicFrameMkLst>
        </pc:graphicFrameChg>
        <pc:graphicFrameChg chg="add mod modGraphic">
          <ac:chgData name="Sudhanya" userId="5047257d-b206-48a3-9852-0bac23189a2d" providerId="ADAL" clId="{6BDC9FBD-8B65-4421-9177-21AD0A2BB2AE}" dt="2022-03-07T02:09:46.079" v="340" actId="1035"/>
          <ac:graphicFrameMkLst>
            <pc:docMk/>
            <pc:sldMk cId="1907095539" sldId="279"/>
            <ac:graphicFrameMk id="13" creationId="{9856704D-9A7C-492F-8153-D7F19AE0656B}"/>
          </ac:graphicFrameMkLst>
        </pc:graphicFrameChg>
      </pc:sldChg>
      <pc:sldChg chg="addSp delSp modSp new mod setBg">
        <pc:chgData name="Sudhanya" userId="5047257d-b206-48a3-9852-0bac23189a2d" providerId="ADAL" clId="{6BDC9FBD-8B65-4421-9177-21AD0A2BB2AE}" dt="2022-03-07T02:11:13.731" v="357" actId="14100"/>
        <pc:sldMkLst>
          <pc:docMk/>
          <pc:sldMk cId="406735460" sldId="280"/>
        </pc:sldMkLst>
        <pc:spChg chg="mod">
          <ac:chgData name="Sudhanya" userId="5047257d-b206-48a3-9852-0bac23189a2d" providerId="ADAL" clId="{6BDC9FBD-8B65-4421-9177-21AD0A2BB2AE}" dt="2022-03-07T02:11:02.571" v="354" actId="26606"/>
          <ac:spMkLst>
            <pc:docMk/>
            <pc:sldMk cId="406735460" sldId="280"/>
            <ac:spMk id="2" creationId="{8036527E-0CE0-4F4E-9754-57D3858BF968}"/>
          </ac:spMkLst>
        </pc:spChg>
        <pc:spChg chg="mod ord">
          <ac:chgData name="Sudhanya" userId="5047257d-b206-48a3-9852-0bac23189a2d" providerId="ADAL" clId="{6BDC9FBD-8B65-4421-9177-21AD0A2BB2AE}" dt="2022-03-07T02:11:02.571" v="354" actId="26606"/>
          <ac:spMkLst>
            <pc:docMk/>
            <pc:sldMk cId="406735460" sldId="280"/>
            <ac:spMk id="3" creationId="{0283C5AB-08B1-4578-A3F7-467B0F6657E6}"/>
          </ac:spMkLst>
        </pc:spChg>
        <pc:spChg chg="add del">
          <ac:chgData name="Sudhanya" userId="5047257d-b206-48a3-9852-0bac23189a2d" providerId="ADAL" clId="{6BDC9FBD-8B65-4421-9177-21AD0A2BB2AE}" dt="2022-03-07T02:11:02.571" v="354" actId="26606"/>
          <ac:spMkLst>
            <pc:docMk/>
            <pc:sldMk cId="406735460" sldId="280"/>
            <ac:spMk id="71" creationId="{15F0A9D0-BB35-4CAB-B92D-E061B9D8E3BD}"/>
          </ac:spMkLst>
        </pc:spChg>
        <pc:spChg chg="add">
          <ac:chgData name="Sudhanya" userId="5047257d-b206-48a3-9852-0bac23189a2d" providerId="ADAL" clId="{6BDC9FBD-8B65-4421-9177-21AD0A2BB2AE}" dt="2022-03-07T02:11:02.571" v="354" actId="26606"/>
          <ac:spMkLst>
            <pc:docMk/>
            <pc:sldMk cId="406735460" sldId="280"/>
            <ac:spMk id="135" creationId="{DD16DE02-C2C8-477C-9FD7-70A983BDEA14}"/>
          </ac:spMkLst>
        </pc:spChg>
        <pc:spChg chg="add">
          <ac:chgData name="Sudhanya" userId="5047257d-b206-48a3-9852-0bac23189a2d" providerId="ADAL" clId="{6BDC9FBD-8B65-4421-9177-21AD0A2BB2AE}" dt="2022-03-07T02:11:02.571" v="354" actId="26606"/>
          <ac:spMkLst>
            <pc:docMk/>
            <pc:sldMk cId="406735460" sldId="280"/>
            <ac:spMk id="137" creationId="{D13AF29F-D5EC-4489-BF8F-3B356C5972CD}"/>
          </ac:spMkLst>
        </pc:spChg>
        <pc:picChg chg="add mod">
          <ac:chgData name="Sudhanya" userId="5047257d-b206-48a3-9852-0bac23189a2d" providerId="ADAL" clId="{6BDC9FBD-8B65-4421-9177-21AD0A2BB2AE}" dt="2022-03-07T02:11:13.731" v="357" actId="14100"/>
          <ac:picMkLst>
            <pc:docMk/>
            <pc:sldMk cId="406735460" sldId="280"/>
            <ac:picMk id="4098" creationId="{FDFFDA68-12E4-4B7E-A084-6387AB230672}"/>
          </ac:picMkLst>
        </pc:picChg>
        <pc:cxnChg chg="add del">
          <ac:chgData name="Sudhanya" userId="5047257d-b206-48a3-9852-0bac23189a2d" providerId="ADAL" clId="{6BDC9FBD-8B65-4421-9177-21AD0A2BB2AE}" dt="2022-03-07T02:11:02.571" v="354" actId="26606"/>
          <ac:cxnSpMkLst>
            <pc:docMk/>
            <pc:sldMk cId="406735460" sldId="280"/>
            <ac:cxnSpMk id="73" creationId="{52F5DE35-776B-4C7D-AF2E-514E68BDD2F6}"/>
          </ac:cxnSpMkLst>
        </pc:cxnChg>
        <pc:cxnChg chg="add del">
          <ac:chgData name="Sudhanya" userId="5047257d-b206-48a3-9852-0bac23189a2d" providerId="ADAL" clId="{6BDC9FBD-8B65-4421-9177-21AD0A2BB2AE}" dt="2022-03-07T02:11:02.571" v="354" actId="26606"/>
          <ac:cxnSpMkLst>
            <pc:docMk/>
            <pc:sldMk cId="406735460" sldId="280"/>
            <ac:cxnSpMk id="75" creationId="{4A65E4E8-1272-4386-BDFE-0129D7A7E2D4}"/>
          </ac:cxnSpMkLst>
        </pc:cxnChg>
        <pc:cxnChg chg="add del">
          <ac:chgData name="Sudhanya" userId="5047257d-b206-48a3-9852-0bac23189a2d" providerId="ADAL" clId="{6BDC9FBD-8B65-4421-9177-21AD0A2BB2AE}" dt="2022-03-07T02:11:02.571" v="354" actId="26606"/>
          <ac:cxnSpMkLst>
            <pc:docMk/>
            <pc:sldMk cId="406735460" sldId="280"/>
            <ac:cxnSpMk id="77" creationId="{A6515F51-DBC6-42B8-9C34-749F69BB6561}"/>
          </ac:cxnSpMkLst>
        </pc:cxnChg>
        <pc:cxnChg chg="add del">
          <ac:chgData name="Sudhanya" userId="5047257d-b206-48a3-9852-0bac23189a2d" providerId="ADAL" clId="{6BDC9FBD-8B65-4421-9177-21AD0A2BB2AE}" dt="2022-03-07T02:11:02.571" v="354" actId="26606"/>
          <ac:cxnSpMkLst>
            <pc:docMk/>
            <pc:sldMk cId="406735460" sldId="280"/>
            <ac:cxnSpMk id="79" creationId="{873F5967-4993-405D-A3E6-84DCEFF44C2A}"/>
          </ac:cxnSpMkLst>
        </pc:cxnChg>
        <pc:cxnChg chg="add del">
          <ac:chgData name="Sudhanya" userId="5047257d-b206-48a3-9852-0bac23189a2d" providerId="ADAL" clId="{6BDC9FBD-8B65-4421-9177-21AD0A2BB2AE}" dt="2022-03-07T02:11:02.571" v="354" actId="26606"/>
          <ac:cxnSpMkLst>
            <pc:docMk/>
            <pc:sldMk cId="406735460" sldId="280"/>
            <ac:cxnSpMk id="81" creationId="{A3A523CC-BD6C-4A0D-B9DB-1DC2CE1E22F0}"/>
          </ac:cxnSpMkLst>
        </pc:cxnChg>
        <pc:cxnChg chg="add">
          <ac:chgData name="Sudhanya" userId="5047257d-b206-48a3-9852-0bac23189a2d" providerId="ADAL" clId="{6BDC9FBD-8B65-4421-9177-21AD0A2BB2AE}" dt="2022-03-07T02:11:02.571" v="354" actId="26606"/>
          <ac:cxnSpMkLst>
            <pc:docMk/>
            <pc:sldMk cId="406735460" sldId="280"/>
            <ac:cxnSpMk id="139" creationId="{7E9156A3-927F-4136-8FB7-01C3618C7100}"/>
          </ac:cxnSpMkLst>
        </pc:cxnChg>
        <pc:cxnChg chg="add">
          <ac:chgData name="Sudhanya" userId="5047257d-b206-48a3-9852-0bac23189a2d" providerId="ADAL" clId="{6BDC9FBD-8B65-4421-9177-21AD0A2BB2AE}" dt="2022-03-07T02:11:02.571" v="354" actId="26606"/>
          <ac:cxnSpMkLst>
            <pc:docMk/>
            <pc:sldMk cId="406735460" sldId="280"/>
            <ac:cxnSpMk id="141" creationId="{E0B04D5A-A705-45EA-8F0E-8DA2EA396D99}"/>
          </ac:cxnSpMkLst>
        </pc:cxnChg>
        <pc:cxnChg chg="add">
          <ac:chgData name="Sudhanya" userId="5047257d-b206-48a3-9852-0bac23189a2d" providerId="ADAL" clId="{6BDC9FBD-8B65-4421-9177-21AD0A2BB2AE}" dt="2022-03-07T02:11:02.571" v="354" actId="26606"/>
          <ac:cxnSpMkLst>
            <pc:docMk/>
            <pc:sldMk cId="406735460" sldId="280"/>
            <ac:cxnSpMk id="143" creationId="{6CCB4E4B-EC5D-4D4F-BFDF-CEDF17F65D7E}"/>
          </ac:cxnSpMkLst>
        </pc:cxnChg>
        <pc:cxnChg chg="add">
          <ac:chgData name="Sudhanya" userId="5047257d-b206-48a3-9852-0bac23189a2d" providerId="ADAL" clId="{6BDC9FBD-8B65-4421-9177-21AD0A2BB2AE}" dt="2022-03-07T02:11:02.571" v="354" actId="26606"/>
          <ac:cxnSpMkLst>
            <pc:docMk/>
            <pc:sldMk cId="406735460" sldId="280"/>
            <ac:cxnSpMk id="145" creationId="{F21D6D56-9A24-42C0-A137-242CEED58C7B}"/>
          </ac:cxnSpMkLst>
        </pc:cxnChg>
        <pc:cxnChg chg="add">
          <ac:chgData name="Sudhanya" userId="5047257d-b206-48a3-9852-0bac23189a2d" providerId="ADAL" clId="{6BDC9FBD-8B65-4421-9177-21AD0A2BB2AE}" dt="2022-03-07T02:11:02.571" v="354" actId="26606"/>
          <ac:cxnSpMkLst>
            <pc:docMk/>
            <pc:sldMk cId="406735460" sldId="280"/>
            <ac:cxnSpMk id="147" creationId="{8E2A4864-4454-4BC4-8DC2-078B4DAC4888}"/>
          </ac:cxnSpMkLst>
        </pc:cxnChg>
      </pc:sldChg>
      <pc:sldChg chg="modSp new mod">
        <pc:chgData name="Sudhanya" userId="5047257d-b206-48a3-9852-0bac23189a2d" providerId="ADAL" clId="{6BDC9FBD-8B65-4421-9177-21AD0A2BB2AE}" dt="2022-03-07T02:14:07.125" v="372"/>
        <pc:sldMkLst>
          <pc:docMk/>
          <pc:sldMk cId="1728821114" sldId="281"/>
        </pc:sldMkLst>
        <pc:spChg chg="mod">
          <ac:chgData name="Sudhanya" userId="5047257d-b206-48a3-9852-0bac23189a2d" providerId="ADAL" clId="{6BDC9FBD-8B65-4421-9177-21AD0A2BB2AE}" dt="2022-03-07T02:11:33.530" v="361"/>
          <ac:spMkLst>
            <pc:docMk/>
            <pc:sldMk cId="1728821114" sldId="281"/>
            <ac:spMk id="2" creationId="{1D4EC91C-ECA3-4F13-BEBD-4B3636DF35F7}"/>
          </ac:spMkLst>
        </pc:spChg>
        <pc:spChg chg="mod">
          <ac:chgData name="Sudhanya" userId="5047257d-b206-48a3-9852-0bac23189a2d" providerId="ADAL" clId="{6BDC9FBD-8B65-4421-9177-21AD0A2BB2AE}" dt="2022-03-07T02:14:07.125" v="372"/>
          <ac:spMkLst>
            <pc:docMk/>
            <pc:sldMk cId="1728821114" sldId="281"/>
            <ac:spMk id="3" creationId="{3505F7C3-83F4-4DED-8731-2364F0FAB05A}"/>
          </ac:spMkLst>
        </pc:spChg>
      </pc:sldChg>
      <pc:sldChg chg="modSp new mod">
        <pc:chgData name="Sudhanya" userId="5047257d-b206-48a3-9852-0bac23189a2d" providerId="ADAL" clId="{6BDC9FBD-8B65-4421-9177-21AD0A2BB2AE}" dt="2022-03-07T02:15:41.145" v="395" actId="27636"/>
        <pc:sldMkLst>
          <pc:docMk/>
          <pc:sldMk cId="2882501653" sldId="282"/>
        </pc:sldMkLst>
        <pc:spChg chg="mod">
          <ac:chgData name="Sudhanya" userId="5047257d-b206-48a3-9852-0bac23189a2d" providerId="ADAL" clId="{6BDC9FBD-8B65-4421-9177-21AD0A2BB2AE}" dt="2022-03-07T02:14:49.832" v="375" actId="20577"/>
          <ac:spMkLst>
            <pc:docMk/>
            <pc:sldMk cId="2882501653" sldId="282"/>
            <ac:spMk id="2" creationId="{A46A8C23-AD33-4CBD-A725-2E5FCBC9EDA6}"/>
          </ac:spMkLst>
        </pc:spChg>
        <pc:spChg chg="mod">
          <ac:chgData name="Sudhanya" userId="5047257d-b206-48a3-9852-0bac23189a2d" providerId="ADAL" clId="{6BDC9FBD-8B65-4421-9177-21AD0A2BB2AE}" dt="2022-03-07T02:15:41.145" v="395" actId="27636"/>
          <ac:spMkLst>
            <pc:docMk/>
            <pc:sldMk cId="2882501653" sldId="282"/>
            <ac:spMk id="3" creationId="{C70F7468-AB56-4882-A799-AE78C45B4D22}"/>
          </ac:spMkLst>
        </pc:spChg>
      </pc:sldChg>
      <pc:sldChg chg="modSp new mod modNotesTx">
        <pc:chgData name="Sudhanya" userId="5047257d-b206-48a3-9852-0bac23189a2d" providerId="ADAL" clId="{6BDC9FBD-8B65-4421-9177-21AD0A2BB2AE}" dt="2022-03-07T02:26:24.431" v="449"/>
        <pc:sldMkLst>
          <pc:docMk/>
          <pc:sldMk cId="3201135596" sldId="283"/>
        </pc:sldMkLst>
        <pc:spChg chg="mod">
          <ac:chgData name="Sudhanya" userId="5047257d-b206-48a3-9852-0bac23189a2d" providerId="ADAL" clId="{6BDC9FBD-8B65-4421-9177-21AD0A2BB2AE}" dt="2022-03-07T02:17:18.735" v="397"/>
          <ac:spMkLst>
            <pc:docMk/>
            <pc:sldMk cId="3201135596" sldId="283"/>
            <ac:spMk id="2" creationId="{2524BB1D-695A-46C9-893A-8B1CF98585C8}"/>
          </ac:spMkLst>
        </pc:spChg>
        <pc:spChg chg="mod">
          <ac:chgData name="Sudhanya" userId="5047257d-b206-48a3-9852-0bac23189a2d" providerId="ADAL" clId="{6BDC9FBD-8B65-4421-9177-21AD0A2BB2AE}" dt="2022-03-07T02:17:56.232" v="417" actId="27636"/>
          <ac:spMkLst>
            <pc:docMk/>
            <pc:sldMk cId="3201135596" sldId="283"/>
            <ac:spMk id="3" creationId="{73E14468-74CF-4651-AC40-3461F0AB0F27}"/>
          </ac:spMkLst>
        </pc:spChg>
      </pc:sldChg>
      <pc:sldChg chg="modSp new mod">
        <pc:chgData name="Sudhanya" userId="5047257d-b206-48a3-9852-0bac23189a2d" providerId="ADAL" clId="{6BDC9FBD-8B65-4421-9177-21AD0A2BB2AE}" dt="2022-03-07T02:18:47.835" v="438" actId="313"/>
        <pc:sldMkLst>
          <pc:docMk/>
          <pc:sldMk cId="4143838075" sldId="284"/>
        </pc:sldMkLst>
        <pc:spChg chg="mod">
          <ac:chgData name="Sudhanya" userId="5047257d-b206-48a3-9852-0bac23189a2d" providerId="ADAL" clId="{6BDC9FBD-8B65-4421-9177-21AD0A2BB2AE}" dt="2022-03-07T02:18:14.279" v="419"/>
          <ac:spMkLst>
            <pc:docMk/>
            <pc:sldMk cId="4143838075" sldId="284"/>
            <ac:spMk id="2" creationId="{287BD602-301A-4D71-B0E9-E44F4130FB11}"/>
          </ac:spMkLst>
        </pc:spChg>
        <pc:spChg chg="mod">
          <ac:chgData name="Sudhanya" userId="5047257d-b206-48a3-9852-0bac23189a2d" providerId="ADAL" clId="{6BDC9FBD-8B65-4421-9177-21AD0A2BB2AE}" dt="2022-03-07T02:18:47.835" v="438" actId="313"/>
          <ac:spMkLst>
            <pc:docMk/>
            <pc:sldMk cId="4143838075" sldId="284"/>
            <ac:spMk id="3" creationId="{4700D2B2-B2C8-443F-A3DE-2248D4E9C263}"/>
          </ac:spMkLst>
        </pc:spChg>
      </pc:sldChg>
      <pc:sldChg chg="addSp delSp modSp new mod">
        <pc:chgData name="Sudhanya" userId="5047257d-b206-48a3-9852-0bac23189a2d" providerId="ADAL" clId="{6BDC9FBD-8B65-4421-9177-21AD0A2BB2AE}" dt="2022-03-07T02:20:21.553" v="448" actId="14100"/>
        <pc:sldMkLst>
          <pc:docMk/>
          <pc:sldMk cId="200997835" sldId="285"/>
        </pc:sldMkLst>
        <pc:spChg chg="del">
          <ac:chgData name="Sudhanya" userId="5047257d-b206-48a3-9852-0bac23189a2d" providerId="ADAL" clId="{6BDC9FBD-8B65-4421-9177-21AD0A2BB2AE}" dt="2022-03-07T02:19:06.804" v="441" actId="478"/>
          <ac:spMkLst>
            <pc:docMk/>
            <pc:sldMk cId="200997835" sldId="285"/>
            <ac:spMk id="2" creationId="{BEA2E2A4-B0C6-468C-A1DB-402C8A73A558}"/>
          </ac:spMkLst>
        </pc:spChg>
        <pc:spChg chg="del">
          <ac:chgData name="Sudhanya" userId="5047257d-b206-48a3-9852-0bac23189a2d" providerId="ADAL" clId="{6BDC9FBD-8B65-4421-9177-21AD0A2BB2AE}" dt="2022-03-07T02:19:05.186" v="440" actId="478"/>
          <ac:spMkLst>
            <pc:docMk/>
            <pc:sldMk cId="200997835" sldId="285"/>
            <ac:spMk id="3" creationId="{23D70A6A-9BFF-4660-AF45-FBBE4DDB193B}"/>
          </ac:spMkLst>
        </pc:spChg>
        <pc:graphicFrameChg chg="add mod modGraphic">
          <ac:chgData name="Sudhanya" userId="5047257d-b206-48a3-9852-0bac23189a2d" providerId="ADAL" clId="{6BDC9FBD-8B65-4421-9177-21AD0A2BB2AE}" dt="2022-03-07T02:20:21.553" v="448" actId="14100"/>
          <ac:graphicFrameMkLst>
            <pc:docMk/>
            <pc:sldMk cId="200997835" sldId="285"/>
            <ac:graphicFrameMk id="4" creationId="{4591794D-3696-4010-9E73-22A273AD949B}"/>
          </ac:graphicFrameMkLst>
        </pc:graphicFrameChg>
      </pc:sldChg>
      <pc:sldChg chg="modSp new mod">
        <pc:chgData name="Sudhanya" userId="5047257d-b206-48a3-9852-0bac23189a2d" providerId="ADAL" clId="{6BDC9FBD-8B65-4421-9177-21AD0A2BB2AE}" dt="2022-03-07T03:10:47.354" v="460" actId="20577"/>
        <pc:sldMkLst>
          <pc:docMk/>
          <pc:sldMk cId="1310643481" sldId="286"/>
        </pc:sldMkLst>
        <pc:spChg chg="mod">
          <ac:chgData name="Sudhanya" userId="5047257d-b206-48a3-9852-0bac23189a2d" providerId="ADAL" clId="{6BDC9FBD-8B65-4421-9177-21AD0A2BB2AE}" dt="2022-03-07T03:10:12.506" v="456" actId="20577"/>
          <ac:spMkLst>
            <pc:docMk/>
            <pc:sldMk cId="1310643481" sldId="286"/>
            <ac:spMk id="2" creationId="{3FBAD585-D501-4A96-8C7B-6C9A2B3EED3B}"/>
          </ac:spMkLst>
        </pc:spChg>
        <pc:spChg chg="mod">
          <ac:chgData name="Sudhanya" userId="5047257d-b206-48a3-9852-0bac23189a2d" providerId="ADAL" clId="{6BDC9FBD-8B65-4421-9177-21AD0A2BB2AE}" dt="2022-03-07T03:10:47.354" v="460" actId="20577"/>
          <ac:spMkLst>
            <pc:docMk/>
            <pc:sldMk cId="1310643481" sldId="286"/>
            <ac:spMk id="3" creationId="{B3AD42AF-A0FD-4521-B50B-4D521E983867}"/>
          </ac:spMkLst>
        </pc:spChg>
      </pc:sldChg>
      <pc:sldChg chg="modSp new mod">
        <pc:chgData name="Sudhanya" userId="5047257d-b206-48a3-9852-0bac23189a2d" providerId="ADAL" clId="{6BDC9FBD-8B65-4421-9177-21AD0A2BB2AE}" dt="2022-03-07T03:12:52.556" v="527" actId="20577"/>
        <pc:sldMkLst>
          <pc:docMk/>
          <pc:sldMk cId="2740792098" sldId="287"/>
        </pc:sldMkLst>
        <pc:spChg chg="mod">
          <ac:chgData name="Sudhanya" userId="5047257d-b206-48a3-9852-0bac23189a2d" providerId="ADAL" clId="{6BDC9FBD-8B65-4421-9177-21AD0A2BB2AE}" dt="2022-03-07T03:12:52.556" v="527" actId="20577"/>
          <ac:spMkLst>
            <pc:docMk/>
            <pc:sldMk cId="2740792098" sldId="287"/>
            <ac:spMk id="2" creationId="{66AA5EA9-9D31-41C3-B7F9-C9FE7555684F}"/>
          </ac:spMkLst>
        </pc:spChg>
        <pc:spChg chg="mod">
          <ac:chgData name="Sudhanya" userId="5047257d-b206-48a3-9852-0bac23189a2d" providerId="ADAL" clId="{6BDC9FBD-8B65-4421-9177-21AD0A2BB2AE}" dt="2022-03-07T03:11:27.153" v="478"/>
          <ac:spMkLst>
            <pc:docMk/>
            <pc:sldMk cId="2740792098" sldId="287"/>
            <ac:spMk id="3" creationId="{BB0C147E-6272-48D6-847E-AC469C7304DB}"/>
          </ac:spMkLst>
        </pc:spChg>
      </pc:sldChg>
      <pc:sldChg chg="modSp new mod">
        <pc:chgData name="Sudhanya" userId="5047257d-b206-48a3-9852-0bac23189a2d" providerId="ADAL" clId="{6BDC9FBD-8B65-4421-9177-21AD0A2BB2AE}" dt="2022-03-07T03:12:57.498" v="528"/>
        <pc:sldMkLst>
          <pc:docMk/>
          <pc:sldMk cId="3716052070" sldId="288"/>
        </pc:sldMkLst>
        <pc:spChg chg="mod">
          <ac:chgData name="Sudhanya" userId="5047257d-b206-48a3-9852-0bac23189a2d" providerId="ADAL" clId="{6BDC9FBD-8B65-4421-9177-21AD0A2BB2AE}" dt="2022-03-07T03:12:57.498" v="528"/>
          <ac:spMkLst>
            <pc:docMk/>
            <pc:sldMk cId="3716052070" sldId="288"/>
            <ac:spMk id="2" creationId="{AAB9F14C-3A04-4CE1-92F2-991C4D74979C}"/>
          </ac:spMkLst>
        </pc:spChg>
        <pc:spChg chg="mod">
          <ac:chgData name="Sudhanya" userId="5047257d-b206-48a3-9852-0bac23189a2d" providerId="ADAL" clId="{6BDC9FBD-8B65-4421-9177-21AD0A2BB2AE}" dt="2022-03-07T03:11:48.861" v="489" actId="27636"/>
          <ac:spMkLst>
            <pc:docMk/>
            <pc:sldMk cId="3716052070" sldId="288"/>
            <ac:spMk id="3" creationId="{90094FD7-52D1-4074-8C8F-2231711B99A1}"/>
          </ac:spMkLst>
        </pc:spChg>
      </pc:sldChg>
      <pc:sldChg chg="modSp new mod">
        <pc:chgData name="Sudhanya" userId="5047257d-b206-48a3-9852-0bac23189a2d" providerId="ADAL" clId="{6BDC9FBD-8B65-4421-9177-21AD0A2BB2AE}" dt="2022-03-07T03:13:00.128" v="529"/>
        <pc:sldMkLst>
          <pc:docMk/>
          <pc:sldMk cId="1366744950" sldId="289"/>
        </pc:sldMkLst>
        <pc:spChg chg="mod">
          <ac:chgData name="Sudhanya" userId="5047257d-b206-48a3-9852-0bac23189a2d" providerId="ADAL" clId="{6BDC9FBD-8B65-4421-9177-21AD0A2BB2AE}" dt="2022-03-07T03:13:00.128" v="529"/>
          <ac:spMkLst>
            <pc:docMk/>
            <pc:sldMk cId="1366744950" sldId="289"/>
            <ac:spMk id="2" creationId="{DC0CF71F-A5F7-4EED-ADA5-D56C61046168}"/>
          </ac:spMkLst>
        </pc:spChg>
        <pc:spChg chg="mod">
          <ac:chgData name="Sudhanya" userId="5047257d-b206-48a3-9852-0bac23189a2d" providerId="ADAL" clId="{6BDC9FBD-8B65-4421-9177-21AD0A2BB2AE}" dt="2022-03-07T03:12:15.146" v="510"/>
          <ac:spMkLst>
            <pc:docMk/>
            <pc:sldMk cId="1366744950" sldId="289"/>
            <ac:spMk id="3" creationId="{45C81722-6D33-436F-9676-EE87559719F9}"/>
          </ac:spMkLst>
        </pc:spChg>
      </pc:sldChg>
      <pc:sldChg chg="modSp new mod">
        <pc:chgData name="Sudhanya" userId="5047257d-b206-48a3-9852-0bac23189a2d" providerId="ADAL" clId="{6BDC9FBD-8B65-4421-9177-21AD0A2BB2AE}" dt="2022-03-07T03:13:02.295" v="530"/>
        <pc:sldMkLst>
          <pc:docMk/>
          <pc:sldMk cId="287346640" sldId="290"/>
        </pc:sldMkLst>
        <pc:spChg chg="mod">
          <ac:chgData name="Sudhanya" userId="5047257d-b206-48a3-9852-0bac23189a2d" providerId="ADAL" clId="{6BDC9FBD-8B65-4421-9177-21AD0A2BB2AE}" dt="2022-03-07T03:13:02.295" v="530"/>
          <ac:spMkLst>
            <pc:docMk/>
            <pc:sldMk cId="287346640" sldId="290"/>
            <ac:spMk id="2" creationId="{008A29F5-D7EC-49CC-80EC-094F6D13D6C6}"/>
          </ac:spMkLst>
        </pc:spChg>
        <pc:spChg chg="mod">
          <ac:chgData name="Sudhanya" userId="5047257d-b206-48a3-9852-0bac23189a2d" providerId="ADAL" clId="{6BDC9FBD-8B65-4421-9177-21AD0A2BB2AE}" dt="2022-03-07T03:12:36.009" v="524" actId="27636"/>
          <ac:spMkLst>
            <pc:docMk/>
            <pc:sldMk cId="287346640" sldId="290"/>
            <ac:spMk id="3" creationId="{E3AC6486-68EB-4240-82FC-A486803A71B0}"/>
          </ac:spMkLst>
        </pc:spChg>
      </pc:sldChg>
      <pc:sldChg chg="modSp new mod">
        <pc:chgData name="Sudhanya" userId="5047257d-b206-48a3-9852-0bac23189a2d" providerId="ADAL" clId="{6BDC9FBD-8B65-4421-9177-21AD0A2BB2AE}" dt="2022-03-08T02:42:31.662" v="557" actId="6549"/>
        <pc:sldMkLst>
          <pc:docMk/>
          <pc:sldMk cId="2042371245" sldId="291"/>
        </pc:sldMkLst>
        <pc:spChg chg="mod">
          <ac:chgData name="Sudhanya" userId="5047257d-b206-48a3-9852-0bac23189a2d" providerId="ADAL" clId="{6BDC9FBD-8B65-4421-9177-21AD0A2BB2AE}" dt="2022-03-08T02:40:16.619" v="546" actId="20577"/>
          <ac:spMkLst>
            <pc:docMk/>
            <pc:sldMk cId="2042371245" sldId="291"/>
            <ac:spMk id="2" creationId="{88D1F28D-68A8-4B32-8A26-36A66C9390DF}"/>
          </ac:spMkLst>
        </pc:spChg>
        <pc:spChg chg="mod">
          <ac:chgData name="Sudhanya" userId="5047257d-b206-48a3-9852-0bac23189a2d" providerId="ADAL" clId="{6BDC9FBD-8B65-4421-9177-21AD0A2BB2AE}" dt="2022-03-08T02:42:31.662" v="557" actId="6549"/>
          <ac:spMkLst>
            <pc:docMk/>
            <pc:sldMk cId="2042371245" sldId="291"/>
            <ac:spMk id="3" creationId="{5AF2A810-9CD3-4E4A-ADBA-A215ECC084D3}"/>
          </ac:spMkLst>
        </pc:spChg>
      </pc:sldChg>
      <pc:sldChg chg="modSp new mod">
        <pc:chgData name="Sudhanya" userId="5047257d-b206-48a3-9852-0bac23189a2d" providerId="ADAL" clId="{6BDC9FBD-8B65-4421-9177-21AD0A2BB2AE}" dt="2022-03-08T02:43:32.229" v="592" actId="15"/>
        <pc:sldMkLst>
          <pc:docMk/>
          <pc:sldMk cId="2384708448" sldId="292"/>
        </pc:sldMkLst>
        <pc:spChg chg="mod">
          <ac:chgData name="Sudhanya" userId="5047257d-b206-48a3-9852-0bac23189a2d" providerId="ADAL" clId="{6BDC9FBD-8B65-4421-9177-21AD0A2BB2AE}" dt="2022-03-08T02:42:44.153" v="583" actId="20577"/>
          <ac:spMkLst>
            <pc:docMk/>
            <pc:sldMk cId="2384708448" sldId="292"/>
            <ac:spMk id="2" creationId="{AF4BD746-36F8-48AA-A0C2-065933BB6EA3}"/>
          </ac:spMkLst>
        </pc:spChg>
        <pc:spChg chg="mod">
          <ac:chgData name="Sudhanya" userId="5047257d-b206-48a3-9852-0bac23189a2d" providerId="ADAL" clId="{6BDC9FBD-8B65-4421-9177-21AD0A2BB2AE}" dt="2022-03-08T02:43:32.229" v="592" actId="15"/>
          <ac:spMkLst>
            <pc:docMk/>
            <pc:sldMk cId="2384708448" sldId="292"/>
            <ac:spMk id="3" creationId="{10C114CA-ACCB-4E0E-B142-D86C897047AD}"/>
          </ac:spMkLst>
        </pc:spChg>
      </pc:sldChg>
      <pc:sldChg chg="modSp new mod">
        <pc:chgData name="Sudhanya" userId="5047257d-b206-48a3-9852-0bac23189a2d" providerId="ADAL" clId="{6BDC9FBD-8B65-4421-9177-21AD0A2BB2AE}" dt="2022-03-08T02:44:19.398" v="600"/>
        <pc:sldMkLst>
          <pc:docMk/>
          <pc:sldMk cId="459401390" sldId="293"/>
        </pc:sldMkLst>
        <pc:spChg chg="mod">
          <ac:chgData name="Sudhanya" userId="5047257d-b206-48a3-9852-0bac23189a2d" providerId="ADAL" clId="{6BDC9FBD-8B65-4421-9177-21AD0A2BB2AE}" dt="2022-03-08T02:44:19.398" v="600"/>
          <ac:spMkLst>
            <pc:docMk/>
            <pc:sldMk cId="459401390" sldId="293"/>
            <ac:spMk id="3" creationId="{4A0CDA9E-305F-4E25-BFC9-CB6B64AA3062}"/>
          </ac:spMkLst>
        </pc:spChg>
      </pc:sldChg>
    </pc:docChg>
  </pc:docChgLst>
  <pc:docChgLst>
    <pc:chgData name="Sudhanya" userId="5047257d-b206-48a3-9852-0bac23189a2d" providerId="ADAL" clId="{0CD07F87-A02A-4F5B-A971-C8E940C68E9E}"/>
    <pc:docChg chg="undo custSel addSld delSld modSld">
      <pc:chgData name="Sudhanya" userId="5047257d-b206-48a3-9852-0bac23189a2d" providerId="ADAL" clId="{0CD07F87-A02A-4F5B-A971-C8E940C68E9E}" dt="2022-02-22T01:33:40.283" v="921" actId="20577"/>
      <pc:docMkLst>
        <pc:docMk/>
      </pc:docMkLst>
      <pc:sldChg chg="modSp mod">
        <pc:chgData name="Sudhanya" userId="5047257d-b206-48a3-9852-0bac23189a2d" providerId="ADAL" clId="{0CD07F87-A02A-4F5B-A971-C8E940C68E9E}" dt="2022-02-22T01:02:34.859" v="529" actId="20577"/>
        <pc:sldMkLst>
          <pc:docMk/>
          <pc:sldMk cId="2897252661" sldId="257"/>
        </pc:sldMkLst>
        <pc:spChg chg="mod">
          <ac:chgData name="Sudhanya" userId="5047257d-b206-48a3-9852-0bac23189a2d" providerId="ADAL" clId="{0CD07F87-A02A-4F5B-A971-C8E940C68E9E}" dt="2022-02-22T00:58:00.104" v="9" actId="20577"/>
          <ac:spMkLst>
            <pc:docMk/>
            <pc:sldMk cId="2897252661" sldId="257"/>
            <ac:spMk id="2" creationId="{E63DCBFA-D2EC-4DC5-8648-B27EF12AFF1C}"/>
          </ac:spMkLst>
        </pc:spChg>
        <pc:spChg chg="mod">
          <ac:chgData name="Sudhanya" userId="5047257d-b206-48a3-9852-0bac23189a2d" providerId="ADAL" clId="{0CD07F87-A02A-4F5B-A971-C8E940C68E9E}" dt="2022-02-22T01:02:34.859" v="529" actId="20577"/>
          <ac:spMkLst>
            <pc:docMk/>
            <pc:sldMk cId="2897252661" sldId="257"/>
            <ac:spMk id="3" creationId="{2881A407-E919-4977-A015-B70EAF0F3A71}"/>
          </ac:spMkLst>
        </pc:spChg>
      </pc:sldChg>
      <pc:sldChg chg="del">
        <pc:chgData name="Sudhanya" userId="5047257d-b206-48a3-9852-0bac23189a2d" providerId="ADAL" clId="{0CD07F87-A02A-4F5B-A971-C8E940C68E9E}" dt="2022-02-22T01:02:37.600" v="530" actId="47"/>
        <pc:sldMkLst>
          <pc:docMk/>
          <pc:sldMk cId="4069709661" sldId="258"/>
        </pc:sldMkLst>
      </pc:sldChg>
      <pc:sldChg chg="modSp new mod">
        <pc:chgData name="Sudhanya" userId="5047257d-b206-48a3-9852-0bac23189a2d" providerId="ADAL" clId="{0CD07F87-A02A-4F5B-A971-C8E940C68E9E}" dt="2022-02-22T01:32:05.283" v="890" actId="20577"/>
        <pc:sldMkLst>
          <pc:docMk/>
          <pc:sldMk cId="4097042731" sldId="258"/>
        </pc:sldMkLst>
        <pc:spChg chg="mod">
          <ac:chgData name="Sudhanya" userId="5047257d-b206-48a3-9852-0bac23189a2d" providerId="ADAL" clId="{0CD07F87-A02A-4F5B-A971-C8E940C68E9E}" dt="2022-02-22T01:32:05.283" v="890" actId="20577"/>
          <ac:spMkLst>
            <pc:docMk/>
            <pc:sldMk cId="4097042731" sldId="258"/>
            <ac:spMk id="2" creationId="{C4955BFD-8FE4-4702-81AC-6B5EDF61385C}"/>
          </ac:spMkLst>
        </pc:spChg>
        <pc:spChg chg="mod">
          <ac:chgData name="Sudhanya" userId="5047257d-b206-48a3-9852-0bac23189a2d" providerId="ADAL" clId="{0CD07F87-A02A-4F5B-A971-C8E940C68E9E}" dt="2022-02-22T01:31:49.566" v="865" actId="20577"/>
          <ac:spMkLst>
            <pc:docMk/>
            <pc:sldMk cId="4097042731" sldId="258"/>
            <ac:spMk id="3" creationId="{96F9139C-7FB4-40BF-9121-F53D0AF589A8}"/>
          </ac:spMkLst>
        </pc:spChg>
      </pc:sldChg>
      <pc:sldChg chg="addSp modSp new mod setBg modNotesTx">
        <pc:chgData name="Sudhanya" userId="5047257d-b206-48a3-9852-0bac23189a2d" providerId="ADAL" clId="{0CD07F87-A02A-4F5B-A971-C8E940C68E9E}" dt="2022-02-22T01:33:40.283" v="921" actId="20577"/>
        <pc:sldMkLst>
          <pc:docMk/>
          <pc:sldMk cId="1187822349" sldId="259"/>
        </pc:sldMkLst>
        <pc:spChg chg="mod">
          <ac:chgData name="Sudhanya" userId="5047257d-b206-48a3-9852-0bac23189a2d" providerId="ADAL" clId="{0CD07F87-A02A-4F5B-A971-C8E940C68E9E}" dt="2022-02-22T01:33:21.172" v="908" actId="26606"/>
          <ac:spMkLst>
            <pc:docMk/>
            <pc:sldMk cId="1187822349" sldId="259"/>
            <ac:spMk id="2" creationId="{34B8FACD-0E73-436B-B9D0-69F8E5892316}"/>
          </ac:spMkLst>
        </pc:spChg>
        <pc:spChg chg="mod">
          <ac:chgData name="Sudhanya" userId="5047257d-b206-48a3-9852-0bac23189a2d" providerId="ADAL" clId="{0CD07F87-A02A-4F5B-A971-C8E940C68E9E}" dt="2022-02-22T01:33:21.172" v="908" actId="26606"/>
          <ac:spMkLst>
            <pc:docMk/>
            <pc:sldMk cId="1187822349" sldId="259"/>
            <ac:spMk id="3" creationId="{733B50FC-9CE0-45F8-844F-3C4AD884F910}"/>
          </ac:spMkLst>
        </pc:spChg>
        <pc:spChg chg="add">
          <ac:chgData name="Sudhanya" userId="5047257d-b206-48a3-9852-0bac23189a2d" providerId="ADAL" clId="{0CD07F87-A02A-4F5B-A971-C8E940C68E9E}" dt="2022-02-22T01:33:21.172" v="908" actId="26606"/>
          <ac:spMkLst>
            <pc:docMk/>
            <pc:sldMk cId="1187822349" sldId="259"/>
            <ac:spMk id="71" creationId="{22171661-0838-4942-A149-8C1B789266A2}"/>
          </ac:spMkLst>
        </pc:spChg>
        <pc:picChg chg="add mod">
          <ac:chgData name="Sudhanya" userId="5047257d-b206-48a3-9852-0bac23189a2d" providerId="ADAL" clId="{0CD07F87-A02A-4F5B-A971-C8E940C68E9E}" dt="2022-02-22T01:33:21.172" v="908" actId="26606"/>
          <ac:picMkLst>
            <pc:docMk/>
            <pc:sldMk cId="1187822349" sldId="259"/>
            <ac:picMk id="1026" creationId="{F96B0D31-D293-46C6-BD50-1B2C10324EF8}"/>
          </ac:picMkLst>
        </pc:picChg>
        <pc:cxnChg chg="add">
          <ac:chgData name="Sudhanya" userId="5047257d-b206-48a3-9852-0bac23189a2d" providerId="ADAL" clId="{0CD07F87-A02A-4F5B-A971-C8E940C68E9E}" dt="2022-02-22T01:33:21.172" v="908" actId="26606"/>
          <ac:cxnSpMkLst>
            <pc:docMk/>
            <pc:sldMk cId="1187822349" sldId="259"/>
            <ac:cxnSpMk id="73" creationId="{BB04A404-AF1E-4EC9-AF7D-46C68BFCEBB6}"/>
          </ac:cxnSpMkLst>
        </pc:cxnChg>
        <pc:cxnChg chg="add">
          <ac:chgData name="Sudhanya" userId="5047257d-b206-48a3-9852-0bac23189a2d" providerId="ADAL" clId="{0CD07F87-A02A-4F5B-A971-C8E940C68E9E}" dt="2022-02-22T01:33:21.172" v="908" actId="26606"/>
          <ac:cxnSpMkLst>
            <pc:docMk/>
            <pc:sldMk cId="1187822349" sldId="259"/>
            <ac:cxnSpMk id="75" creationId="{B1874503-FE8B-408C-ABAF-2B72BAC29666}"/>
          </ac:cxnSpMkLst>
        </pc:cxnChg>
      </pc:sldChg>
      <pc:sldChg chg="del">
        <pc:chgData name="Sudhanya" userId="5047257d-b206-48a3-9852-0bac23189a2d" providerId="ADAL" clId="{0CD07F87-A02A-4F5B-A971-C8E940C68E9E}" dt="2022-02-22T01:02:38.040" v="531" actId="47"/>
        <pc:sldMkLst>
          <pc:docMk/>
          <pc:sldMk cId="1452515831" sldId="259"/>
        </pc:sldMkLst>
      </pc:sldChg>
      <pc:sldChg chg="del">
        <pc:chgData name="Sudhanya" userId="5047257d-b206-48a3-9852-0bac23189a2d" providerId="ADAL" clId="{0CD07F87-A02A-4F5B-A971-C8E940C68E9E}" dt="2022-02-22T01:02:38.244" v="532" actId="47"/>
        <pc:sldMkLst>
          <pc:docMk/>
          <pc:sldMk cId="3421335215" sldId="260"/>
        </pc:sldMkLst>
      </pc:sldChg>
      <pc:sldChg chg="del">
        <pc:chgData name="Sudhanya" userId="5047257d-b206-48a3-9852-0bac23189a2d" providerId="ADAL" clId="{0CD07F87-A02A-4F5B-A971-C8E940C68E9E}" dt="2022-02-22T01:02:38.402" v="533" actId="47"/>
        <pc:sldMkLst>
          <pc:docMk/>
          <pc:sldMk cId="2960362646" sldId="261"/>
        </pc:sldMkLst>
      </pc:sldChg>
      <pc:sldChg chg="del">
        <pc:chgData name="Sudhanya" userId="5047257d-b206-48a3-9852-0bac23189a2d" providerId="ADAL" clId="{0CD07F87-A02A-4F5B-A971-C8E940C68E9E}" dt="2022-02-22T01:02:38.527" v="534" actId="47"/>
        <pc:sldMkLst>
          <pc:docMk/>
          <pc:sldMk cId="3677458780" sldId="262"/>
        </pc:sldMkLst>
      </pc:sldChg>
      <pc:sldChg chg="del">
        <pc:chgData name="Sudhanya" userId="5047257d-b206-48a3-9852-0bac23189a2d" providerId="ADAL" clId="{0CD07F87-A02A-4F5B-A971-C8E940C68E9E}" dt="2022-02-22T01:02:38.700" v="535" actId="47"/>
        <pc:sldMkLst>
          <pc:docMk/>
          <pc:sldMk cId="4035226635" sldId="263"/>
        </pc:sldMkLst>
      </pc:sldChg>
    </pc:docChg>
  </pc:docChgLst>
  <pc:docChgLst>
    <pc:chgData name="Sudhanya" userId="5047257d-b206-48a3-9852-0bac23189a2d" providerId="ADAL" clId="{EF94A71D-A44C-41B5-A561-16243B96D738}"/>
    <pc:docChg chg="undo custSel addSld delSld modSld">
      <pc:chgData name="Sudhanya" userId="5047257d-b206-48a3-9852-0bac23189a2d" providerId="ADAL" clId="{EF94A71D-A44C-41B5-A561-16243B96D738}" dt="2022-03-25T10:56:18.496" v="218"/>
      <pc:docMkLst>
        <pc:docMk/>
      </pc:docMkLst>
      <pc:sldChg chg="del">
        <pc:chgData name="Sudhanya" userId="5047257d-b206-48a3-9852-0bac23189a2d" providerId="ADAL" clId="{EF94A71D-A44C-41B5-A561-16243B96D738}" dt="2022-03-25T02:35:30.810" v="0" actId="47"/>
        <pc:sldMkLst>
          <pc:docMk/>
          <pc:sldMk cId="4092415460" sldId="274"/>
        </pc:sldMkLst>
      </pc:sldChg>
      <pc:sldChg chg="addSp delSp modSp mod setBg modNotesTx">
        <pc:chgData name="Sudhanya" userId="5047257d-b206-48a3-9852-0bac23189a2d" providerId="ADAL" clId="{EF94A71D-A44C-41B5-A561-16243B96D738}" dt="2022-03-25T02:44:34.762" v="108" actId="20577"/>
        <pc:sldMkLst>
          <pc:docMk/>
          <pc:sldMk cId="1470374954" sldId="275"/>
        </pc:sldMkLst>
        <pc:spChg chg="mod">
          <ac:chgData name="Sudhanya" userId="5047257d-b206-48a3-9852-0bac23189a2d" providerId="ADAL" clId="{EF94A71D-A44C-41B5-A561-16243B96D738}" dt="2022-03-25T02:44:34.762" v="108" actId="20577"/>
          <ac:spMkLst>
            <pc:docMk/>
            <pc:sldMk cId="1470374954" sldId="275"/>
            <ac:spMk id="2" creationId="{417EFB10-85C6-4779-90A2-DC3F3334066C}"/>
          </ac:spMkLst>
        </pc:spChg>
        <pc:spChg chg="del mod">
          <ac:chgData name="Sudhanya" userId="5047257d-b206-48a3-9852-0bac23189a2d" providerId="ADAL" clId="{EF94A71D-A44C-41B5-A561-16243B96D738}" dt="2022-03-25T02:36:11.719" v="4"/>
          <ac:spMkLst>
            <pc:docMk/>
            <pc:sldMk cId="1470374954" sldId="275"/>
            <ac:spMk id="3" creationId="{871678E3-9B18-4EDB-AA56-6012BECCDD76}"/>
          </ac:spMkLst>
        </pc:spChg>
        <pc:spChg chg="add del">
          <ac:chgData name="Sudhanya" userId="5047257d-b206-48a3-9852-0bac23189a2d" providerId="ADAL" clId="{EF94A71D-A44C-41B5-A561-16243B96D738}" dt="2022-03-25T02:36:28.228" v="6" actId="26606"/>
          <ac:spMkLst>
            <pc:docMk/>
            <pc:sldMk cId="1470374954" sldId="275"/>
            <ac:spMk id="73" creationId="{DD16DE02-C2C8-477C-9FD7-70A983BDEA14}"/>
          </ac:spMkLst>
        </pc:spChg>
        <pc:spChg chg="add del">
          <ac:chgData name="Sudhanya" userId="5047257d-b206-48a3-9852-0bac23189a2d" providerId="ADAL" clId="{EF94A71D-A44C-41B5-A561-16243B96D738}" dt="2022-03-25T02:36:28.228" v="6" actId="26606"/>
          <ac:spMkLst>
            <pc:docMk/>
            <pc:sldMk cId="1470374954" sldId="275"/>
            <ac:spMk id="75" creationId="{D13AF29F-D5EC-4489-BF8F-3B356C5972CD}"/>
          </ac:spMkLst>
        </pc:spChg>
        <pc:spChg chg="add del">
          <ac:chgData name="Sudhanya" userId="5047257d-b206-48a3-9852-0bac23189a2d" providerId="ADAL" clId="{EF94A71D-A44C-41B5-A561-16243B96D738}" dt="2022-03-25T02:36:28.228" v="6" actId="26606"/>
          <ac:spMkLst>
            <pc:docMk/>
            <pc:sldMk cId="1470374954" sldId="275"/>
            <ac:spMk id="1030" creationId="{CA747F6A-77AB-4701-06DE-9F5D816143D2}"/>
          </ac:spMkLst>
        </pc:spChg>
        <pc:spChg chg="add">
          <ac:chgData name="Sudhanya" userId="5047257d-b206-48a3-9852-0bac23189a2d" providerId="ADAL" clId="{EF94A71D-A44C-41B5-A561-16243B96D738}" dt="2022-03-25T02:36:28.243" v="7" actId="26606"/>
          <ac:spMkLst>
            <pc:docMk/>
            <pc:sldMk cId="1470374954" sldId="275"/>
            <ac:spMk id="1032" creationId="{15F0A9D0-BB35-4CAB-B92D-E061B9D8E3BD}"/>
          </ac:spMkLst>
        </pc:spChg>
        <pc:spChg chg="add mod">
          <ac:chgData name="Sudhanya" userId="5047257d-b206-48a3-9852-0bac23189a2d" providerId="ADAL" clId="{EF94A71D-A44C-41B5-A561-16243B96D738}" dt="2022-03-25T02:37:01.139" v="11"/>
          <ac:spMkLst>
            <pc:docMk/>
            <pc:sldMk cId="1470374954" sldId="275"/>
            <ac:spMk id="1037" creationId="{5688EE54-6C94-9F5F-CBF6-D159D3D961E3}"/>
          </ac:spMkLst>
        </pc:spChg>
        <pc:picChg chg="add mod">
          <ac:chgData name="Sudhanya" userId="5047257d-b206-48a3-9852-0bac23189a2d" providerId="ADAL" clId="{EF94A71D-A44C-41B5-A561-16243B96D738}" dt="2022-03-25T02:37:20.606" v="12" actId="14100"/>
          <ac:picMkLst>
            <pc:docMk/>
            <pc:sldMk cId="1470374954" sldId="275"/>
            <ac:picMk id="1026" creationId="{D9A9D3FD-0F75-4501-B29E-069F98018AD9}"/>
          </ac:picMkLst>
        </pc:picChg>
        <pc:cxnChg chg="add del">
          <ac:chgData name="Sudhanya" userId="5047257d-b206-48a3-9852-0bac23189a2d" providerId="ADAL" clId="{EF94A71D-A44C-41B5-A561-16243B96D738}" dt="2022-03-25T02:36:28.228" v="6" actId="26606"/>
          <ac:cxnSpMkLst>
            <pc:docMk/>
            <pc:sldMk cId="1470374954" sldId="275"/>
            <ac:cxnSpMk id="77" creationId="{60173A01-F891-430E-B39E-483E711B204B}"/>
          </ac:cxnSpMkLst>
        </pc:cxnChg>
        <pc:cxnChg chg="add del">
          <ac:chgData name="Sudhanya" userId="5047257d-b206-48a3-9852-0bac23189a2d" providerId="ADAL" clId="{EF94A71D-A44C-41B5-A561-16243B96D738}" dt="2022-03-25T02:36:28.228" v="6" actId="26606"/>
          <ac:cxnSpMkLst>
            <pc:docMk/>
            <pc:sldMk cId="1470374954" sldId="275"/>
            <ac:cxnSpMk id="79" creationId="{1E0363E9-7CD0-497E-88D7-940136490327}"/>
          </ac:cxnSpMkLst>
        </pc:cxnChg>
        <pc:cxnChg chg="add del">
          <ac:chgData name="Sudhanya" userId="5047257d-b206-48a3-9852-0bac23189a2d" providerId="ADAL" clId="{EF94A71D-A44C-41B5-A561-16243B96D738}" dt="2022-03-25T02:36:28.228" v="6" actId="26606"/>
          <ac:cxnSpMkLst>
            <pc:docMk/>
            <pc:sldMk cId="1470374954" sldId="275"/>
            <ac:cxnSpMk id="81" creationId="{ECCD4B14-FFCC-4CE5-BC9D-DF47AA1AD7F4}"/>
          </ac:cxnSpMkLst>
        </pc:cxnChg>
        <pc:cxnChg chg="add del">
          <ac:chgData name="Sudhanya" userId="5047257d-b206-48a3-9852-0bac23189a2d" providerId="ADAL" clId="{EF94A71D-A44C-41B5-A561-16243B96D738}" dt="2022-03-25T02:36:28.228" v="6" actId="26606"/>
          <ac:cxnSpMkLst>
            <pc:docMk/>
            <pc:sldMk cId="1470374954" sldId="275"/>
            <ac:cxnSpMk id="83" creationId="{15DED734-54E5-48ED-AEE6-165F24827C70}"/>
          </ac:cxnSpMkLst>
        </pc:cxnChg>
        <pc:cxnChg chg="add del">
          <ac:chgData name="Sudhanya" userId="5047257d-b206-48a3-9852-0bac23189a2d" providerId="ADAL" clId="{EF94A71D-A44C-41B5-A561-16243B96D738}" dt="2022-03-25T02:36:28.228" v="6" actId="26606"/>
          <ac:cxnSpMkLst>
            <pc:docMk/>
            <pc:sldMk cId="1470374954" sldId="275"/>
            <ac:cxnSpMk id="85" creationId="{34222167-616B-448F-A79B-219A4FD3DDE9}"/>
          </ac:cxnSpMkLst>
        </pc:cxnChg>
        <pc:cxnChg chg="add">
          <ac:chgData name="Sudhanya" userId="5047257d-b206-48a3-9852-0bac23189a2d" providerId="ADAL" clId="{EF94A71D-A44C-41B5-A561-16243B96D738}" dt="2022-03-25T02:36:28.243" v="7" actId="26606"/>
          <ac:cxnSpMkLst>
            <pc:docMk/>
            <pc:sldMk cId="1470374954" sldId="275"/>
            <ac:cxnSpMk id="1033" creationId="{52F5DE35-776B-4C7D-AF2E-514E68BDD2F6}"/>
          </ac:cxnSpMkLst>
        </pc:cxnChg>
        <pc:cxnChg chg="add">
          <ac:chgData name="Sudhanya" userId="5047257d-b206-48a3-9852-0bac23189a2d" providerId="ADAL" clId="{EF94A71D-A44C-41B5-A561-16243B96D738}" dt="2022-03-25T02:36:28.243" v="7" actId="26606"/>
          <ac:cxnSpMkLst>
            <pc:docMk/>
            <pc:sldMk cId="1470374954" sldId="275"/>
            <ac:cxnSpMk id="1034" creationId="{4A65E4E8-1272-4386-BDFE-0129D7A7E2D4}"/>
          </ac:cxnSpMkLst>
        </pc:cxnChg>
        <pc:cxnChg chg="add">
          <ac:chgData name="Sudhanya" userId="5047257d-b206-48a3-9852-0bac23189a2d" providerId="ADAL" clId="{EF94A71D-A44C-41B5-A561-16243B96D738}" dt="2022-03-25T02:36:28.243" v="7" actId="26606"/>
          <ac:cxnSpMkLst>
            <pc:docMk/>
            <pc:sldMk cId="1470374954" sldId="275"/>
            <ac:cxnSpMk id="1035" creationId="{A6515F51-DBC6-42B8-9C34-749F69BB6561}"/>
          </ac:cxnSpMkLst>
        </pc:cxnChg>
        <pc:cxnChg chg="add">
          <ac:chgData name="Sudhanya" userId="5047257d-b206-48a3-9852-0bac23189a2d" providerId="ADAL" clId="{EF94A71D-A44C-41B5-A561-16243B96D738}" dt="2022-03-25T02:36:28.243" v="7" actId="26606"/>
          <ac:cxnSpMkLst>
            <pc:docMk/>
            <pc:sldMk cId="1470374954" sldId="275"/>
            <ac:cxnSpMk id="1036" creationId="{873F5967-4993-405D-A3E6-84DCEFF44C2A}"/>
          </ac:cxnSpMkLst>
        </pc:cxnChg>
        <pc:cxnChg chg="add">
          <ac:chgData name="Sudhanya" userId="5047257d-b206-48a3-9852-0bac23189a2d" providerId="ADAL" clId="{EF94A71D-A44C-41B5-A561-16243B96D738}" dt="2022-03-25T02:36:28.243" v="7" actId="26606"/>
          <ac:cxnSpMkLst>
            <pc:docMk/>
            <pc:sldMk cId="1470374954" sldId="275"/>
            <ac:cxnSpMk id="1038" creationId="{A3A523CC-BD6C-4A0D-B9DB-1DC2CE1E22F0}"/>
          </ac:cxnSpMkLst>
        </pc:cxnChg>
      </pc:sldChg>
      <pc:sldChg chg="addSp delSp modSp mod modNotesTx">
        <pc:chgData name="Sudhanya" userId="5047257d-b206-48a3-9852-0bac23189a2d" providerId="ADAL" clId="{EF94A71D-A44C-41B5-A561-16243B96D738}" dt="2022-03-25T02:40:18.258" v="34"/>
        <pc:sldMkLst>
          <pc:docMk/>
          <pc:sldMk cId="2405413062" sldId="276"/>
        </pc:sldMkLst>
        <pc:spChg chg="mod">
          <ac:chgData name="Sudhanya" userId="5047257d-b206-48a3-9852-0bac23189a2d" providerId="ADAL" clId="{EF94A71D-A44C-41B5-A561-16243B96D738}" dt="2022-03-25T02:39:49.735" v="24" actId="26606"/>
          <ac:spMkLst>
            <pc:docMk/>
            <pc:sldMk cId="2405413062" sldId="276"/>
            <ac:spMk id="2" creationId="{CBBFBDA5-8ED6-4466-A3A1-0E820E42EE05}"/>
          </ac:spMkLst>
        </pc:spChg>
        <pc:spChg chg="del">
          <ac:chgData name="Sudhanya" userId="5047257d-b206-48a3-9852-0bac23189a2d" providerId="ADAL" clId="{EF94A71D-A44C-41B5-A561-16243B96D738}" dt="2022-03-25T02:39:32.499" v="16" actId="478"/>
          <ac:spMkLst>
            <pc:docMk/>
            <pc:sldMk cId="2405413062" sldId="276"/>
            <ac:spMk id="3" creationId="{CD1442D7-BCF8-4099-8B8E-8AFDC655A4D9}"/>
          </ac:spMkLst>
        </pc:spChg>
        <pc:spChg chg="add del mod">
          <ac:chgData name="Sudhanya" userId="5047257d-b206-48a3-9852-0bac23189a2d" providerId="ADAL" clId="{EF94A71D-A44C-41B5-A561-16243B96D738}" dt="2022-03-25T02:39:35.087" v="17" actId="478"/>
          <ac:spMkLst>
            <pc:docMk/>
            <pc:sldMk cId="2405413062" sldId="276"/>
            <ac:spMk id="5" creationId="{13CFBB12-C058-4439-A19F-73389953EEEF}"/>
          </ac:spMkLst>
        </pc:spChg>
        <pc:spChg chg="add del">
          <ac:chgData name="Sudhanya" userId="5047257d-b206-48a3-9852-0bac23189a2d" providerId="ADAL" clId="{EF94A71D-A44C-41B5-A561-16243B96D738}" dt="2022-03-25T02:39:49.735" v="24" actId="26606"/>
          <ac:spMkLst>
            <pc:docMk/>
            <pc:sldMk cId="2405413062" sldId="276"/>
            <ac:spMk id="71" creationId="{15F0A9D0-BB35-4CAB-B92D-E061B9D8E3BD}"/>
          </ac:spMkLst>
        </pc:spChg>
        <pc:spChg chg="add del">
          <ac:chgData name="Sudhanya" userId="5047257d-b206-48a3-9852-0bac23189a2d" providerId="ADAL" clId="{EF94A71D-A44C-41B5-A561-16243B96D738}" dt="2022-03-25T02:39:45.036" v="21" actId="26606"/>
          <ac:spMkLst>
            <pc:docMk/>
            <pc:sldMk cId="2405413062" sldId="276"/>
            <ac:spMk id="149" creationId="{EA3B6404-C37D-4FE3-8124-9FC5ECE56273}"/>
          </ac:spMkLst>
        </pc:spChg>
        <pc:spChg chg="add del">
          <ac:chgData name="Sudhanya" userId="5047257d-b206-48a3-9852-0bac23189a2d" providerId="ADAL" clId="{EF94A71D-A44C-41B5-A561-16243B96D738}" dt="2022-03-25T02:39:49.712" v="23" actId="26606"/>
          <ac:spMkLst>
            <pc:docMk/>
            <pc:sldMk cId="2405413062" sldId="276"/>
            <ac:spMk id="2059" creationId="{EA3B6404-C37D-4FE3-8124-9FC5ECE56273}"/>
          </ac:spMkLst>
        </pc:spChg>
        <pc:spChg chg="add del">
          <ac:chgData name="Sudhanya" userId="5047257d-b206-48a3-9852-0bac23189a2d" providerId="ADAL" clId="{EF94A71D-A44C-41B5-A561-16243B96D738}" dt="2022-03-25T02:39:49.712" v="23" actId="26606"/>
          <ac:spMkLst>
            <pc:docMk/>
            <pc:sldMk cId="2405413062" sldId="276"/>
            <ac:spMk id="2060" creationId="{ED61EC8C-9F54-4671-8E82-4AE6101D6C84}"/>
          </ac:spMkLst>
        </pc:spChg>
        <pc:spChg chg="add">
          <ac:chgData name="Sudhanya" userId="5047257d-b206-48a3-9852-0bac23189a2d" providerId="ADAL" clId="{EF94A71D-A44C-41B5-A561-16243B96D738}" dt="2022-03-25T02:39:49.735" v="24" actId="26606"/>
          <ac:spMkLst>
            <pc:docMk/>
            <pc:sldMk cId="2405413062" sldId="276"/>
            <ac:spMk id="2070" creationId="{EA3B6404-C37D-4FE3-8124-9FC5ECE56273}"/>
          </ac:spMkLst>
        </pc:spChg>
        <pc:spChg chg="add">
          <ac:chgData name="Sudhanya" userId="5047257d-b206-48a3-9852-0bac23189a2d" providerId="ADAL" clId="{EF94A71D-A44C-41B5-A561-16243B96D738}" dt="2022-03-25T02:39:49.735" v="24" actId="26606"/>
          <ac:spMkLst>
            <pc:docMk/>
            <pc:sldMk cId="2405413062" sldId="276"/>
            <ac:spMk id="2072" creationId="{F67B5ED5-2C08-4519-B88A-E933BAA847AA}"/>
          </ac:spMkLst>
        </pc:spChg>
        <pc:picChg chg="del">
          <ac:chgData name="Sudhanya" userId="5047257d-b206-48a3-9852-0bac23189a2d" providerId="ADAL" clId="{EF94A71D-A44C-41B5-A561-16243B96D738}" dt="2022-03-25T02:39:36.467" v="18" actId="478"/>
          <ac:picMkLst>
            <pc:docMk/>
            <pc:sldMk cId="2405413062" sldId="276"/>
            <ac:picMk id="1026" creationId="{8B50CBA8-16A3-4D3A-A0CA-9C1EF3E1BD05}"/>
          </ac:picMkLst>
        </pc:picChg>
        <pc:picChg chg="add mod">
          <ac:chgData name="Sudhanya" userId="5047257d-b206-48a3-9852-0bac23189a2d" providerId="ADAL" clId="{EF94A71D-A44C-41B5-A561-16243B96D738}" dt="2022-03-25T02:39:49.735" v="24" actId="26606"/>
          <ac:picMkLst>
            <pc:docMk/>
            <pc:sldMk cId="2405413062" sldId="276"/>
            <ac:picMk id="2050" creationId="{5A9FCED7-72EE-4008-BA16-FB2DD4537D59}"/>
          </ac:picMkLst>
        </pc:picChg>
        <pc:cxnChg chg="add del">
          <ac:chgData name="Sudhanya" userId="5047257d-b206-48a3-9852-0bac23189a2d" providerId="ADAL" clId="{EF94A71D-A44C-41B5-A561-16243B96D738}" dt="2022-03-25T02:39:49.735" v="24" actId="26606"/>
          <ac:cxnSpMkLst>
            <pc:docMk/>
            <pc:sldMk cId="2405413062" sldId="276"/>
            <ac:cxnSpMk id="73" creationId="{52F5DE35-776B-4C7D-AF2E-514E68BDD2F6}"/>
          </ac:cxnSpMkLst>
        </pc:cxnChg>
        <pc:cxnChg chg="add del">
          <ac:chgData name="Sudhanya" userId="5047257d-b206-48a3-9852-0bac23189a2d" providerId="ADAL" clId="{EF94A71D-A44C-41B5-A561-16243B96D738}" dt="2022-03-25T02:39:49.735" v="24" actId="26606"/>
          <ac:cxnSpMkLst>
            <pc:docMk/>
            <pc:sldMk cId="2405413062" sldId="276"/>
            <ac:cxnSpMk id="75" creationId="{4A65E4E8-1272-4386-BDFE-0129D7A7E2D4}"/>
          </ac:cxnSpMkLst>
        </pc:cxnChg>
        <pc:cxnChg chg="add del">
          <ac:chgData name="Sudhanya" userId="5047257d-b206-48a3-9852-0bac23189a2d" providerId="ADAL" clId="{EF94A71D-A44C-41B5-A561-16243B96D738}" dt="2022-03-25T02:39:49.735" v="24" actId="26606"/>
          <ac:cxnSpMkLst>
            <pc:docMk/>
            <pc:sldMk cId="2405413062" sldId="276"/>
            <ac:cxnSpMk id="77" creationId="{A6515F51-DBC6-42B8-9C34-749F69BB6561}"/>
          </ac:cxnSpMkLst>
        </pc:cxnChg>
        <pc:cxnChg chg="add del">
          <ac:chgData name="Sudhanya" userId="5047257d-b206-48a3-9852-0bac23189a2d" providerId="ADAL" clId="{EF94A71D-A44C-41B5-A561-16243B96D738}" dt="2022-03-25T02:39:49.735" v="24" actId="26606"/>
          <ac:cxnSpMkLst>
            <pc:docMk/>
            <pc:sldMk cId="2405413062" sldId="276"/>
            <ac:cxnSpMk id="79" creationId="{873F5967-4993-405D-A3E6-84DCEFF44C2A}"/>
          </ac:cxnSpMkLst>
        </pc:cxnChg>
        <pc:cxnChg chg="add del">
          <ac:chgData name="Sudhanya" userId="5047257d-b206-48a3-9852-0bac23189a2d" providerId="ADAL" clId="{EF94A71D-A44C-41B5-A561-16243B96D738}" dt="2022-03-25T02:39:49.735" v="24" actId="26606"/>
          <ac:cxnSpMkLst>
            <pc:docMk/>
            <pc:sldMk cId="2405413062" sldId="276"/>
            <ac:cxnSpMk id="81" creationId="{A3A523CC-BD6C-4A0D-B9DB-1DC2CE1E22F0}"/>
          </ac:cxnSpMkLst>
        </pc:cxnChg>
        <pc:cxnChg chg="add del">
          <ac:chgData name="Sudhanya" userId="5047257d-b206-48a3-9852-0bac23189a2d" providerId="ADAL" clId="{EF94A71D-A44C-41B5-A561-16243B96D738}" dt="2022-03-25T02:39:45.036" v="21" actId="26606"/>
          <ac:cxnSpMkLst>
            <pc:docMk/>
            <pc:sldMk cId="2405413062" sldId="276"/>
            <ac:cxnSpMk id="135" creationId="{4436E0F2-A64B-471E-93C0-8DFE08CC57C8}"/>
          </ac:cxnSpMkLst>
        </pc:cxnChg>
        <pc:cxnChg chg="add del">
          <ac:chgData name="Sudhanya" userId="5047257d-b206-48a3-9852-0bac23189a2d" providerId="ADAL" clId="{EF94A71D-A44C-41B5-A561-16243B96D738}" dt="2022-03-25T02:39:45.036" v="21" actId="26606"/>
          <ac:cxnSpMkLst>
            <pc:docMk/>
            <pc:sldMk cId="2405413062" sldId="276"/>
            <ac:cxnSpMk id="137" creationId="{DC1E3AB1-2A8C-4607-9FAE-D8BDB280FE1A}"/>
          </ac:cxnSpMkLst>
        </pc:cxnChg>
        <pc:cxnChg chg="add del">
          <ac:chgData name="Sudhanya" userId="5047257d-b206-48a3-9852-0bac23189a2d" providerId="ADAL" clId="{EF94A71D-A44C-41B5-A561-16243B96D738}" dt="2022-03-25T02:39:45.036" v="21" actId="26606"/>
          <ac:cxnSpMkLst>
            <pc:docMk/>
            <pc:sldMk cId="2405413062" sldId="276"/>
            <ac:cxnSpMk id="139" creationId="{26D66059-832F-40B6-A35F-F56C8F38A1E7}"/>
          </ac:cxnSpMkLst>
        </pc:cxnChg>
        <pc:cxnChg chg="add del">
          <ac:chgData name="Sudhanya" userId="5047257d-b206-48a3-9852-0bac23189a2d" providerId="ADAL" clId="{EF94A71D-A44C-41B5-A561-16243B96D738}" dt="2022-03-25T02:39:45.036" v="21" actId="26606"/>
          <ac:cxnSpMkLst>
            <pc:docMk/>
            <pc:sldMk cId="2405413062" sldId="276"/>
            <ac:cxnSpMk id="141" creationId="{A515E2ED-7EA9-448D-83FA-54C3DF9723BD}"/>
          </ac:cxnSpMkLst>
        </pc:cxnChg>
        <pc:cxnChg chg="add del">
          <ac:chgData name="Sudhanya" userId="5047257d-b206-48a3-9852-0bac23189a2d" providerId="ADAL" clId="{EF94A71D-A44C-41B5-A561-16243B96D738}" dt="2022-03-25T02:39:45.036" v="21" actId="26606"/>
          <ac:cxnSpMkLst>
            <pc:docMk/>
            <pc:sldMk cId="2405413062" sldId="276"/>
            <ac:cxnSpMk id="143" creationId="{20595356-EABD-4767-AC9D-EA21FF115EC0}"/>
          </ac:cxnSpMkLst>
        </pc:cxnChg>
        <pc:cxnChg chg="add del">
          <ac:chgData name="Sudhanya" userId="5047257d-b206-48a3-9852-0bac23189a2d" providerId="ADAL" clId="{EF94A71D-A44C-41B5-A561-16243B96D738}" dt="2022-03-25T02:39:45.036" v="21" actId="26606"/>
          <ac:cxnSpMkLst>
            <pc:docMk/>
            <pc:sldMk cId="2405413062" sldId="276"/>
            <ac:cxnSpMk id="145" creationId="{28CD9F06-9628-469C-B788-A894E3E08281}"/>
          </ac:cxnSpMkLst>
        </pc:cxnChg>
        <pc:cxnChg chg="add del">
          <ac:chgData name="Sudhanya" userId="5047257d-b206-48a3-9852-0bac23189a2d" providerId="ADAL" clId="{EF94A71D-A44C-41B5-A561-16243B96D738}" dt="2022-03-25T02:39:45.036" v="21" actId="26606"/>
          <ac:cxnSpMkLst>
            <pc:docMk/>
            <pc:sldMk cId="2405413062" sldId="276"/>
            <ac:cxnSpMk id="147" creationId="{8550A431-0B61-421B-B4B7-24C0CFF0F938}"/>
          </ac:cxnSpMkLst>
        </pc:cxnChg>
        <pc:cxnChg chg="add del">
          <ac:chgData name="Sudhanya" userId="5047257d-b206-48a3-9852-0bac23189a2d" providerId="ADAL" clId="{EF94A71D-A44C-41B5-A561-16243B96D738}" dt="2022-03-25T02:39:45.036" v="21" actId="26606"/>
          <ac:cxnSpMkLst>
            <pc:docMk/>
            <pc:sldMk cId="2405413062" sldId="276"/>
            <ac:cxnSpMk id="151" creationId="{B42E889C-BF1F-40B2-86C2-92153DB7E609}"/>
          </ac:cxnSpMkLst>
        </pc:cxnChg>
        <pc:cxnChg chg="add del">
          <ac:chgData name="Sudhanya" userId="5047257d-b206-48a3-9852-0bac23189a2d" providerId="ADAL" clId="{EF94A71D-A44C-41B5-A561-16243B96D738}" dt="2022-03-25T02:39:45.036" v="21" actId="26606"/>
          <ac:cxnSpMkLst>
            <pc:docMk/>
            <pc:sldMk cId="2405413062" sldId="276"/>
            <ac:cxnSpMk id="153" creationId="{8557940A-71CE-48E1-BD71-2BEF15613C87}"/>
          </ac:cxnSpMkLst>
        </pc:cxnChg>
        <pc:cxnChg chg="add del">
          <ac:chgData name="Sudhanya" userId="5047257d-b206-48a3-9852-0bac23189a2d" providerId="ADAL" clId="{EF94A71D-A44C-41B5-A561-16243B96D738}" dt="2022-03-25T02:39:45.036" v="21" actId="26606"/>
          <ac:cxnSpMkLst>
            <pc:docMk/>
            <pc:sldMk cId="2405413062" sldId="276"/>
            <ac:cxnSpMk id="155" creationId="{4777C915-01E5-4C85-B3BF-7BF7CC3FEFE2}"/>
          </ac:cxnSpMkLst>
        </pc:cxnChg>
        <pc:cxnChg chg="add">
          <ac:chgData name="Sudhanya" userId="5047257d-b206-48a3-9852-0bac23189a2d" providerId="ADAL" clId="{EF94A71D-A44C-41B5-A561-16243B96D738}" dt="2022-03-25T02:39:49.735" v="24" actId="26606"/>
          <ac:cxnSpMkLst>
            <pc:docMk/>
            <pc:sldMk cId="2405413062" sldId="276"/>
            <ac:cxnSpMk id="157" creationId="{717DE3F0-E5A7-4C2D-927E-56638086786C}"/>
          </ac:cxnSpMkLst>
        </pc:cxnChg>
        <pc:cxnChg chg="add">
          <ac:chgData name="Sudhanya" userId="5047257d-b206-48a3-9852-0bac23189a2d" providerId="ADAL" clId="{EF94A71D-A44C-41B5-A561-16243B96D738}" dt="2022-03-25T02:39:49.735" v="24" actId="26606"/>
          <ac:cxnSpMkLst>
            <pc:docMk/>
            <pc:sldMk cId="2405413062" sldId="276"/>
            <ac:cxnSpMk id="159" creationId="{4E9EA87C-793F-4321-A0BC-4DB860289DD6}"/>
          </ac:cxnSpMkLst>
        </pc:cxnChg>
        <pc:cxnChg chg="add">
          <ac:chgData name="Sudhanya" userId="5047257d-b206-48a3-9852-0bac23189a2d" providerId="ADAL" clId="{EF94A71D-A44C-41B5-A561-16243B96D738}" dt="2022-03-25T02:39:49.735" v="24" actId="26606"/>
          <ac:cxnSpMkLst>
            <pc:docMk/>
            <pc:sldMk cId="2405413062" sldId="276"/>
            <ac:cxnSpMk id="161" creationId="{DEE00FC4-5601-4185-8A23-E15BD4D7B414}"/>
          </ac:cxnSpMkLst>
        </pc:cxnChg>
        <pc:cxnChg chg="add del">
          <ac:chgData name="Sudhanya" userId="5047257d-b206-48a3-9852-0bac23189a2d" providerId="ADAL" clId="{EF94A71D-A44C-41B5-A561-16243B96D738}" dt="2022-03-25T02:39:49.712" v="23" actId="26606"/>
          <ac:cxnSpMkLst>
            <pc:docMk/>
            <pc:sldMk cId="2405413062" sldId="276"/>
            <ac:cxnSpMk id="2052" creationId="{4436E0F2-A64B-471E-93C0-8DFE08CC57C8}"/>
          </ac:cxnSpMkLst>
        </pc:cxnChg>
        <pc:cxnChg chg="add del">
          <ac:chgData name="Sudhanya" userId="5047257d-b206-48a3-9852-0bac23189a2d" providerId="ADAL" clId="{EF94A71D-A44C-41B5-A561-16243B96D738}" dt="2022-03-25T02:39:49.712" v="23" actId="26606"/>
          <ac:cxnSpMkLst>
            <pc:docMk/>
            <pc:sldMk cId="2405413062" sldId="276"/>
            <ac:cxnSpMk id="2053" creationId="{DC1E3AB1-2A8C-4607-9FAE-D8BDB280FE1A}"/>
          </ac:cxnSpMkLst>
        </pc:cxnChg>
        <pc:cxnChg chg="add del">
          <ac:chgData name="Sudhanya" userId="5047257d-b206-48a3-9852-0bac23189a2d" providerId="ADAL" clId="{EF94A71D-A44C-41B5-A561-16243B96D738}" dt="2022-03-25T02:39:49.712" v="23" actId="26606"/>
          <ac:cxnSpMkLst>
            <pc:docMk/>
            <pc:sldMk cId="2405413062" sldId="276"/>
            <ac:cxnSpMk id="2054" creationId="{26D66059-832F-40B6-A35F-F56C8F38A1E7}"/>
          </ac:cxnSpMkLst>
        </pc:cxnChg>
        <pc:cxnChg chg="add del">
          <ac:chgData name="Sudhanya" userId="5047257d-b206-48a3-9852-0bac23189a2d" providerId="ADAL" clId="{EF94A71D-A44C-41B5-A561-16243B96D738}" dt="2022-03-25T02:39:49.712" v="23" actId="26606"/>
          <ac:cxnSpMkLst>
            <pc:docMk/>
            <pc:sldMk cId="2405413062" sldId="276"/>
            <ac:cxnSpMk id="2055" creationId="{A515E2ED-7EA9-448D-83FA-54C3DF9723BD}"/>
          </ac:cxnSpMkLst>
        </pc:cxnChg>
        <pc:cxnChg chg="add del">
          <ac:chgData name="Sudhanya" userId="5047257d-b206-48a3-9852-0bac23189a2d" providerId="ADAL" clId="{EF94A71D-A44C-41B5-A561-16243B96D738}" dt="2022-03-25T02:39:49.712" v="23" actId="26606"/>
          <ac:cxnSpMkLst>
            <pc:docMk/>
            <pc:sldMk cId="2405413062" sldId="276"/>
            <ac:cxnSpMk id="2056" creationId="{20595356-EABD-4767-AC9D-EA21FF115EC0}"/>
          </ac:cxnSpMkLst>
        </pc:cxnChg>
        <pc:cxnChg chg="add del">
          <ac:chgData name="Sudhanya" userId="5047257d-b206-48a3-9852-0bac23189a2d" providerId="ADAL" clId="{EF94A71D-A44C-41B5-A561-16243B96D738}" dt="2022-03-25T02:39:49.712" v="23" actId="26606"/>
          <ac:cxnSpMkLst>
            <pc:docMk/>
            <pc:sldMk cId="2405413062" sldId="276"/>
            <ac:cxnSpMk id="2057" creationId="{28CD9F06-9628-469C-B788-A894E3E08281}"/>
          </ac:cxnSpMkLst>
        </pc:cxnChg>
        <pc:cxnChg chg="add del">
          <ac:chgData name="Sudhanya" userId="5047257d-b206-48a3-9852-0bac23189a2d" providerId="ADAL" clId="{EF94A71D-A44C-41B5-A561-16243B96D738}" dt="2022-03-25T02:39:49.712" v="23" actId="26606"/>
          <ac:cxnSpMkLst>
            <pc:docMk/>
            <pc:sldMk cId="2405413062" sldId="276"/>
            <ac:cxnSpMk id="2058" creationId="{8550A431-0B61-421B-B4B7-24C0CFF0F938}"/>
          </ac:cxnSpMkLst>
        </pc:cxnChg>
        <pc:cxnChg chg="add del">
          <ac:chgData name="Sudhanya" userId="5047257d-b206-48a3-9852-0bac23189a2d" providerId="ADAL" clId="{EF94A71D-A44C-41B5-A561-16243B96D738}" dt="2022-03-25T02:39:49.712" v="23" actId="26606"/>
          <ac:cxnSpMkLst>
            <pc:docMk/>
            <pc:sldMk cId="2405413062" sldId="276"/>
            <ac:cxnSpMk id="2061" creationId="{3A5D40F5-A8C4-4952-BCA6-4D0D14F8BFD5}"/>
          </ac:cxnSpMkLst>
        </pc:cxnChg>
        <pc:cxnChg chg="add">
          <ac:chgData name="Sudhanya" userId="5047257d-b206-48a3-9852-0bac23189a2d" providerId="ADAL" clId="{EF94A71D-A44C-41B5-A561-16243B96D738}" dt="2022-03-25T02:39:49.735" v="24" actId="26606"/>
          <ac:cxnSpMkLst>
            <pc:docMk/>
            <pc:sldMk cId="2405413062" sldId="276"/>
            <ac:cxnSpMk id="2063" creationId="{4436E0F2-A64B-471E-93C0-8DFE08CC57C8}"/>
          </ac:cxnSpMkLst>
        </pc:cxnChg>
        <pc:cxnChg chg="add">
          <ac:chgData name="Sudhanya" userId="5047257d-b206-48a3-9852-0bac23189a2d" providerId="ADAL" clId="{EF94A71D-A44C-41B5-A561-16243B96D738}" dt="2022-03-25T02:39:49.735" v="24" actId="26606"/>
          <ac:cxnSpMkLst>
            <pc:docMk/>
            <pc:sldMk cId="2405413062" sldId="276"/>
            <ac:cxnSpMk id="2064" creationId="{DC1E3AB1-2A8C-4607-9FAE-D8BDB280FE1A}"/>
          </ac:cxnSpMkLst>
        </pc:cxnChg>
        <pc:cxnChg chg="add">
          <ac:chgData name="Sudhanya" userId="5047257d-b206-48a3-9852-0bac23189a2d" providerId="ADAL" clId="{EF94A71D-A44C-41B5-A561-16243B96D738}" dt="2022-03-25T02:39:49.735" v="24" actId="26606"/>
          <ac:cxnSpMkLst>
            <pc:docMk/>
            <pc:sldMk cId="2405413062" sldId="276"/>
            <ac:cxnSpMk id="2065" creationId="{26D66059-832F-40B6-A35F-F56C8F38A1E7}"/>
          </ac:cxnSpMkLst>
        </pc:cxnChg>
        <pc:cxnChg chg="add">
          <ac:chgData name="Sudhanya" userId="5047257d-b206-48a3-9852-0bac23189a2d" providerId="ADAL" clId="{EF94A71D-A44C-41B5-A561-16243B96D738}" dt="2022-03-25T02:39:49.735" v="24" actId="26606"/>
          <ac:cxnSpMkLst>
            <pc:docMk/>
            <pc:sldMk cId="2405413062" sldId="276"/>
            <ac:cxnSpMk id="2066" creationId="{A515E2ED-7EA9-448D-83FA-54C3DF9723BD}"/>
          </ac:cxnSpMkLst>
        </pc:cxnChg>
        <pc:cxnChg chg="add">
          <ac:chgData name="Sudhanya" userId="5047257d-b206-48a3-9852-0bac23189a2d" providerId="ADAL" clId="{EF94A71D-A44C-41B5-A561-16243B96D738}" dt="2022-03-25T02:39:49.735" v="24" actId="26606"/>
          <ac:cxnSpMkLst>
            <pc:docMk/>
            <pc:sldMk cId="2405413062" sldId="276"/>
            <ac:cxnSpMk id="2067" creationId="{20595356-EABD-4767-AC9D-EA21FF115EC0}"/>
          </ac:cxnSpMkLst>
        </pc:cxnChg>
        <pc:cxnChg chg="add">
          <ac:chgData name="Sudhanya" userId="5047257d-b206-48a3-9852-0bac23189a2d" providerId="ADAL" clId="{EF94A71D-A44C-41B5-A561-16243B96D738}" dt="2022-03-25T02:39:49.735" v="24" actId="26606"/>
          <ac:cxnSpMkLst>
            <pc:docMk/>
            <pc:sldMk cId="2405413062" sldId="276"/>
            <ac:cxnSpMk id="2068" creationId="{28CD9F06-9628-469C-B788-A894E3E08281}"/>
          </ac:cxnSpMkLst>
        </pc:cxnChg>
        <pc:cxnChg chg="add">
          <ac:chgData name="Sudhanya" userId="5047257d-b206-48a3-9852-0bac23189a2d" providerId="ADAL" clId="{EF94A71D-A44C-41B5-A561-16243B96D738}" dt="2022-03-25T02:39:49.735" v="24" actId="26606"/>
          <ac:cxnSpMkLst>
            <pc:docMk/>
            <pc:sldMk cId="2405413062" sldId="276"/>
            <ac:cxnSpMk id="2069" creationId="{8550A431-0B61-421B-B4B7-24C0CFF0F938}"/>
          </ac:cxnSpMkLst>
        </pc:cxnChg>
        <pc:cxnChg chg="add">
          <ac:chgData name="Sudhanya" userId="5047257d-b206-48a3-9852-0bac23189a2d" providerId="ADAL" clId="{EF94A71D-A44C-41B5-A561-16243B96D738}" dt="2022-03-25T02:39:49.735" v="24" actId="26606"/>
          <ac:cxnSpMkLst>
            <pc:docMk/>
            <pc:sldMk cId="2405413062" sldId="276"/>
            <ac:cxnSpMk id="2071" creationId="{C64A9919-C77B-4DEE-B7F8-B9A289E9E66E}"/>
          </ac:cxnSpMkLst>
        </pc:cxnChg>
        <pc:cxnChg chg="add">
          <ac:chgData name="Sudhanya" userId="5047257d-b206-48a3-9852-0bac23189a2d" providerId="ADAL" clId="{EF94A71D-A44C-41B5-A561-16243B96D738}" dt="2022-03-25T02:39:49.735" v="24" actId="26606"/>
          <ac:cxnSpMkLst>
            <pc:docMk/>
            <pc:sldMk cId="2405413062" sldId="276"/>
            <ac:cxnSpMk id="2073" creationId="{4BB9CE4F-048D-4320-B7EF-E5AEA4020CE2}"/>
          </ac:cxnSpMkLst>
        </pc:cxnChg>
      </pc:sldChg>
      <pc:sldChg chg="addSp delSp modSp mod">
        <pc:chgData name="Sudhanya" userId="5047257d-b206-48a3-9852-0bac23189a2d" providerId="ADAL" clId="{EF94A71D-A44C-41B5-A561-16243B96D738}" dt="2022-03-25T02:43:58.005" v="87" actId="20577"/>
        <pc:sldMkLst>
          <pc:docMk/>
          <pc:sldMk cId="3732072392" sldId="277"/>
        </pc:sldMkLst>
        <pc:spChg chg="del">
          <ac:chgData name="Sudhanya" userId="5047257d-b206-48a3-9852-0bac23189a2d" providerId="ADAL" clId="{EF94A71D-A44C-41B5-A561-16243B96D738}" dt="2022-03-25T02:43:20.649" v="61" actId="478"/>
          <ac:spMkLst>
            <pc:docMk/>
            <pc:sldMk cId="3732072392" sldId="277"/>
            <ac:spMk id="2" creationId="{E4F5907C-D264-480F-B236-870A551DEBAD}"/>
          </ac:spMkLst>
        </pc:spChg>
        <pc:spChg chg="del">
          <ac:chgData name="Sudhanya" userId="5047257d-b206-48a3-9852-0bac23189a2d" providerId="ADAL" clId="{EF94A71D-A44C-41B5-A561-16243B96D738}" dt="2022-03-25T02:43:23.206" v="62" actId="478"/>
          <ac:spMkLst>
            <pc:docMk/>
            <pc:sldMk cId="3732072392" sldId="277"/>
            <ac:spMk id="3" creationId="{D0B1793F-C6DE-40E5-AEDD-E570B216E430}"/>
          </ac:spMkLst>
        </pc:spChg>
        <pc:spChg chg="add mod">
          <ac:chgData name="Sudhanya" userId="5047257d-b206-48a3-9852-0bac23189a2d" providerId="ADAL" clId="{EF94A71D-A44C-41B5-A561-16243B96D738}" dt="2022-03-25T02:43:58.005" v="87" actId="20577"/>
          <ac:spMkLst>
            <pc:docMk/>
            <pc:sldMk cId="3732072392" sldId="277"/>
            <ac:spMk id="5" creationId="{25F45A36-B537-475E-BB81-6CCF3D0EB691}"/>
          </ac:spMkLst>
        </pc:spChg>
        <pc:spChg chg="add mod">
          <ac:chgData name="Sudhanya" userId="5047257d-b206-48a3-9852-0bac23189a2d" providerId="ADAL" clId="{EF94A71D-A44C-41B5-A561-16243B96D738}" dt="2022-03-25T02:43:36.525" v="67" actId="27636"/>
          <ac:spMkLst>
            <pc:docMk/>
            <pc:sldMk cId="3732072392" sldId="277"/>
            <ac:spMk id="7" creationId="{18B199F8-2F7D-452A-9884-B5F32EFEC077}"/>
          </ac:spMkLst>
        </pc:spChg>
        <pc:picChg chg="del">
          <ac:chgData name="Sudhanya" userId="5047257d-b206-48a3-9852-0bac23189a2d" providerId="ADAL" clId="{EF94A71D-A44C-41B5-A561-16243B96D738}" dt="2022-03-25T02:43:25.464" v="63" actId="478"/>
          <ac:picMkLst>
            <pc:docMk/>
            <pc:sldMk cId="3732072392" sldId="277"/>
            <ac:picMk id="2050" creationId="{BB4BD912-5171-4FB6-A37D-2A18FF53AA58}"/>
          </ac:picMkLst>
        </pc:picChg>
      </pc:sldChg>
      <pc:sldChg chg="del">
        <pc:chgData name="Sudhanya" userId="5047257d-b206-48a3-9852-0bac23189a2d" providerId="ADAL" clId="{EF94A71D-A44C-41B5-A561-16243B96D738}" dt="2022-03-25T02:44:01.896" v="88" actId="47"/>
        <pc:sldMkLst>
          <pc:docMk/>
          <pc:sldMk cId="3091555904" sldId="278"/>
        </pc:sldMkLst>
      </pc:sldChg>
      <pc:sldChg chg="addSp delSp modSp add mod setBg delDesignElem modNotesTx">
        <pc:chgData name="Sudhanya" userId="5047257d-b206-48a3-9852-0bac23189a2d" providerId="ADAL" clId="{EF94A71D-A44C-41B5-A561-16243B96D738}" dt="2022-03-25T02:41:44.804" v="60"/>
        <pc:sldMkLst>
          <pc:docMk/>
          <pc:sldMk cId="2089205624" sldId="279"/>
        </pc:sldMkLst>
        <pc:spChg chg="del">
          <ac:chgData name="Sudhanya" userId="5047257d-b206-48a3-9852-0bac23189a2d" providerId="ADAL" clId="{EF94A71D-A44C-41B5-A561-16243B96D738}" dt="2022-03-25T02:40:39.575" v="38" actId="478"/>
          <ac:spMkLst>
            <pc:docMk/>
            <pc:sldMk cId="2089205624" sldId="279"/>
            <ac:spMk id="2" creationId="{CBBFBDA5-8ED6-4466-A3A1-0E820E42EE05}"/>
          </ac:spMkLst>
        </pc:spChg>
        <pc:spChg chg="add mod">
          <ac:chgData name="Sudhanya" userId="5047257d-b206-48a3-9852-0bac23189a2d" providerId="ADAL" clId="{EF94A71D-A44C-41B5-A561-16243B96D738}" dt="2022-03-25T02:40:54.188" v="49" actId="26606"/>
          <ac:spMkLst>
            <pc:docMk/>
            <pc:sldMk cId="2089205624" sldId="279"/>
            <ac:spMk id="4" creationId="{73E08EDB-8497-4DF4-91E7-8616E68114D6}"/>
          </ac:spMkLst>
        </pc:spChg>
        <pc:spChg chg="add">
          <ac:chgData name="Sudhanya" userId="5047257d-b206-48a3-9852-0bac23189a2d" providerId="ADAL" clId="{EF94A71D-A44C-41B5-A561-16243B96D738}" dt="2022-03-25T02:40:54.188" v="49" actId="26606"/>
          <ac:spMkLst>
            <pc:docMk/>
            <pc:sldMk cId="2089205624" sldId="279"/>
            <ac:spMk id="85" creationId="{EA3B6404-C37D-4FE3-8124-9FC5ECE56273}"/>
          </ac:spMkLst>
        </pc:spChg>
        <pc:spChg chg="add">
          <ac:chgData name="Sudhanya" userId="5047257d-b206-48a3-9852-0bac23189a2d" providerId="ADAL" clId="{EF94A71D-A44C-41B5-A561-16243B96D738}" dt="2022-03-25T02:40:54.188" v="49" actId="26606"/>
          <ac:spMkLst>
            <pc:docMk/>
            <pc:sldMk cId="2089205624" sldId="279"/>
            <ac:spMk id="89" creationId="{F67B5ED5-2C08-4519-B88A-E933BAA847AA}"/>
          </ac:spMkLst>
        </pc:spChg>
        <pc:spChg chg="del">
          <ac:chgData name="Sudhanya" userId="5047257d-b206-48a3-9852-0bac23189a2d" providerId="ADAL" clId="{EF94A71D-A44C-41B5-A561-16243B96D738}" dt="2022-03-25T02:40:31.483" v="36"/>
          <ac:spMkLst>
            <pc:docMk/>
            <pc:sldMk cId="2089205624" sldId="279"/>
            <ac:spMk id="2070" creationId="{EA3B6404-C37D-4FE3-8124-9FC5ECE56273}"/>
          </ac:spMkLst>
        </pc:spChg>
        <pc:spChg chg="del">
          <ac:chgData name="Sudhanya" userId="5047257d-b206-48a3-9852-0bac23189a2d" providerId="ADAL" clId="{EF94A71D-A44C-41B5-A561-16243B96D738}" dt="2022-03-25T02:40:31.483" v="36"/>
          <ac:spMkLst>
            <pc:docMk/>
            <pc:sldMk cId="2089205624" sldId="279"/>
            <ac:spMk id="2072" creationId="{F67B5ED5-2C08-4519-B88A-E933BAA847AA}"/>
          </ac:spMkLst>
        </pc:spChg>
        <pc:picChg chg="del">
          <ac:chgData name="Sudhanya" userId="5047257d-b206-48a3-9852-0bac23189a2d" providerId="ADAL" clId="{EF94A71D-A44C-41B5-A561-16243B96D738}" dt="2022-03-25T02:40:36.878" v="37" actId="478"/>
          <ac:picMkLst>
            <pc:docMk/>
            <pc:sldMk cId="2089205624" sldId="279"/>
            <ac:picMk id="2050" creationId="{5A9FCED7-72EE-4008-BA16-FB2DD4537D59}"/>
          </ac:picMkLst>
        </pc:picChg>
        <pc:picChg chg="add mod">
          <ac:chgData name="Sudhanya" userId="5047257d-b206-48a3-9852-0bac23189a2d" providerId="ADAL" clId="{EF94A71D-A44C-41B5-A561-16243B96D738}" dt="2022-03-25T02:40:54.188" v="49" actId="26606"/>
          <ac:picMkLst>
            <pc:docMk/>
            <pc:sldMk cId="2089205624" sldId="279"/>
            <ac:picMk id="3074" creationId="{22546053-96F4-4316-AD10-C379D3210F3B}"/>
          </ac:picMkLst>
        </pc:picChg>
        <pc:cxnChg chg="add">
          <ac:chgData name="Sudhanya" userId="5047257d-b206-48a3-9852-0bac23189a2d" providerId="ADAL" clId="{EF94A71D-A44C-41B5-A561-16243B96D738}" dt="2022-03-25T02:40:54.188" v="49" actId="26606"/>
          <ac:cxnSpMkLst>
            <pc:docMk/>
            <pc:sldMk cId="2089205624" sldId="279"/>
            <ac:cxnSpMk id="71" creationId="{4436E0F2-A64B-471E-93C0-8DFE08CC57C8}"/>
          </ac:cxnSpMkLst>
        </pc:cxnChg>
        <pc:cxnChg chg="add">
          <ac:chgData name="Sudhanya" userId="5047257d-b206-48a3-9852-0bac23189a2d" providerId="ADAL" clId="{EF94A71D-A44C-41B5-A561-16243B96D738}" dt="2022-03-25T02:40:54.188" v="49" actId="26606"/>
          <ac:cxnSpMkLst>
            <pc:docMk/>
            <pc:sldMk cId="2089205624" sldId="279"/>
            <ac:cxnSpMk id="73" creationId="{DC1E3AB1-2A8C-4607-9FAE-D8BDB280FE1A}"/>
          </ac:cxnSpMkLst>
        </pc:cxnChg>
        <pc:cxnChg chg="add">
          <ac:chgData name="Sudhanya" userId="5047257d-b206-48a3-9852-0bac23189a2d" providerId="ADAL" clId="{EF94A71D-A44C-41B5-A561-16243B96D738}" dt="2022-03-25T02:40:54.188" v="49" actId="26606"/>
          <ac:cxnSpMkLst>
            <pc:docMk/>
            <pc:sldMk cId="2089205624" sldId="279"/>
            <ac:cxnSpMk id="75" creationId="{26D66059-832F-40B6-A35F-F56C8F38A1E7}"/>
          </ac:cxnSpMkLst>
        </pc:cxnChg>
        <pc:cxnChg chg="add">
          <ac:chgData name="Sudhanya" userId="5047257d-b206-48a3-9852-0bac23189a2d" providerId="ADAL" clId="{EF94A71D-A44C-41B5-A561-16243B96D738}" dt="2022-03-25T02:40:54.188" v="49" actId="26606"/>
          <ac:cxnSpMkLst>
            <pc:docMk/>
            <pc:sldMk cId="2089205624" sldId="279"/>
            <ac:cxnSpMk id="77" creationId="{A515E2ED-7EA9-448D-83FA-54C3DF9723BD}"/>
          </ac:cxnSpMkLst>
        </pc:cxnChg>
        <pc:cxnChg chg="add">
          <ac:chgData name="Sudhanya" userId="5047257d-b206-48a3-9852-0bac23189a2d" providerId="ADAL" clId="{EF94A71D-A44C-41B5-A561-16243B96D738}" dt="2022-03-25T02:40:54.188" v="49" actId="26606"/>
          <ac:cxnSpMkLst>
            <pc:docMk/>
            <pc:sldMk cId="2089205624" sldId="279"/>
            <ac:cxnSpMk id="79" creationId="{20595356-EABD-4767-AC9D-EA21FF115EC0}"/>
          </ac:cxnSpMkLst>
        </pc:cxnChg>
        <pc:cxnChg chg="add">
          <ac:chgData name="Sudhanya" userId="5047257d-b206-48a3-9852-0bac23189a2d" providerId="ADAL" clId="{EF94A71D-A44C-41B5-A561-16243B96D738}" dt="2022-03-25T02:40:54.188" v="49" actId="26606"/>
          <ac:cxnSpMkLst>
            <pc:docMk/>
            <pc:sldMk cId="2089205624" sldId="279"/>
            <ac:cxnSpMk id="81" creationId="{28CD9F06-9628-469C-B788-A894E3E08281}"/>
          </ac:cxnSpMkLst>
        </pc:cxnChg>
        <pc:cxnChg chg="add">
          <ac:chgData name="Sudhanya" userId="5047257d-b206-48a3-9852-0bac23189a2d" providerId="ADAL" clId="{EF94A71D-A44C-41B5-A561-16243B96D738}" dt="2022-03-25T02:40:54.188" v="49" actId="26606"/>
          <ac:cxnSpMkLst>
            <pc:docMk/>
            <pc:sldMk cId="2089205624" sldId="279"/>
            <ac:cxnSpMk id="83" creationId="{8550A431-0B61-421B-B4B7-24C0CFF0F938}"/>
          </ac:cxnSpMkLst>
        </pc:cxnChg>
        <pc:cxnChg chg="add">
          <ac:chgData name="Sudhanya" userId="5047257d-b206-48a3-9852-0bac23189a2d" providerId="ADAL" clId="{EF94A71D-A44C-41B5-A561-16243B96D738}" dt="2022-03-25T02:40:54.188" v="49" actId="26606"/>
          <ac:cxnSpMkLst>
            <pc:docMk/>
            <pc:sldMk cId="2089205624" sldId="279"/>
            <ac:cxnSpMk id="87" creationId="{C64A9919-C77B-4DEE-B7F8-B9A289E9E66E}"/>
          </ac:cxnSpMkLst>
        </pc:cxnChg>
        <pc:cxnChg chg="add">
          <ac:chgData name="Sudhanya" userId="5047257d-b206-48a3-9852-0bac23189a2d" providerId="ADAL" clId="{EF94A71D-A44C-41B5-A561-16243B96D738}" dt="2022-03-25T02:40:54.188" v="49" actId="26606"/>
          <ac:cxnSpMkLst>
            <pc:docMk/>
            <pc:sldMk cId="2089205624" sldId="279"/>
            <ac:cxnSpMk id="91" creationId="{4BB9CE4F-048D-4320-B7EF-E5AEA4020CE2}"/>
          </ac:cxnSpMkLst>
        </pc:cxnChg>
        <pc:cxnChg chg="add">
          <ac:chgData name="Sudhanya" userId="5047257d-b206-48a3-9852-0bac23189a2d" providerId="ADAL" clId="{EF94A71D-A44C-41B5-A561-16243B96D738}" dt="2022-03-25T02:40:54.188" v="49" actId="26606"/>
          <ac:cxnSpMkLst>
            <pc:docMk/>
            <pc:sldMk cId="2089205624" sldId="279"/>
            <ac:cxnSpMk id="93" creationId="{717DE3F0-E5A7-4C2D-927E-56638086786C}"/>
          </ac:cxnSpMkLst>
        </pc:cxnChg>
        <pc:cxnChg chg="add">
          <ac:chgData name="Sudhanya" userId="5047257d-b206-48a3-9852-0bac23189a2d" providerId="ADAL" clId="{EF94A71D-A44C-41B5-A561-16243B96D738}" dt="2022-03-25T02:40:54.188" v="49" actId="26606"/>
          <ac:cxnSpMkLst>
            <pc:docMk/>
            <pc:sldMk cId="2089205624" sldId="279"/>
            <ac:cxnSpMk id="95" creationId="{4E9EA87C-793F-4321-A0BC-4DB860289DD6}"/>
          </ac:cxnSpMkLst>
        </pc:cxnChg>
        <pc:cxnChg chg="add">
          <ac:chgData name="Sudhanya" userId="5047257d-b206-48a3-9852-0bac23189a2d" providerId="ADAL" clId="{EF94A71D-A44C-41B5-A561-16243B96D738}" dt="2022-03-25T02:40:54.188" v="49" actId="26606"/>
          <ac:cxnSpMkLst>
            <pc:docMk/>
            <pc:sldMk cId="2089205624" sldId="279"/>
            <ac:cxnSpMk id="97" creationId="{DEE00FC4-5601-4185-8A23-E15BD4D7B414}"/>
          </ac:cxnSpMkLst>
        </pc:cxnChg>
        <pc:cxnChg chg="del">
          <ac:chgData name="Sudhanya" userId="5047257d-b206-48a3-9852-0bac23189a2d" providerId="ADAL" clId="{EF94A71D-A44C-41B5-A561-16243B96D738}" dt="2022-03-25T02:40:31.483" v="36"/>
          <ac:cxnSpMkLst>
            <pc:docMk/>
            <pc:sldMk cId="2089205624" sldId="279"/>
            <ac:cxnSpMk id="157" creationId="{717DE3F0-E5A7-4C2D-927E-56638086786C}"/>
          </ac:cxnSpMkLst>
        </pc:cxnChg>
        <pc:cxnChg chg="del">
          <ac:chgData name="Sudhanya" userId="5047257d-b206-48a3-9852-0bac23189a2d" providerId="ADAL" clId="{EF94A71D-A44C-41B5-A561-16243B96D738}" dt="2022-03-25T02:40:31.483" v="36"/>
          <ac:cxnSpMkLst>
            <pc:docMk/>
            <pc:sldMk cId="2089205624" sldId="279"/>
            <ac:cxnSpMk id="159" creationId="{4E9EA87C-793F-4321-A0BC-4DB860289DD6}"/>
          </ac:cxnSpMkLst>
        </pc:cxnChg>
        <pc:cxnChg chg="del">
          <ac:chgData name="Sudhanya" userId="5047257d-b206-48a3-9852-0bac23189a2d" providerId="ADAL" clId="{EF94A71D-A44C-41B5-A561-16243B96D738}" dt="2022-03-25T02:40:31.483" v="36"/>
          <ac:cxnSpMkLst>
            <pc:docMk/>
            <pc:sldMk cId="2089205624" sldId="279"/>
            <ac:cxnSpMk id="161" creationId="{DEE00FC4-5601-4185-8A23-E15BD4D7B414}"/>
          </ac:cxnSpMkLst>
        </pc:cxnChg>
        <pc:cxnChg chg="del">
          <ac:chgData name="Sudhanya" userId="5047257d-b206-48a3-9852-0bac23189a2d" providerId="ADAL" clId="{EF94A71D-A44C-41B5-A561-16243B96D738}" dt="2022-03-25T02:40:31.483" v="36"/>
          <ac:cxnSpMkLst>
            <pc:docMk/>
            <pc:sldMk cId="2089205624" sldId="279"/>
            <ac:cxnSpMk id="2063" creationId="{4436E0F2-A64B-471E-93C0-8DFE08CC57C8}"/>
          </ac:cxnSpMkLst>
        </pc:cxnChg>
        <pc:cxnChg chg="del">
          <ac:chgData name="Sudhanya" userId="5047257d-b206-48a3-9852-0bac23189a2d" providerId="ADAL" clId="{EF94A71D-A44C-41B5-A561-16243B96D738}" dt="2022-03-25T02:40:31.483" v="36"/>
          <ac:cxnSpMkLst>
            <pc:docMk/>
            <pc:sldMk cId="2089205624" sldId="279"/>
            <ac:cxnSpMk id="2064" creationId="{DC1E3AB1-2A8C-4607-9FAE-D8BDB280FE1A}"/>
          </ac:cxnSpMkLst>
        </pc:cxnChg>
        <pc:cxnChg chg="del">
          <ac:chgData name="Sudhanya" userId="5047257d-b206-48a3-9852-0bac23189a2d" providerId="ADAL" clId="{EF94A71D-A44C-41B5-A561-16243B96D738}" dt="2022-03-25T02:40:31.483" v="36"/>
          <ac:cxnSpMkLst>
            <pc:docMk/>
            <pc:sldMk cId="2089205624" sldId="279"/>
            <ac:cxnSpMk id="2065" creationId="{26D66059-832F-40B6-A35F-F56C8F38A1E7}"/>
          </ac:cxnSpMkLst>
        </pc:cxnChg>
        <pc:cxnChg chg="del">
          <ac:chgData name="Sudhanya" userId="5047257d-b206-48a3-9852-0bac23189a2d" providerId="ADAL" clId="{EF94A71D-A44C-41B5-A561-16243B96D738}" dt="2022-03-25T02:40:31.483" v="36"/>
          <ac:cxnSpMkLst>
            <pc:docMk/>
            <pc:sldMk cId="2089205624" sldId="279"/>
            <ac:cxnSpMk id="2066" creationId="{A515E2ED-7EA9-448D-83FA-54C3DF9723BD}"/>
          </ac:cxnSpMkLst>
        </pc:cxnChg>
        <pc:cxnChg chg="del">
          <ac:chgData name="Sudhanya" userId="5047257d-b206-48a3-9852-0bac23189a2d" providerId="ADAL" clId="{EF94A71D-A44C-41B5-A561-16243B96D738}" dt="2022-03-25T02:40:31.483" v="36"/>
          <ac:cxnSpMkLst>
            <pc:docMk/>
            <pc:sldMk cId="2089205624" sldId="279"/>
            <ac:cxnSpMk id="2067" creationId="{20595356-EABD-4767-AC9D-EA21FF115EC0}"/>
          </ac:cxnSpMkLst>
        </pc:cxnChg>
        <pc:cxnChg chg="del">
          <ac:chgData name="Sudhanya" userId="5047257d-b206-48a3-9852-0bac23189a2d" providerId="ADAL" clId="{EF94A71D-A44C-41B5-A561-16243B96D738}" dt="2022-03-25T02:40:31.483" v="36"/>
          <ac:cxnSpMkLst>
            <pc:docMk/>
            <pc:sldMk cId="2089205624" sldId="279"/>
            <ac:cxnSpMk id="2068" creationId="{28CD9F06-9628-469C-B788-A894E3E08281}"/>
          </ac:cxnSpMkLst>
        </pc:cxnChg>
        <pc:cxnChg chg="del">
          <ac:chgData name="Sudhanya" userId="5047257d-b206-48a3-9852-0bac23189a2d" providerId="ADAL" clId="{EF94A71D-A44C-41B5-A561-16243B96D738}" dt="2022-03-25T02:40:31.483" v="36"/>
          <ac:cxnSpMkLst>
            <pc:docMk/>
            <pc:sldMk cId="2089205624" sldId="279"/>
            <ac:cxnSpMk id="2069" creationId="{8550A431-0B61-421B-B4B7-24C0CFF0F938}"/>
          </ac:cxnSpMkLst>
        </pc:cxnChg>
        <pc:cxnChg chg="del">
          <ac:chgData name="Sudhanya" userId="5047257d-b206-48a3-9852-0bac23189a2d" providerId="ADAL" clId="{EF94A71D-A44C-41B5-A561-16243B96D738}" dt="2022-03-25T02:40:31.483" v="36"/>
          <ac:cxnSpMkLst>
            <pc:docMk/>
            <pc:sldMk cId="2089205624" sldId="279"/>
            <ac:cxnSpMk id="2071" creationId="{C64A9919-C77B-4DEE-B7F8-B9A289E9E66E}"/>
          </ac:cxnSpMkLst>
        </pc:cxnChg>
        <pc:cxnChg chg="del">
          <ac:chgData name="Sudhanya" userId="5047257d-b206-48a3-9852-0bac23189a2d" providerId="ADAL" clId="{EF94A71D-A44C-41B5-A561-16243B96D738}" dt="2022-03-25T02:40:31.483" v="36"/>
          <ac:cxnSpMkLst>
            <pc:docMk/>
            <pc:sldMk cId="2089205624" sldId="279"/>
            <ac:cxnSpMk id="2073" creationId="{4BB9CE4F-048D-4320-B7EF-E5AEA4020CE2}"/>
          </ac:cxnSpMkLst>
        </pc:cxnChg>
      </pc:sldChg>
      <pc:sldChg chg="addSp delSp modSp new mod setBg">
        <pc:chgData name="Sudhanya" userId="5047257d-b206-48a3-9852-0bac23189a2d" providerId="ADAL" clId="{EF94A71D-A44C-41B5-A561-16243B96D738}" dt="2022-03-25T09:11:52.881" v="151" actId="1076"/>
        <pc:sldMkLst>
          <pc:docMk/>
          <pc:sldMk cId="3547322510" sldId="280"/>
        </pc:sldMkLst>
        <pc:spChg chg="mod">
          <ac:chgData name="Sudhanya" userId="5047257d-b206-48a3-9852-0bac23189a2d" providerId="ADAL" clId="{EF94A71D-A44C-41B5-A561-16243B96D738}" dt="2022-03-25T09:10:52.417" v="138" actId="26606"/>
          <ac:spMkLst>
            <pc:docMk/>
            <pc:sldMk cId="3547322510" sldId="280"/>
            <ac:spMk id="2" creationId="{5F0E59EE-7460-4D38-9AA9-AFA053449B23}"/>
          </ac:spMkLst>
        </pc:spChg>
        <pc:spChg chg="mod">
          <ac:chgData name="Sudhanya" userId="5047257d-b206-48a3-9852-0bac23189a2d" providerId="ADAL" clId="{EF94A71D-A44C-41B5-A561-16243B96D738}" dt="2022-03-25T09:11:41.351" v="149"/>
          <ac:spMkLst>
            <pc:docMk/>
            <pc:sldMk cId="3547322510" sldId="280"/>
            <ac:spMk id="3" creationId="{CA502B7E-F538-46C3-A39F-113CE3F15EA9}"/>
          </ac:spMkLst>
        </pc:spChg>
        <pc:spChg chg="add del">
          <ac:chgData name="Sudhanya" userId="5047257d-b206-48a3-9852-0bac23189a2d" providerId="ADAL" clId="{EF94A71D-A44C-41B5-A561-16243B96D738}" dt="2022-03-25T09:10:33.688" v="135"/>
          <ac:spMkLst>
            <pc:docMk/>
            <pc:sldMk cId="3547322510" sldId="280"/>
            <ac:spMk id="4" creationId="{01BBB4BB-C5A7-48CF-A7DA-A4635DB8F548}"/>
          </ac:spMkLst>
        </pc:spChg>
        <pc:spChg chg="add mod">
          <ac:chgData name="Sudhanya" userId="5047257d-b206-48a3-9852-0bac23189a2d" providerId="ADAL" clId="{EF94A71D-A44C-41B5-A561-16243B96D738}" dt="2022-03-25T09:11:23.385" v="146"/>
          <ac:spMkLst>
            <pc:docMk/>
            <pc:sldMk cId="3547322510" sldId="280"/>
            <ac:spMk id="16" creationId="{AAAC7DCF-40A3-4D15-A4C7-F836309A2BA7}"/>
          </ac:spMkLst>
        </pc:spChg>
        <pc:spChg chg="add">
          <ac:chgData name="Sudhanya" userId="5047257d-b206-48a3-9852-0bac23189a2d" providerId="ADAL" clId="{EF94A71D-A44C-41B5-A561-16243B96D738}" dt="2022-03-25T09:10:52.417" v="138" actId="26606"/>
          <ac:spMkLst>
            <pc:docMk/>
            <pc:sldMk cId="3547322510" sldId="280"/>
            <ac:spMk id="76" creationId="{15F0A9D0-BB35-4CAB-B92D-E061B9D8E3BD}"/>
          </ac:spMkLst>
        </pc:spChg>
        <pc:picChg chg="add del">
          <ac:chgData name="Sudhanya" userId="5047257d-b206-48a3-9852-0bac23189a2d" providerId="ADAL" clId="{EF94A71D-A44C-41B5-A561-16243B96D738}" dt="2022-03-25T09:10:33.688" v="135"/>
          <ac:picMkLst>
            <pc:docMk/>
            <pc:sldMk cId="3547322510" sldId="280"/>
            <ac:picMk id="1026" creationId="{5396CADC-ADFC-4F33-B21B-51F91C065F12}"/>
          </ac:picMkLst>
        </pc:picChg>
        <pc:picChg chg="add del">
          <ac:chgData name="Sudhanya" userId="5047257d-b206-48a3-9852-0bac23189a2d" providerId="ADAL" clId="{EF94A71D-A44C-41B5-A561-16243B96D738}" dt="2022-03-25T09:10:33.688" v="135"/>
          <ac:picMkLst>
            <pc:docMk/>
            <pc:sldMk cId="3547322510" sldId="280"/>
            <ac:picMk id="1027" creationId="{01E6681A-D34C-438A-A24A-2FCB2A45C007}"/>
          </ac:picMkLst>
        </pc:picChg>
        <pc:picChg chg="add del">
          <ac:chgData name="Sudhanya" userId="5047257d-b206-48a3-9852-0bac23189a2d" providerId="ADAL" clId="{EF94A71D-A44C-41B5-A561-16243B96D738}" dt="2022-03-25T09:10:33.688" v="135"/>
          <ac:picMkLst>
            <pc:docMk/>
            <pc:sldMk cId="3547322510" sldId="280"/>
            <ac:picMk id="1028" creationId="{2898E869-3EE6-4AA2-B5A0-D1D6D1EBFD43}"/>
          </ac:picMkLst>
        </pc:picChg>
        <pc:picChg chg="add del">
          <ac:chgData name="Sudhanya" userId="5047257d-b206-48a3-9852-0bac23189a2d" providerId="ADAL" clId="{EF94A71D-A44C-41B5-A561-16243B96D738}" dt="2022-03-25T09:10:33.688" v="135"/>
          <ac:picMkLst>
            <pc:docMk/>
            <pc:sldMk cId="3547322510" sldId="280"/>
            <ac:picMk id="1029" creationId="{DCC2107E-694D-44F1-B612-A3317D752BA6}"/>
          </ac:picMkLst>
        </pc:picChg>
        <pc:picChg chg="add mod">
          <ac:chgData name="Sudhanya" userId="5047257d-b206-48a3-9852-0bac23189a2d" providerId="ADAL" clId="{EF94A71D-A44C-41B5-A561-16243B96D738}" dt="2022-03-25T09:11:11.196" v="143" actId="1076"/>
          <ac:picMkLst>
            <pc:docMk/>
            <pc:sldMk cId="3547322510" sldId="280"/>
            <ac:picMk id="1031" creationId="{5D99BFFC-7E4B-4AC8-95B3-EBC2E76141F8}"/>
          </ac:picMkLst>
        </pc:picChg>
        <pc:picChg chg="add mod">
          <ac:chgData name="Sudhanya" userId="5047257d-b206-48a3-9852-0bac23189a2d" providerId="ADAL" clId="{EF94A71D-A44C-41B5-A561-16243B96D738}" dt="2022-03-25T09:11:52.881" v="151" actId="1076"/>
          <ac:picMkLst>
            <pc:docMk/>
            <pc:sldMk cId="3547322510" sldId="280"/>
            <ac:picMk id="1033" creationId="{84E69420-C3B9-41E3-8E38-1ADC4614F5F9}"/>
          </ac:picMkLst>
        </pc:picChg>
        <pc:cxnChg chg="add">
          <ac:chgData name="Sudhanya" userId="5047257d-b206-48a3-9852-0bac23189a2d" providerId="ADAL" clId="{EF94A71D-A44C-41B5-A561-16243B96D738}" dt="2022-03-25T09:10:52.417" v="138" actId="26606"/>
          <ac:cxnSpMkLst>
            <pc:docMk/>
            <pc:sldMk cId="3547322510" sldId="280"/>
            <ac:cxnSpMk id="78" creationId="{52F5DE35-776B-4C7D-AF2E-514E68BDD2F6}"/>
          </ac:cxnSpMkLst>
        </pc:cxnChg>
        <pc:cxnChg chg="add">
          <ac:chgData name="Sudhanya" userId="5047257d-b206-48a3-9852-0bac23189a2d" providerId="ADAL" clId="{EF94A71D-A44C-41B5-A561-16243B96D738}" dt="2022-03-25T09:10:52.417" v="138" actId="26606"/>
          <ac:cxnSpMkLst>
            <pc:docMk/>
            <pc:sldMk cId="3547322510" sldId="280"/>
            <ac:cxnSpMk id="80" creationId="{4A65E4E8-1272-4386-BDFE-0129D7A7E2D4}"/>
          </ac:cxnSpMkLst>
        </pc:cxnChg>
        <pc:cxnChg chg="add">
          <ac:chgData name="Sudhanya" userId="5047257d-b206-48a3-9852-0bac23189a2d" providerId="ADAL" clId="{EF94A71D-A44C-41B5-A561-16243B96D738}" dt="2022-03-25T09:10:52.417" v="138" actId="26606"/>
          <ac:cxnSpMkLst>
            <pc:docMk/>
            <pc:sldMk cId="3547322510" sldId="280"/>
            <ac:cxnSpMk id="82" creationId="{A6515F51-DBC6-42B8-9C34-749F69BB6561}"/>
          </ac:cxnSpMkLst>
        </pc:cxnChg>
        <pc:cxnChg chg="add">
          <ac:chgData name="Sudhanya" userId="5047257d-b206-48a3-9852-0bac23189a2d" providerId="ADAL" clId="{EF94A71D-A44C-41B5-A561-16243B96D738}" dt="2022-03-25T09:10:52.417" v="138" actId="26606"/>
          <ac:cxnSpMkLst>
            <pc:docMk/>
            <pc:sldMk cId="3547322510" sldId="280"/>
            <ac:cxnSpMk id="84" creationId="{873F5967-4993-405D-A3E6-84DCEFF44C2A}"/>
          </ac:cxnSpMkLst>
        </pc:cxnChg>
        <pc:cxnChg chg="add">
          <ac:chgData name="Sudhanya" userId="5047257d-b206-48a3-9852-0bac23189a2d" providerId="ADAL" clId="{EF94A71D-A44C-41B5-A561-16243B96D738}" dt="2022-03-25T09:10:52.417" v="138" actId="26606"/>
          <ac:cxnSpMkLst>
            <pc:docMk/>
            <pc:sldMk cId="3547322510" sldId="280"/>
            <ac:cxnSpMk id="86" creationId="{A3A523CC-BD6C-4A0D-B9DB-1DC2CE1E22F0}"/>
          </ac:cxnSpMkLst>
        </pc:cxnChg>
      </pc:sldChg>
      <pc:sldChg chg="addSp delSp modSp new mod">
        <pc:chgData name="Sudhanya" userId="5047257d-b206-48a3-9852-0bac23189a2d" providerId="ADAL" clId="{EF94A71D-A44C-41B5-A561-16243B96D738}" dt="2022-03-25T09:14:23.197" v="172" actId="1076"/>
        <pc:sldMkLst>
          <pc:docMk/>
          <pc:sldMk cId="4098396474" sldId="281"/>
        </pc:sldMkLst>
        <pc:spChg chg="del">
          <ac:chgData name="Sudhanya" userId="5047257d-b206-48a3-9852-0bac23189a2d" providerId="ADAL" clId="{EF94A71D-A44C-41B5-A561-16243B96D738}" dt="2022-03-25T09:12:00.311" v="153" actId="478"/>
          <ac:spMkLst>
            <pc:docMk/>
            <pc:sldMk cId="4098396474" sldId="281"/>
            <ac:spMk id="2" creationId="{45C7A63D-EB28-46F6-9864-F01E2DDAEAB8}"/>
          </ac:spMkLst>
        </pc:spChg>
        <pc:spChg chg="mod">
          <ac:chgData name="Sudhanya" userId="5047257d-b206-48a3-9852-0bac23189a2d" providerId="ADAL" clId="{EF94A71D-A44C-41B5-A561-16243B96D738}" dt="2022-03-25T09:14:21.097" v="171" actId="14100"/>
          <ac:spMkLst>
            <pc:docMk/>
            <pc:sldMk cId="4098396474" sldId="281"/>
            <ac:spMk id="3" creationId="{BF0980B8-8A7B-4BEE-9454-7559DCA5E6BA}"/>
          </ac:spMkLst>
        </pc:spChg>
        <pc:spChg chg="add mod">
          <ac:chgData name="Sudhanya" userId="5047257d-b206-48a3-9852-0bac23189a2d" providerId="ADAL" clId="{EF94A71D-A44C-41B5-A561-16243B96D738}" dt="2022-03-25T09:13:41.057" v="165" actId="6549"/>
          <ac:spMkLst>
            <pc:docMk/>
            <pc:sldMk cId="4098396474" sldId="281"/>
            <ac:spMk id="5" creationId="{7A3B92C6-765D-413C-82EA-F6D44EBCB2E2}"/>
          </ac:spMkLst>
        </pc:spChg>
        <pc:spChg chg="add del mod">
          <ac:chgData name="Sudhanya" userId="5047257d-b206-48a3-9852-0bac23189a2d" providerId="ADAL" clId="{EF94A71D-A44C-41B5-A561-16243B96D738}" dt="2022-03-25T09:13:43.039" v="167"/>
          <ac:spMkLst>
            <pc:docMk/>
            <pc:sldMk cId="4098396474" sldId="281"/>
            <ac:spMk id="6" creationId="{49F22BEC-B9EF-4E8A-9BF6-0D54709A69DA}"/>
          </ac:spMkLst>
        </pc:spChg>
        <pc:picChg chg="add mod">
          <ac:chgData name="Sudhanya" userId="5047257d-b206-48a3-9852-0bac23189a2d" providerId="ADAL" clId="{EF94A71D-A44C-41B5-A561-16243B96D738}" dt="2022-03-25T09:14:23.197" v="172" actId="1076"/>
          <ac:picMkLst>
            <pc:docMk/>
            <pc:sldMk cId="4098396474" sldId="281"/>
            <ac:picMk id="2050" creationId="{1EC1E0B1-4B3E-4E17-AAE3-364C795E2D6E}"/>
          </ac:picMkLst>
        </pc:picChg>
      </pc:sldChg>
      <pc:sldChg chg="modSp new mod">
        <pc:chgData name="Sudhanya" userId="5047257d-b206-48a3-9852-0bac23189a2d" providerId="ADAL" clId="{EF94A71D-A44C-41B5-A561-16243B96D738}" dt="2022-03-25T09:14:37.021" v="194"/>
        <pc:sldMkLst>
          <pc:docMk/>
          <pc:sldMk cId="3441510584" sldId="282"/>
        </pc:sldMkLst>
        <pc:spChg chg="mod">
          <ac:chgData name="Sudhanya" userId="5047257d-b206-48a3-9852-0bac23189a2d" providerId="ADAL" clId="{EF94A71D-A44C-41B5-A561-16243B96D738}" dt="2022-03-25T09:14:32.958" v="193" actId="20577"/>
          <ac:spMkLst>
            <pc:docMk/>
            <pc:sldMk cId="3441510584" sldId="282"/>
            <ac:spMk id="2" creationId="{224414EE-923E-4167-A193-D0CD8668AF60}"/>
          </ac:spMkLst>
        </pc:spChg>
        <pc:spChg chg="mod">
          <ac:chgData name="Sudhanya" userId="5047257d-b206-48a3-9852-0bac23189a2d" providerId="ADAL" clId="{EF94A71D-A44C-41B5-A561-16243B96D738}" dt="2022-03-25T09:14:37.021" v="194"/>
          <ac:spMkLst>
            <pc:docMk/>
            <pc:sldMk cId="3441510584" sldId="282"/>
            <ac:spMk id="3" creationId="{C9F5E2C1-9B03-4D11-8724-1B8983B38123}"/>
          </ac:spMkLst>
        </pc:spChg>
      </pc:sldChg>
      <pc:sldChg chg="addSp delSp modSp new mod setBg">
        <pc:chgData name="Sudhanya" userId="5047257d-b206-48a3-9852-0bac23189a2d" providerId="ADAL" clId="{EF94A71D-A44C-41B5-A561-16243B96D738}" dt="2022-03-25T09:15:13.958" v="214" actId="26606"/>
        <pc:sldMkLst>
          <pc:docMk/>
          <pc:sldMk cId="1958941882" sldId="283"/>
        </pc:sldMkLst>
        <pc:spChg chg="mod">
          <ac:chgData name="Sudhanya" userId="5047257d-b206-48a3-9852-0bac23189a2d" providerId="ADAL" clId="{EF94A71D-A44C-41B5-A561-16243B96D738}" dt="2022-03-25T09:15:13.958" v="214" actId="26606"/>
          <ac:spMkLst>
            <pc:docMk/>
            <pc:sldMk cId="1958941882" sldId="283"/>
            <ac:spMk id="2" creationId="{16B019BB-213D-4FAB-B782-A127950A4563}"/>
          </ac:spMkLst>
        </pc:spChg>
        <pc:spChg chg="mod ord">
          <ac:chgData name="Sudhanya" userId="5047257d-b206-48a3-9852-0bac23189a2d" providerId="ADAL" clId="{EF94A71D-A44C-41B5-A561-16243B96D738}" dt="2022-03-25T09:15:13.958" v="214" actId="26606"/>
          <ac:spMkLst>
            <pc:docMk/>
            <pc:sldMk cId="1958941882" sldId="283"/>
            <ac:spMk id="3" creationId="{768DE068-2CFF-4572-A4DB-1FDC0E5184CF}"/>
          </ac:spMkLst>
        </pc:spChg>
        <pc:spChg chg="add del">
          <ac:chgData name="Sudhanya" userId="5047257d-b206-48a3-9852-0bac23189a2d" providerId="ADAL" clId="{EF94A71D-A44C-41B5-A561-16243B96D738}" dt="2022-03-25T09:15:11.060" v="209" actId="26606"/>
          <ac:spMkLst>
            <pc:docMk/>
            <pc:sldMk cId="1958941882" sldId="283"/>
            <ac:spMk id="71" creationId="{15F0A9D0-BB35-4CAB-B92D-E061B9D8E3BD}"/>
          </ac:spMkLst>
        </pc:spChg>
        <pc:spChg chg="add del">
          <ac:chgData name="Sudhanya" userId="5047257d-b206-48a3-9852-0bac23189a2d" providerId="ADAL" clId="{EF94A71D-A44C-41B5-A561-16243B96D738}" dt="2022-03-25T09:15:12.389" v="211" actId="26606"/>
          <ac:spMkLst>
            <pc:docMk/>
            <pc:sldMk cId="1958941882" sldId="283"/>
            <ac:spMk id="3076" creationId="{DD16DE02-C2C8-477C-9FD7-70A983BDEA14}"/>
          </ac:spMkLst>
        </pc:spChg>
        <pc:spChg chg="add del">
          <ac:chgData name="Sudhanya" userId="5047257d-b206-48a3-9852-0bac23189a2d" providerId="ADAL" clId="{EF94A71D-A44C-41B5-A561-16243B96D738}" dt="2022-03-25T09:15:12.389" v="211" actId="26606"/>
          <ac:spMkLst>
            <pc:docMk/>
            <pc:sldMk cId="1958941882" sldId="283"/>
            <ac:spMk id="3077" creationId="{D13AF29F-D5EC-4489-BF8F-3B356C5972CD}"/>
          </ac:spMkLst>
        </pc:spChg>
        <pc:spChg chg="add del">
          <ac:chgData name="Sudhanya" userId="5047257d-b206-48a3-9852-0bac23189a2d" providerId="ADAL" clId="{EF94A71D-A44C-41B5-A561-16243B96D738}" dt="2022-03-25T09:15:13.947" v="213" actId="26606"/>
          <ac:spMkLst>
            <pc:docMk/>
            <pc:sldMk cId="1958941882" sldId="283"/>
            <ac:spMk id="3083" creationId="{21FBE127-D2A6-4FA3-A6B9-B8FD1DE4BE39}"/>
          </ac:spMkLst>
        </pc:spChg>
        <pc:spChg chg="add">
          <ac:chgData name="Sudhanya" userId="5047257d-b206-48a3-9852-0bac23189a2d" providerId="ADAL" clId="{EF94A71D-A44C-41B5-A561-16243B96D738}" dt="2022-03-25T09:15:13.958" v="214" actId="26606"/>
          <ac:spMkLst>
            <pc:docMk/>
            <pc:sldMk cId="1958941882" sldId="283"/>
            <ac:spMk id="3089" creationId="{DD16DE02-C2C8-477C-9FD7-70A983BDEA14}"/>
          </ac:spMkLst>
        </pc:spChg>
        <pc:spChg chg="add">
          <ac:chgData name="Sudhanya" userId="5047257d-b206-48a3-9852-0bac23189a2d" providerId="ADAL" clId="{EF94A71D-A44C-41B5-A561-16243B96D738}" dt="2022-03-25T09:15:13.958" v="214" actId="26606"/>
          <ac:spMkLst>
            <pc:docMk/>
            <pc:sldMk cId="1958941882" sldId="283"/>
            <ac:spMk id="3090" creationId="{D13AF29F-D5EC-4489-BF8F-3B356C5972CD}"/>
          </ac:spMkLst>
        </pc:spChg>
        <pc:picChg chg="add mod">
          <ac:chgData name="Sudhanya" userId="5047257d-b206-48a3-9852-0bac23189a2d" providerId="ADAL" clId="{EF94A71D-A44C-41B5-A561-16243B96D738}" dt="2022-03-25T09:15:13.958" v="214" actId="26606"/>
          <ac:picMkLst>
            <pc:docMk/>
            <pc:sldMk cId="1958941882" sldId="283"/>
            <ac:picMk id="3074" creationId="{30A0720B-018D-49A0-BCF2-6B5B575213E9}"/>
          </ac:picMkLst>
        </pc:picChg>
        <pc:cxnChg chg="add del">
          <ac:chgData name="Sudhanya" userId="5047257d-b206-48a3-9852-0bac23189a2d" providerId="ADAL" clId="{EF94A71D-A44C-41B5-A561-16243B96D738}" dt="2022-03-25T09:15:11.060" v="209" actId="26606"/>
          <ac:cxnSpMkLst>
            <pc:docMk/>
            <pc:sldMk cId="1958941882" sldId="283"/>
            <ac:cxnSpMk id="73" creationId="{52F5DE35-776B-4C7D-AF2E-514E68BDD2F6}"/>
          </ac:cxnSpMkLst>
        </pc:cxnChg>
        <pc:cxnChg chg="add del">
          <ac:chgData name="Sudhanya" userId="5047257d-b206-48a3-9852-0bac23189a2d" providerId="ADAL" clId="{EF94A71D-A44C-41B5-A561-16243B96D738}" dt="2022-03-25T09:15:11.060" v="209" actId="26606"/>
          <ac:cxnSpMkLst>
            <pc:docMk/>
            <pc:sldMk cId="1958941882" sldId="283"/>
            <ac:cxnSpMk id="75" creationId="{4A65E4E8-1272-4386-BDFE-0129D7A7E2D4}"/>
          </ac:cxnSpMkLst>
        </pc:cxnChg>
        <pc:cxnChg chg="add del">
          <ac:chgData name="Sudhanya" userId="5047257d-b206-48a3-9852-0bac23189a2d" providerId="ADAL" clId="{EF94A71D-A44C-41B5-A561-16243B96D738}" dt="2022-03-25T09:15:11.060" v="209" actId="26606"/>
          <ac:cxnSpMkLst>
            <pc:docMk/>
            <pc:sldMk cId="1958941882" sldId="283"/>
            <ac:cxnSpMk id="77" creationId="{A6515F51-DBC6-42B8-9C34-749F69BB6561}"/>
          </ac:cxnSpMkLst>
        </pc:cxnChg>
        <pc:cxnChg chg="add del">
          <ac:chgData name="Sudhanya" userId="5047257d-b206-48a3-9852-0bac23189a2d" providerId="ADAL" clId="{EF94A71D-A44C-41B5-A561-16243B96D738}" dt="2022-03-25T09:15:11.060" v="209" actId="26606"/>
          <ac:cxnSpMkLst>
            <pc:docMk/>
            <pc:sldMk cId="1958941882" sldId="283"/>
            <ac:cxnSpMk id="79" creationId="{873F5967-4993-405D-A3E6-84DCEFF44C2A}"/>
          </ac:cxnSpMkLst>
        </pc:cxnChg>
        <pc:cxnChg chg="add del">
          <ac:chgData name="Sudhanya" userId="5047257d-b206-48a3-9852-0bac23189a2d" providerId="ADAL" clId="{EF94A71D-A44C-41B5-A561-16243B96D738}" dt="2022-03-25T09:15:11.060" v="209" actId="26606"/>
          <ac:cxnSpMkLst>
            <pc:docMk/>
            <pc:sldMk cId="1958941882" sldId="283"/>
            <ac:cxnSpMk id="81" creationId="{A3A523CC-BD6C-4A0D-B9DB-1DC2CE1E22F0}"/>
          </ac:cxnSpMkLst>
        </pc:cxnChg>
        <pc:cxnChg chg="add del">
          <ac:chgData name="Sudhanya" userId="5047257d-b206-48a3-9852-0bac23189a2d" providerId="ADAL" clId="{EF94A71D-A44C-41B5-A561-16243B96D738}" dt="2022-03-25T09:15:12.389" v="211" actId="26606"/>
          <ac:cxnSpMkLst>
            <pc:docMk/>
            <pc:sldMk cId="1958941882" sldId="283"/>
            <ac:cxnSpMk id="83" creationId="{34222167-616B-448F-A79B-219A4FD3DDE9}"/>
          </ac:cxnSpMkLst>
        </pc:cxnChg>
        <pc:cxnChg chg="add del">
          <ac:chgData name="Sudhanya" userId="5047257d-b206-48a3-9852-0bac23189a2d" providerId="ADAL" clId="{EF94A71D-A44C-41B5-A561-16243B96D738}" dt="2022-03-25T09:15:12.389" v="211" actId="26606"/>
          <ac:cxnSpMkLst>
            <pc:docMk/>
            <pc:sldMk cId="1958941882" sldId="283"/>
            <ac:cxnSpMk id="3078" creationId="{60173A01-F891-430E-B39E-483E711B204B}"/>
          </ac:cxnSpMkLst>
        </pc:cxnChg>
        <pc:cxnChg chg="add del">
          <ac:chgData name="Sudhanya" userId="5047257d-b206-48a3-9852-0bac23189a2d" providerId="ADAL" clId="{EF94A71D-A44C-41B5-A561-16243B96D738}" dt="2022-03-25T09:15:12.389" v="211" actId="26606"/>
          <ac:cxnSpMkLst>
            <pc:docMk/>
            <pc:sldMk cId="1958941882" sldId="283"/>
            <ac:cxnSpMk id="3079" creationId="{1E0363E9-7CD0-497E-88D7-940136490327}"/>
          </ac:cxnSpMkLst>
        </pc:cxnChg>
        <pc:cxnChg chg="add del">
          <ac:chgData name="Sudhanya" userId="5047257d-b206-48a3-9852-0bac23189a2d" providerId="ADAL" clId="{EF94A71D-A44C-41B5-A561-16243B96D738}" dt="2022-03-25T09:15:12.389" v="211" actId="26606"/>
          <ac:cxnSpMkLst>
            <pc:docMk/>
            <pc:sldMk cId="1958941882" sldId="283"/>
            <ac:cxnSpMk id="3080" creationId="{ECCD4B14-FFCC-4CE5-BC9D-DF47AA1AD7F4}"/>
          </ac:cxnSpMkLst>
        </pc:cxnChg>
        <pc:cxnChg chg="add del">
          <ac:chgData name="Sudhanya" userId="5047257d-b206-48a3-9852-0bac23189a2d" providerId="ADAL" clId="{EF94A71D-A44C-41B5-A561-16243B96D738}" dt="2022-03-25T09:15:12.389" v="211" actId="26606"/>
          <ac:cxnSpMkLst>
            <pc:docMk/>
            <pc:sldMk cId="1958941882" sldId="283"/>
            <ac:cxnSpMk id="3081" creationId="{15DED734-54E5-48ED-AEE6-165F24827C70}"/>
          </ac:cxnSpMkLst>
        </pc:cxnChg>
        <pc:cxnChg chg="add del">
          <ac:chgData name="Sudhanya" userId="5047257d-b206-48a3-9852-0bac23189a2d" providerId="ADAL" clId="{EF94A71D-A44C-41B5-A561-16243B96D738}" dt="2022-03-25T09:15:13.947" v="213" actId="26606"/>
          <ac:cxnSpMkLst>
            <pc:docMk/>
            <pc:sldMk cId="1958941882" sldId="283"/>
            <ac:cxnSpMk id="3084" creationId="{DDD9C044-4B08-47CC-852C-B22B09675A8C}"/>
          </ac:cxnSpMkLst>
        </pc:cxnChg>
        <pc:cxnChg chg="add del">
          <ac:chgData name="Sudhanya" userId="5047257d-b206-48a3-9852-0bac23189a2d" providerId="ADAL" clId="{EF94A71D-A44C-41B5-A561-16243B96D738}" dt="2022-03-25T09:15:13.947" v="213" actId="26606"/>
          <ac:cxnSpMkLst>
            <pc:docMk/>
            <pc:sldMk cId="1958941882" sldId="283"/>
            <ac:cxnSpMk id="3085" creationId="{5033687E-2F83-4E90-B11A-4B998C15403E}"/>
          </ac:cxnSpMkLst>
        </pc:cxnChg>
        <pc:cxnChg chg="add del">
          <ac:chgData name="Sudhanya" userId="5047257d-b206-48a3-9852-0bac23189a2d" providerId="ADAL" clId="{EF94A71D-A44C-41B5-A561-16243B96D738}" dt="2022-03-25T09:15:13.947" v="213" actId="26606"/>
          <ac:cxnSpMkLst>
            <pc:docMk/>
            <pc:sldMk cId="1958941882" sldId="283"/>
            <ac:cxnSpMk id="3086" creationId="{D292DBC3-1A72-41ED-8432-D0D64FD63148}"/>
          </ac:cxnSpMkLst>
        </pc:cxnChg>
        <pc:cxnChg chg="add del">
          <ac:chgData name="Sudhanya" userId="5047257d-b206-48a3-9852-0bac23189a2d" providerId="ADAL" clId="{EF94A71D-A44C-41B5-A561-16243B96D738}" dt="2022-03-25T09:15:13.947" v="213" actId="26606"/>
          <ac:cxnSpMkLst>
            <pc:docMk/>
            <pc:sldMk cId="1958941882" sldId="283"/>
            <ac:cxnSpMk id="3087" creationId="{99309E4A-5F81-4CAB-B5DB-AB4EB90C7126}"/>
          </ac:cxnSpMkLst>
        </pc:cxnChg>
        <pc:cxnChg chg="add">
          <ac:chgData name="Sudhanya" userId="5047257d-b206-48a3-9852-0bac23189a2d" providerId="ADAL" clId="{EF94A71D-A44C-41B5-A561-16243B96D738}" dt="2022-03-25T09:15:13.958" v="214" actId="26606"/>
          <ac:cxnSpMkLst>
            <pc:docMk/>
            <pc:sldMk cId="1958941882" sldId="283"/>
            <ac:cxnSpMk id="3091" creationId="{60173A01-F891-430E-B39E-483E711B204B}"/>
          </ac:cxnSpMkLst>
        </pc:cxnChg>
        <pc:cxnChg chg="add">
          <ac:chgData name="Sudhanya" userId="5047257d-b206-48a3-9852-0bac23189a2d" providerId="ADAL" clId="{EF94A71D-A44C-41B5-A561-16243B96D738}" dt="2022-03-25T09:15:13.958" v="214" actId="26606"/>
          <ac:cxnSpMkLst>
            <pc:docMk/>
            <pc:sldMk cId="1958941882" sldId="283"/>
            <ac:cxnSpMk id="3092" creationId="{1E0363E9-7CD0-497E-88D7-940136490327}"/>
          </ac:cxnSpMkLst>
        </pc:cxnChg>
        <pc:cxnChg chg="add">
          <ac:chgData name="Sudhanya" userId="5047257d-b206-48a3-9852-0bac23189a2d" providerId="ADAL" clId="{EF94A71D-A44C-41B5-A561-16243B96D738}" dt="2022-03-25T09:15:13.958" v="214" actId="26606"/>
          <ac:cxnSpMkLst>
            <pc:docMk/>
            <pc:sldMk cId="1958941882" sldId="283"/>
            <ac:cxnSpMk id="3093" creationId="{ECCD4B14-FFCC-4CE5-BC9D-DF47AA1AD7F4}"/>
          </ac:cxnSpMkLst>
        </pc:cxnChg>
        <pc:cxnChg chg="add">
          <ac:chgData name="Sudhanya" userId="5047257d-b206-48a3-9852-0bac23189a2d" providerId="ADAL" clId="{EF94A71D-A44C-41B5-A561-16243B96D738}" dt="2022-03-25T09:15:13.958" v="214" actId="26606"/>
          <ac:cxnSpMkLst>
            <pc:docMk/>
            <pc:sldMk cId="1958941882" sldId="283"/>
            <ac:cxnSpMk id="3094" creationId="{15DED734-54E5-48ED-AEE6-165F24827C70}"/>
          </ac:cxnSpMkLst>
        </pc:cxnChg>
        <pc:cxnChg chg="add">
          <ac:chgData name="Sudhanya" userId="5047257d-b206-48a3-9852-0bac23189a2d" providerId="ADAL" clId="{EF94A71D-A44C-41B5-A561-16243B96D738}" dt="2022-03-25T09:15:13.958" v="214" actId="26606"/>
          <ac:cxnSpMkLst>
            <pc:docMk/>
            <pc:sldMk cId="1958941882" sldId="283"/>
            <ac:cxnSpMk id="3095" creationId="{34222167-616B-448F-A79B-219A4FD3DDE9}"/>
          </ac:cxnSpMkLst>
        </pc:cxnChg>
      </pc:sldChg>
      <pc:sldChg chg="addSp delSp modSp new mod">
        <pc:chgData name="Sudhanya" userId="5047257d-b206-48a3-9852-0bac23189a2d" providerId="ADAL" clId="{EF94A71D-A44C-41B5-A561-16243B96D738}" dt="2022-03-25T10:56:18.496" v="218"/>
        <pc:sldMkLst>
          <pc:docMk/>
          <pc:sldMk cId="2186697364" sldId="284"/>
        </pc:sldMkLst>
        <pc:spChg chg="del">
          <ac:chgData name="Sudhanya" userId="5047257d-b206-48a3-9852-0bac23189a2d" providerId="ADAL" clId="{EF94A71D-A44C-41B5-A561-16243B96D738}" dt="2022-03-25T10:56:17.121" v="217" actId="478"/>
          <ac:spMkLst>
            <pc:docMk/>
            <pc:sldMk cId="2186697364" sldId="284"/>
            <ac:spMk id="2" creationId="{976E1852-CAC9-4CE4-A84E-0872CF38D483}"/>
          </ac:spMkLst>
        </pc:spChg>
        <pc:spChg chg="del">
          <ac:chgData name="Sudhanya" userId="5047257d-b206-48a3-9852-0bac23189a2d" providerId="ADAL" clId="{EF94A71D-A44C-41B5-A561-16243B96D738}" dt="2022-03-25T10:56:14.956" v="216" actId="478"/>
          <ac:spMkLst>
            <pc:docMk/>
            <pc:sldMk cId="2186697364" sldId="284"/>
            <ac:spMk id="3" creationId="{78A456F8-B441-40C6-8C15-8794E38AE62B}"/>
          </ac:spMkLst>
        </pc:spChg>
        <pc:graphicFrameChg chg="add mod">
          <ac:chgData name="Sudhanya" userId="5047257d-b206-48a3-9852-0bac23189a2d" providerId="ADAL" clId="{EF94A71D-A44C-41B5-A561-16243B96D738}" dt="2022-03-25T10:56:18.496" v="218"/>
          <ac:graphicFrameMkLst>
            <pc:docMk/>
            <pc:sldMk cId="2186697364" sldId="284"/>
            <ac:graphicFrameMk id="4" creationId="{FD7987FB-63F9-464C-A288-D4B73A16BE2E}"/>
          </ac:graphicFrameMkLst>
        </pc:graphicFrameChg>
      </pc:sldChg>
    </pc:docChg>
  </pc:docChgLst>
  <pc:docChgLst>
    <pc:chgData name="Sudhanya" userId="5047257d-b206-48a3-9852-0bac23189a2d" providerId="ADAL" clId="{182FBA96-3BF5-4BA6-BFE5-DC6C5C00779F}"/>
    <pc:docChg chg="undo custSel addSld delSld modSld">
      <pc:chgData name="Sudhanya" userId="5047257d-b206-48a3-9852-0bac23189a2d" providerId="ADAL" clId="{182FBA96-3BF5-4BA6-BFE5-DC6C5C00779F}" dt="2022-01-19T04:34:02.756" v="420" actId="27636"/>
      <pc:docMkLst>
        <pc:docMk/>
      </pc:docMkLst>
      <pc:sldChg chg="del">
        <pc:chgData name="Sudhanya" userId="5047257d-b206-48a3-9852-0bac23189a2d" providerId="ADAL" clId="{182FBA96-3BF5-4BA6-BFE5-DC6C5C00779F}" dt="2022-01-19T01:45:33.141" v="0" actId="2696"/>
        <pc:sldMkLst>
          <pc:docMk/>
          <pc:sldMk cId="857159571" sldId="256"/>
        </pc:sldMkLst>
      </pc:sldChg>
      <pc:sldChg chg="del">
        <pc:chgData name="Sudhanya" userId="5047257d-b206-48a3-9852-0bac23189a2d" providerId="ADAL" clId="{182FBA96-3BF5-4BA6-BFE5-DC6C5C00779F}" dt="2022-01-19T01:45:40.194" v="1" actId="47"/>
        <pc:sldMkLst>
          <pc:docMk/>
          <pc:sldMk cId="859854860" sldId="257"/>
        </pc:sldMkLst>
      </pc:sldChg>
      <pc:sldChg chg="modSp mod">
        <pc:chgData name="Sudhanya" userId="5047257d-b206-48a3-9852-0bac23189a2d" providerId="ADAL" clId="{182FBA96-3BF5-4BA6-BFE5-DC6C5C00779F}" dt="2022-01-19T04:34:02.756" v="420" actId="27636"/>
        <pc:sldMkLst>
          <pc:docMk/>
          <pc:sldMk cId="2825553313" sldId="260"/>
        </pc:sldMkLst>
        <pc:spChg chg="mod">
          <ac:chgData name="Sudhanya" userId="5047257d-b206-48a3-9852-0bac23189a2d" providerId="ADAL" clId="{182FBA96-3BF5-4BA6-BFE5-DC6C5C00779F}" dt="2022-01-19T01:45:54.375" v="22" actId="20577"/>
          <ac:spMkLst>
            <pc:docMk/>
            <pc:sldMk cId="2825553313" sldId="260"/>
            <ac:spMk id="2" creationId="{90219B1F-1E56-447B-8F6E-C6311F0CB791}"/>
          </ac:spMkLst>
        </pc:spChg>
        <pc:spChg chg="mod">
          <ac:chgData name="Sudhanya" userId="5047257d-b206-48a3-9852-0bac23189a2d" providerId="ADAL" clId="{182FBA96-3BF5-4BA6-BFE5-DC6C5C00779F}" dt="2022-01-19T04:34:02.756" v="420" actId="27636"/>
          <ac:spMkLst>
            <pc:docMk/>
            <pc:sldMk cId="2825553313" sldId="260"/>
            <ac:spMk id="3" creationId="{48F1450F-AAC9-4F7A-AEBF-5BC5CC6382DF}"/>
          </ac:spMkLst>
        </pc:spChg>
      </pc:sldChg>
      <pc:sldChg chg="modSp new mod modNotesTx">
        <pc:chgData name="Sudhanya" userId="5047257d-b206-48a3-9852-0bac23189a2d" providerId="ADAL" clId="{182FBA96-3BF5-4BA6-BFE5-DC6C5C00779F}" dt="2022-01-19T01:55:08.223" v="368"/>
        <pc:sldMkLst>
          <pc:docMk/>
          <pc:sldMk cId="1098261874" sldId="261"/>
        </pc:sldMkLst>
        <pc:spChg chg="mod">
          <ac:chgData name="Sudhanya" userId="5047257d-b206-48a3-9852-0bac23189a2d" providerId="ADAL" clId="{182FBA96-3BF5-4BA6-BFE5-DC6C5C00779F}" dt="2022-01-19T01:50:53.662" v="336" actId="20577"/>
          <ac:spMkLst>
            <pc:docMk/>
            <pc:sldMk cId="1098261874" sldId="261"/>
            <ac:spMk id="2" creationId="{2796C978-A5E1-41D5-B35C-FE7A69D358FF}"/>
          </ac:spMkLst>
        </pc:spChg>
        <pc:spChg chg="mod">
          <ac:chgData name="Sudhanya" userId="5047257d-b206-48a3-9852-0bac23189a2d" providerId="ADAL" clId="{182FBA96-3BF5-4BA6-BFE5-DC6C5C00779F}" dt="2022-01-19T01:53:14.524" v="364" actId="20577"/>
          <ac:spMkLst>
            <pc:docMk/>
            <pc:sldMk cId="1098261874" sldId="261"/>
            <ac:spMk id="3" creationId="{CB693A0D-9DC6-4DFB-BFBF-4A0AB86F15D3}"/>
          </ac:spMkLst>
        </pc:spChg>
      </pc:sldChg>
      <pc:sldChg chg="modSp new mod">
        <pc:chgData name="Sudhanya" userId="5047257d-b206-48a3-9852-0bac23189a2d" providerId="ADAL" clId="{182FBA96-3BF5-4BA6-BFE5-DC6C5C00779F}" dt="2022-01-19T02:31:38.026" v="381"/>
        <pc:sldMkLst>
          <pc:docMk/>
          <pc:sldMk cId="2197282268" sldId="262"/>
        </pc:sldMkLst>
        <pc:spChg chg="mod">
          <ac:chgData name="Sudhanya" userId="5047257d-b206-48a3-9852-0bac23189a2d" providerId="ADAL" clId="{182FBA96-3BF5-4BA6-BFE5-DC6C5C00779F}" dt="2022-01-19T02:31:27.525" v="380" actId="20577"/>
          <ac:spMkLst>
            <pc:docMk/>
            <pc:sldMk cId="2197282268" sldId="262"/>
            <ac:spMk id="2" creationId="{708A6B46-51E0-4FC1-8D63-48950BB9ACC1}"/>
          </ac:spMkLst>
        </pc:spChg>
        <pc:spChg chg="mod">
          <ac:chgData name="Sudhanya" userId="5047257d-b206-48a3-9852-0bac23189a2d" providerId="ADAL" clId="{182FBA96-3BF5-4BA6-BFE5-DC6C5C00779F}" dt="2022-01-19T02:31:38.026" v="381"/>
          <ac:spMkLst>
            <pc:docMk/>
            <pc:sldMk cId="2197282268" sldId="262"/>
            <ac:spMk id="3" creationId="{6F0F2545-5DC0-486F-8930-E56512EA8819}"/>
          </ac:spMkLst>
        </pc:spChg>
      </pc:sldChg>
      <pc:sldChg chg="modSp new mod">
        <pc:chgData name="Sudhanya" userId="5047257d-b206-48a3-9852-0bac23189a2d" providerId="ADAL" clId="{182FBA96-3BF5-4BA6-BFE5-DC6C5C00779F}" dt="2022-01-19T02:41:52.849" v="416" actId="12"/>
        <pc:sldMkLst>
          <pc:docMk/>
          <pc:sldMk cId="2497853366" sldId="263"/>
        </pc:sldMkLst>
        <pc:spChg chg="mod">
          <ac:chgData name="Sudhanya" userId="5047257d-b206-48a3-9852-0bac23189a2d" providerId="ADAL" clId="{182FBA96-3BF5-4BA6-BFE5-DC6C5C00779F}" dt="2022-01-19T02:41:04.646" v="406" actId="20577"/>
          <ac:spMkLst>
            <pc:docMk/>
            <pc:sldMk cId="2497853366" sldId="263"/>
            <ac:spMk id="2" creationId="{872A59EA-ADDC-45B4-B7FE-4BB4CD8A4E11}"/>
          </ac:spMkLst>
        </pc:spChg>
        <pc:spChg chg="mod">
          <ac:chgData name="Sudhanya" userId="5047257d-b206-48a3-9852-0bac23189a2d" providerId="ADAL" clId="{182FBA96-3BF5-4BA6-BFE5-DC6C5C00779F}" dt="2022-01-19T02:41:52.849" v="416" actId="12"/>
          <ac:spMkLst>
            <pc:docMk/>
            <pc:sldMk cId="2497853366" sldId="263"/>
            <ac:spMk id="3" creationId="{A2512A4A-B0B8-454C-AF77-39B30B4C4D56}"/>
          </ac:spMkLst>
        </pc:spChg>
      </pc:sldChg>
      <pc:sldChg chg="del">
        <pc:chgData name="Sudhanya" userId="5047257d-b206-48a3-9852-0bac23189a2d" providerId="ADAL" clId="{182FBA96-3BF5-4BA6-BFE5-DC6C5C00779F}" dt="2022-01-19T01:45:40.194" v="1" actId="47"/>
        <pc:sldMkLst>
          <pc:docMk/>
          <pc:sldMk cId="3401042132" sldId="281"/>
        </pc:sldMkLst>
      </pc:sldChg>
      <pc:sldChg chg="del">
        <pc:chgData name="Sudhanya" userId="5047257d-b206-48a3-9852-0bac23189a2d" providerId="ADAL" clId="{182FBA96-3BF5-4BA6-BFE5-DC6C5C00779F}" dt="2022-01-19T01:45:40.194" v="1" actId="47"/>
        <pc:sldMkLst>
          <pc:docMk/>
          <pc:sldMk cId="3202102096" sldId="282"/>
        </pc:sldMkLst>
      </pc:sldChg>
      <pc:sldChg chg="del">
        <pc:chgData name="Sudhanya" userId="5047257d-b206-48a3-9852-0bac23189a2d" providerId="ADAL" clId="{182FBA96-3BF5-4BA6-BFE5-DC6C5C00779F}" dt="2022-01-19T01:45:40.194" v="1" actId="47"/>
        <pc:sldMkLst>
          <pc:docMk/>
          <pc:sldMk cId="2307511293" sldId="283"/>
        </pc:sldMkLst>
      </pc:sldChg>
      <pc:sldChg chg="del">
        <pc:chgData name="Sudhanya" userId="5047257d-b206-48a3-9852-0bac23189a2d" providerId="ADAL" clId="{182FBA96-3BF5-4BA6-BFE5-DC6C5C00779F}" dt="2022-01-19T01:45:40.194" v="1" actId="47"/>
        <pc:sldMkLst>
          <pc:docMk/>
          <pc:sldMk cId="219076575" sldId="284"/>
        </pc:sldMkLst>
      </pc:sldChg>
      <pc:sldChg chg="del">
        <pc:chgData name="Sudhanya" userId="5047257d-b206-48a3-9852-0bac23189a2d" providerId="ADAL" clId="{182FBA96-3BF5-4BA6-BFE5-DC6C5C00779F}" dt="2022-01-19T01:45:40.194" v="1" actId="47"/>
        <pc:sldMkLst>
          <pc:docMk/>
          <pc:sldMk cId="599593029" sldId="285"/>
        </pc:sldMkLst>
      </pc:sldChg>
      <pc:sldChg chg="del">
        <pc:chgData name="Sudhanya" userId="5047257d-b206-48a3-9852-0bac23189a2d" providerId="ADAL" clId="{182FBA96-3BF5-4BA6-BFE5-DC6C5C00779F}" dt="2022-01-19T01:45:40.194" v="1" actId="47"/>
        <pc:sldMkLst>
          <pc:docMk/>
          <pc:sldMk cId="2411689373" sldId="286"/>
        </pc:sldMkLst>
      </pc:sldChg>
      <pc:sldChg chg="del">
        <pc:chgData name="Sudhanya" userId="5047257d-b206-48a3-9852-0bac23189a2d" providerId="ADAL" clId="{182FBA96-3BF5-4BA6-BFE5-DC6C5C00779F}" dt="2022-01-19T01:45:40.194" v="1" actId="47"/>
        <pc:sldMkLst>
          <pc:docMk/>
          <pc:sldMk cId="1316300826" sldId="287"/>
        </pc:sldMkLst>
      </pc:sldChg>
      <pc:sldChg chg="del">
        <pc:chgData name="Sudhanya" userId="5047257d-b206-48a3-9852-0bac23189a2d" providerId="ADAL" clId="{182FBA96-3BF5-4BA6-BFE5-DC6C5C00779F}" dt="2022-01-19T01:45:40.194" v="1" actId="47"/>
        <pc:sldMkLst>
          <pc:docMk/>
          <pc:sldMk cId="3517721027" sldId="288"/>
        </pc:sldMkLst>
      </pc:sldChg>
      <pc:sldChg chg="del">
        <pc:chgData name="Sudhanya" userId="5047257d-b206-48a3-9852-0bac23189a2d" providerId="ADAL" clId="{182FBA96-3BF5-4BA6-BFE5-DC6C5C00779F}" dt="2022-01-19T01:45:40.194" v="1" actId="47"/>
        <pc:sldMkLst>
          <pc:docMk/>
          <pc:sldMk cId="1177541084" sldId="289"/>
        </pc:sldMkLst>
      </pc:sldChg>
      <pc:sldChg chg="del">
        <pc:chgData name="Sudhanya" userId="5047257d-b206-48a3-9852-0bac23189a2d" providerId="ADAL" clId="{182FBA96-3BF5-4BA6-BFE5-DC6C5C00779F}" dt="2022-01-19T01:45:40.194" v="1" actId="47"/>
        <pc:sldMkLst>
          <pc:docMk/>
          <pc:sldMk cId="1748127992" sldId="290"/>
        </pc:sldMkLst>
      </pc:sldChg>
      <pc:sldChg chg="del">
        <pc:chgData name="Sudhanya" userId="5047257d-b206-48a3-9852-0bac23189a2d" providerId="ADAL" clId="{182FBA96-3BF5-4BA6-BFE5-DC6C5C00779F}" dt="2022-01-19T01:45:40.194" v="1" actId="47"/>
        <pc:sldMkLst>
          <pc:docMk/>
          <pc:sldMk cId="3988915560" sldId="291"/>
        </pc:sldMkLst>
      </pc:sldChg>
      <pc:sldChg chg="del">
        <pc:chgData name="Sudhanya" userId="5047257d-b206-48a3-9852-0bac23189a2d" providerId="ADAL" clId="{182FBA96-3BF5-4BA6-BFE5-DC6C5C00779F}" dt="2022-01-19T01:45:40.194" v="1" actId="47"/>
        <pc:sldMkLst>
          <pc:docMk/>
          <pc:sldMk cId="2929929392" sldId="292"/>
        </pc:sldMkLst>
      </pc:sldChg>
      <pc:sldChg chg="del">
        <pc:chgData name="Sudhanya" userId="5047257d-b206-48a3-9852-0bac23189a2d" providerId="ADAL" clId="{182FBA96-3BF5-4BA6-BFE5-DC6C5C00779F}" dt="2022-01-19T01:45:40.194" v="1" actId="47"/>
        <pc:sldMkLst>
          <pc:docMk/>
          <pc:sldMk cId="1064382258" sldId="293"/>
        </pc:sldMkLst>
      </pc:sldChg>
    </pc:docChg>
  </pc:docChgLst>
  <pc:docChgLst>
    <pc:chgData name="Sudhanya" userId="5047257d-b206-48a3-9852-0bac23189a2d" providerId="ADAL" clId="{08FC8A69-2443-4712-934A-D7AF7C61BE28}"/>
    <pc:docChg chg="undo custSel addSld delSld modSld">
      <pc:chgData name="Sudhanya" userId="5047257d-b206-48a3-9852-0bac23189a2d" providerId="ADAL" clId="{08FC8A69-2443-4712-934A-D7AF7C61BE28}" dt="2021-12-29T03:11:12.943" v="1571" actId="20577"/>
      <pc:docMkLst>
        <pc:docMk/>
      </pc:docMkLst>
      <pc:sldChg chg="modSp mod">
        <pc:chgData name="Sudhanya" userId="5047257d-b206-48a3-9852-0bac23189a2d" providerId="ADAL" clId="{08FC8A69-2443-4712-934A-D7AF7C61BE28}" dt="2021-12-29T00:38:18.869" v="3" actId="20577"/>
        <pc:sldMkLst>
          <pc:docMk/>
          <pc:sldMk cId="857159571" sldId="256"/>
        </pc:sldMkLst>
        <pc:spChg chg="mod">
          <ac:chgData name="Sudhanya" userId="5047257d-b206-48a3-9852-0bac23189a2d" providerId="ADAL" clId="{08FC8A69-2443-4712-934A-D7AF7C61BE28}" dt="2021-12-29T00:38:18.869" v="3" actId="20577"/>
          <ac:spMkLst>
            <pc:docMk/>
            <pc:sldMk cId="857159571" sldId="256"/>
            <ac:spMk id="2" creationId="{E69A3C19-FC5B-407D-B1DD-48A72BBAA3F7}"/>
          </ac:spMkLst>
        </pc:spChg>
      </pc:sldChg>
      <pc:sldChg chg="addSp modSp mod modNotesTx">
        <pc:chgData name="Sudhanya" userId="5047257d-b206-48a3-9852-0bac23189a2d" providerId="ADAL" clId="{08FC8A69-2443-4712-934A-D7AF7C61BE28}" dt="2021-12-29T00:50:01.192" v="399" actId="20577"/>
        <pc:sldMkLst>
          <pc:docMk/>
          <pc:sldMk cId="859854860" sldId="257"/>
        </pc:sldMkLst>
        <pc:spChg chg="mod">
          <ac:chgData name="Sudhanya" userId="5047257d-b206-48a3-9852-0bac23189a2d" providerId="ADAL" clId="{08FC8A69-2443-4712-934A-D7AF7C61BE28}" dt="2021-12-29T00:49:09.760" v="284" actId="20577"/>
          <ac:spMkLst>
            <pc:docMk/>
            <pc:sldMk cId="859854860" sldId="257"/>
            <ac:spMk id="2" creationId="{BB3E4D88-E6C6-44AF-A9B9-D7DAD02F960C}"/>
          </ac:spMkLst>
        </pc:spChg>
        <pc:spChg chg="mod">
          <ac:chgData name="Sudhanya" userId="5047257d-b206-48a3-9852-0bac23189a2d" providerId="ADAL" clId="{08FC8A69-2443-4712-934A-D7AF7C61BE28}" dt="2021-12-29T00:48:16.190" v="234"/>
          <ac:spMkLst>
            <pc:docMk/>
            <pc:sldMk cId="859854860" sldId="257"/>
            <ac:spMk id="3" creationId="{2C6F4E68-6C08-47D5-992E-541F7FEF4BA4}"/>
          </ac:spMkLst>
        </pc:spChg>
        <pc:spChg chg="add mod">
          <ac:chgData name="Sudhanya" userId="5047257d-b206-48a3-9852-0bac23189a2d" providerId="ADAL" clId="{08FC8A69-2443-4712-934A-D7AF7C61BE28}" dt="2021-12-29T00:48:52.228" v="252" actId="1035"/>
          <ac:spMkLst>
            <pc:docMk/>
            <pc:sldMk cId="859854860" sldId="257"/>
            <ac:spMk id="5" creationId="{1095EB85-358A-4078-B338-DA39926B3223}"/>
          </ac:spMkLst>
        </pc:spChg>
      </pc:sldChg>
      <pc:sldChg chg="modSp mod modNotesTx">
        <pc:chgData name="Sudhanya" userId="5047257d-b206-48a3-9852-0bac23189a2d" providerId="ADAL" clId="{08FC8A69-2443-4712-934A-D7AF7C61BE28}" dt="2021-12-29T00:39:53.176" v="213" actId="20577"/>
        <pc:sldMkLst>
          <pc:docMk/>
          <pc:sldMk cId="2825553313" sldId="260"/>
        </pc:sldMkLst>
        <pc:spChg chg="mod">
          <ac:chgData name="Sudhanya" userId="5047257d-b206-48a3-9852-0bac23189a2d" providerId="ADAL" clId="{08FC8A69-2443-4712-934A-D7AF7C61BE28}" dt="2021-12-29T00:38:27.458" v="8" actId="20577"/>
          <ac:spMkLst>
            <pc:docMk/>
            <pc:sldMk cId="2825553313" sldId="260"/>
            <ac:spMk id="2" creationId="{90219B1F-1E56-447B-8F6E-C6311F0CB791}"/>
          </ac:spMkLst>
        </pc:spChg>
        <pc:spChg chg="mod">
          <ac:chgData name="Sudhanya" userId="5047257d-b206-48a3-9852-0bac23189a2d" providerId="ADAL" clId="{08FC8A69-2443-4712-934A-D7AF7C61BE28}" dt="2021-12-29T00:38:54.799" v="58" actId="5793"/>
          <ac:spMkLst>
            <pc:docMk/>
            <pc:sldMk cId="2825553313" sldId="260"/>
            <ac:spMk id="3" creationId="{48F1450F-AAC9-4F7A-AEBF-5BC5CC6382DF}"/>
          </ac:spMkLst>
        </pc:spChg>
      </pc:sldChg>
      <pc:sldChg chg="modSp new mod modNotesTx">
        <pc:chgData name="Sudhanya" userId="5047257d-b206-48a3-9852-0bac23189a2d" providerId="ADAL" clId="{08FC8A69-2443-4712-934A-D7AF7C61BE28}" dt="2021-12-29T00:55:28.052" v="852" actId="6549"/>
        <pc:sldMkLst>
          <pc:docMk/>
          <pc:sldMk cId="2303154319" sldId="261"/>
        </pc:sldMkLst>
        <pc:spChg chg="mod">
          <ac:chgData name="Sudhanya" userId="5047257d-b206-48a3-9852-0bac23189a2d" providerId="ADAL" clId="{08FC8A69-2443-4712-934A-D7AF7C61BE28}" dt="2021-12-29T00:50:33.419" v="424" actId="20577"/>
          <ac:spMkLst>
            <pc:docMk/>
            <pc:sldMk cId="2303154319" sldId="261"/>
            <ac:spMk id="2" creationId="{73AF4706-1635-46F5-98E1-52E8AF96130E}"/>
          </ac:spMkLst>
        </pc:spChg>
        <pc:spChg chg="mod">
          <ac:chgData name="Sudhanya" userId="5047257d-b206-48a3-9852-0bac23189a2d" providerId="ADAL" clId="{08FC8A69-2443-4712-934A-D7AF7C61BE28}" dt="2021-12-29T00:55:28.052" v="852" actId="6549"/>
          <ac:spMkLst>
            <pc:docMk/>
            <pc:sldMk cId="2303154319" sldId="261"/>
            <ac:spMk id="3" creationId="{115769A8-30FF-46AA-8DF8-6BB939C56E8A}"/>
          </ac:spMkLst>
        </pc:spChg>
      </pc:sldChg>
      <pc:sldChg chg="del">
        <pc:chgData name="Sudhanya" userId="5047257d-b206-48a3-9852-0bac23189a2d" providerId="ADAL" clId="{08FC8A69-2443-4712-934A-D7AF7C61BE28}" dt="2021-12-29T00:50:18.585" v="400" actId="47"/>
        <pc:sldMkLst>
          <pc:docMk/>
          <pc:sldMk cId="3221189313" sldId="261"/>
        </pc:sldMkLst>
      </pc:sldChg>
      <pc:sldChg chg="modSp new mod modNotesTx">
        <pc:chgData name="Sudhanya" userId="5047257d-b206-48a3-9852-0bac23189a2d" providerId="ADAL" clId="{08FC8A69-2443-4712-934A-D7AF7C61BE28}" dt="2021-12-29T00:58:33.553" v="872"/>
        <pc:sldMkLst>
          <pc:docMk/>
          <pc:sldMk cId="2370393005" sldId="262"/>
        </pc:sldMkLst>
        <pc:spChg chg="mod">
          <ac:chgData name="Sudhanya" userId="5047257d-b206-48a3-9852-0bac23189a2d" providerId="ADAL" clId="{08FC8A69-2443-4712-934A-D7AF7C61BE28}" dt="2021-12-29T00:55:39.109" v="862" actId="20577"/>
          <ac:spMkLst>
            <pc:docMk/>
            <pc:sldMk cId="2370393005" sldId="262"/>
            <ac:spMk id="2" creationId="{A15C82D6-D722-4606-981D-60E3A8D161A5}"/>
          </ac:spMkLst>
        </pc:spChg>
        <pc:spChg chg="mod">
          <ac:chgData name="Sudhanya" userId="5047257d-b206-48a3-9852-0bac23189a2d" providerId="ADAL" clId="{08FC8A69-2443-4712-934A-D7AF7C61BE28}" dt="2021-12-29T00:57:51.866" v="871" actId="12"/>
          <ac:spMkLst>
            <pc:docMk/>
            <pc:sldMk cId="2370393005" sldId="262"/>
            <ac:spMk id="3" creationId="{7D574BCB-BEC4-42A9-83B8-6458A4D4C2E5}"/>
          </ac:spMkLst>
        </pc:spChg>
      </pc:sldChg>
      <pc:sldChg chg="del">
        <pc:chgData name="Sudhanya" userId="5047257d-b206-48a3-9852-0bac23189a2d" providerId="ADAL" clId="{08FC8A69-2443-4712-934A-D7AF7C61BE28}" dt="2021-12-29T00:50:18.585" v="400" actId="47"/>
        <pc:sldMkLst>
          <pc:docMk/>
          <pc:sldMk cId="3432631404" sldId="262"/>
        </pc:sldMkLst>
      </pc:sldChg>
      <pc:sldChg chg="addSp delSp modSp new mod setBg modNotesTx">
        <pc:chgData name="Sudhanya" userId="5047257d-b206-48a3-9852-0bac23189a2d" providerId="ADAL" clId="{08FC8A69-2443-4712-934A-D7AF7C61BE28}" dt="2021-12-29T01:14:27.754" v="1116" actId="20577"/>
        <pc:sldMkLst>
          <pc:docMk/>
          <pc:sldMk cId="3052481799" sldId="263"/>
        </pc:sldMkLst>
        <pc:spChg chg="mod">
          <ac:chgData name="Sudhanya" userId="5047257d-b206-48a3-9852-0bac23189a2d" providerId="ADAL" clId="{08FC8A69-2443-4712-934A-D7AF7C61BE28}" dt="2021-12-29T01:00:01.555" v="893" actId="26606"/>
          <ac:spMkLst>
            <pc:docMk/>
            <pc:sldMk cId="3052481799" sldId="263"/>
            <ac:spMk id="2" creationId="{C8F01189-157F-41E1-9726-8AA7DFE81318}"/>
          </ac:spMkLst>
        </pc:spChg>
        <pc:spChg chg="del">
          <ac:chgData name="Sudhanya" userId="5047257d-b206-48a3-9852-0bac23189a2d" providerId="ADAL" clId="{08FC8A69-2443-4712-934A-D7AF7C61BE28}" dt="2021-12-29T00:59:55.816" v="890" actId="478"/>
          <ac:spMkLst>
            <pc:docMk/>
            <pc:sldMk cId="3052481799" sldId="263"/>
            <ac:spMk id="3" creationId="{FA390701-9BC4-400B-B73F-961755B30784}"/>
          </ac:spMkLst>
        </pc:spChg>
        <pc:spChg chg="add">
          <ac:chgData name="Sudhanya" userId="5047257d-b206-48a3-9852-0bac23189a2d" providerId="ADAL" clId="{08FC8A69-2443-4712-934A-D7AF7C61BE28}" dt="2021-12-29T01:00:01.555" v="893" actId="26606"/>
          <ac:spMkLst>
            <pc:docMk/>
            <pc:sldMk cId="3052481799" sldId="263"/>
            <ac:spMk id="85" creationId="{10A34275-CD0A-499C-9600-C96742FACE6C}"/>
          </ac:spMkLst>
        </pc:spChg>
        <pc:picChg chg="add mod">
          <ac:chgData name="Sudhanya" userId="5047257d-b206-48a3-9852-0bac23189a2d" providerId="ADAL" clId="{08FC8A69-2443-4712-934A-D7AF7C61BE28}" dt="2021-12-29T01:00:01.555" v="893" actId="26606"/>
          <ac:picMkLst>
            <pc:docMk/>
            <pc:sldMk cId="3052481799" sldId="263"/>
            <ac:picMk id="1026" creationId="{BB044E76-AC90-4590-8012-9B6B379D6919}"/>
          </ac:picMkLst>
        </pc:picChg>
        <pc:cxnChg chg="add">
          <ac:chgData name="Sudhanya" userId="5047257d-b206-48a3-9852-0bac23189a2d" providerId="ADAL" clId="{08FC8A69-2443-4712-934A-D7AF7C61BE28}" dt="2021-12-29T01:00:01.555" v="893" actId="26606"/>
          <ac:cxnSpMkLst>
            <pc:docMk/>
            <pc:sldMk cId="3052481799" sldId="263"/>
            <ac:cxnSpMk id="71" creationId="{4436E0F2-A64B-471E-93C0-8DFE08CC57C8}"/>
          </ac:cxnSpMkLst>
        </pc:cxnChg>
        <pc:cxnChg chg="add">
          <ac:chgData name="Sudhanya" userId="5047257d-b206-48a3-9852-0bac23189a2d" providerId="ADAL" clId="{08FC8A69-2443-4712-934A-D7AF7C61BE28}" dt="2021-12-29T01:00:01.555" v="893" actId="26606"/>
          <ac:cxnSpMkLst>
            <pc:docMk/>
            <pc:sldMk cId="3052481799" sldId="263"/>
            <ac:cxnSpMk id="73" creationId="{DC1E3AB1-2A8C-4607-9FAE-D8BDB280FE1A}"/>
          </ac:cxnSpMkLst>
        </pc:cxnChg>
        <pc:cxnChg chg="add">
          <ac:chgData name="Sudhanya" userId="5047257d-b206-48a3-9852-0bac23189a2d" providerId="ADAL" clId="{08FC8A69-2443-4712-934A-D7AF7C61BE28}" dt="2021-12-29T01:00:01.555" v="893" actId="26606"/>
          <ac:cxnSpMkLst>
            <pc:docMk/>
            <pc:sldMk cId="3052481799" sldId="263"/>
            <ac:cxnSpMk id="75" creationId="{26D66059-832F-40B6-A35F-F56C8F38A1E7}"/>
          </ac:cxnSpMkLst>
        </pc:cxnChg>
        <pc:cxnChg chg="add">
          <ac:chgData name="Sudhanya" userId="5047257d-b206-48a3-9852-0bac23189a2d" providerId="ADAL" clId="{08FC8A69-2443-4712-934A-D7AF7C61BE28}" dt="2021-12-29T01:00:01.555" v="893" actId="26606"/>
          <ac:cxnSpMkLst>
            <pc:docMk/>
            <pc:sldMk cId="3052481799" sldId="263"/>
            <ac:cxnSpMk id="77" creationId="{A515E2ED-7EA9-448D-83FA-54C3DF9723BD}"/>
          </ac:cxnSpMkLst>
        </pc:cxnChg>
        <pc:cxnChg chg="add">
          <ac:chgData name="Sudhanya" userId="5047257d-b206-48a3-9852-0bac23189a2d" providerId="ADAL" clId="{08FC8A69-2443-4712-934A-D7AF7C61BE28}" dt="2021-12-29T01:00:01.555" v="893" actId="26606"/>
          <ac:cxnSpMkLst>
            <pc:docMk/>
            <pc:sldMk cId="3052481799" sldId="263"/>
            <ac:cxnSpMk id="79" creationId="{20595356-EABD-4767-AC9D-EA21FF115EC0}"/>
          </ac:cxnSpMkLst>
        </pc:cxnChg>
        <pc:cxnChg chg="add">
          <ac:chgData name="Sudhanya" userId="5047257d-b206-48a3-9852-0bac23189a2d" providerId="ADAL" clId="{08FC8A69-2443-4712-934A-D7AF7C61BE28}" dt="2021-12-29T01:00:01.555" v="893" actId="26606"/>
          <ac:cxnSpMkLst>
            <pc:docMk/>
            <pc:sldMk cId="3052481799" sldId="263"/>
            <ac:cxnSpMk id="81" creationId="{28CD9F06-9628-469C-B788-A894E3E08281}"/>
          </ac:cxnSpMkLst>
        </pc:cxnChg>
        <pc:cxnChg chg="add">
          <ac:chgData name="Sudhanya" userId="5047257d-b206-48a3-9852-0bac23189a2d" providerId="ADAL" clId="{08FC8A69-2443-4712-934A-D7AF7C61BE28}" dt="2021-12-29T01:00:01.555" v="893" actId="26606"/>
          <ac:cxnSpMkLst>
            <pc:docMk/>
            <pc:sldMk cId="3052481799" sldId="263"/>
            <ac:cxnSpMk id="83" creationId="{8550A431-0B61-421B-B4B7-24C0CFF0F938}"/>
          </ac:cxnSpMkLst>
        </pc:cxnChg>
        <pc:cxnChg chg="add">
          <ac:chgData name="Sudhanya" userId="5047257d-b206-48a3-9852-0bac23189a2d" providerId="ADAL" clId="{08FC8A69-2443-4712-934A-D7AF7C61BE28}" dt="2021-12-29T01:00:01.555" v="893" actId="26606"/>
          <ac:cxnSpMkLst>
            <pc:docMk/>
            <pc:sldMk cId="3052481799" sldId="263"/>
            <ac:cxnSpMk id="87" creationId="{1852546B-EF97-46E8-A930-3A0334106683}"/>
          </ac:cxnSpMkLst>
        </pc:cxnChg>
        <pc:cxnChg chg="add">
          <ac:chgData name="Sudhanya" userId="5047257d-b206-48a3-9852-0bac23189a2d" providerId="ADAL" clId="{08FC8A69-2443-4712-934A-D7AF7C61BE28}" dt="2021-12-29T01:00:01.555" v="893" actId="26606"/>
          <ac:cxnSpMkLst>
            <pc:docMk/>
            <pc:sldMk cId="3052481799" sldId="263"/>
            <ac:cxnSpMk id="89" creationId="{12801F4A-0A74-45E0-8E5A-65A65252A346}"/>
          </ac:cxnSpMkLst>
        </pc:cxnChg>
        <pc:cxnChg chg="add">
          <ac:chgData name="Sudhanya" userId="5047257d-b206-48a3-9852-0bac23189a2d" providerId="ADAL" clId="{08FC8A69-2443-4712-934A-D7AF7C61BE28}" dt="2021-12-29T01:00:01.555" v="893" actId="26606"/>
          <ac:cxnSpMkLst>
            <pc:docMk/>
            <pc:sldMk cId="3052481799" sldId="263"/>
            <ac:cxnSpMk id="91" creationId="{AD245F29-ABE7-4BB1-8164-5F4C4604B29D}"/>
          </ac:cxnSpMkLst>
        </pc:cxnChg>
        <pc:cxnChg chg="add">
          <ac:chgData name="Sudhanya" userId="5047257d-b206-48a3-9852-0bac23189a2d" providerId="ADAL" clId="{08FC8A69-2443-4712-934A-D7AF7C61BE28}" dt="2021-12-29T01:00:01.555" v="893" actId="26606"/>
          <ac:cxnSpMkLst>
            <pc:docMk/>
            <pc:sldMk cId="3052481799" sldId="263"/>
            <ac:cxnSpMk id="93" creationId="{CF00EEAF-0634-4EEB-81E5-9FBC2170F3F4}"/>
          </ac:cxnSpMkLst>
        </pc:cxnChg>
        <pc:cxnChg chg="add">
          <ac:chgData name="Sudhanya" userId="5047257d-b206-48a3-9852-0bac23189a2d" providerId="ADAL" clId="{08FC8A69-2443-4712-934A-D7AF7C61BE28}" dt="2021-12-29T01:00:01.555" v="893" actId="26606"/>
          <ac:cxnSpMkLst>
            <pc:docMk/>
            <pc:sldMk cId="3052481799" sldId="263"/>
            <ac:cxnSpMk id="95" creationId="{53E11676-332F-449D-9A03-6CE4ED25CC3C}"/>
          </ac:cxnSpMkLst>
        </pc:cxnChg>
      </pc:sldChg>
      <pc:sldChg chg="addSp delSp modSp new mod setBg modNotesTx">
        <pc:chgData name="Sudhanya" userId="5047257d-b206-48a3-9852-0bac23189a2d" providerId="ADAL" clId="{08FC8A69-2443-4712-934A-D7AF7C61BE28}" dt="2021-12-29T01:13:56.117" v="1114" actId="20577"/>
        <pc:sldMkLst>
          <pc:docMk/>
          <pc:sldMk cId="1559858716" sldId="264"/>
        </pc:sldMkLst>
        <pc:spChg chg="mod">
          <ac:chgData name="Sudhanya" userId="5047257d-b206-48a3-9852-0bac23189a2d" providerId="ADAL" clId="{08FC8A69-2443-4712-934A-D7AF7C61BE28}" dt="2021-12-29T01:07:16.655" v="1108" actId="20577"/>
          <ac:spMkLst>
            <pc:docMk/>
            <pc:sldMk cId="1559858716" sldId="264"/>
            <ac:spMk id="2" creationId="{EEE05629-C217-45CE-A3F5-358DFD4D5C54}"/>
          </ac:spMkLst>
        </pc:spChg>
        <pc:spChg chg="del">
          <ac:chgData name="Sudhanya" userId="5047257d-b206-48a3-9852-0bac23189a2d" providerId="ADAL" clId="{08FC8A69-2443-4712-934A-D7AF7C61BE28}" dt="2021-12-29T01:06:21.059" v="1087"/>
          <ac:spMkLst>
            <pc:docMk/>
            <pc:sldMk cId="1559858716" sldId="264"/>
            <ac:spMk id="3" creationId="{EFED8C7B-BC9B-4C14-AC02-39169E061666}"/>
          </ac:spMkLst>
        </pc:spChg>
        <pc:spChg chg="add">
          <ac:chgData name="Sudhanya" userId="5047257d-b206-48a3-9852-0bac23189a2d" providerId="ADAL" clId="{08FC8A69-2443-4712-934A-D7AF7C61BE28}" dt="2021-12-29T01:06:27.233" v="1088" actId="26606"/>
          <ac:spMkLst>
            <pc:docMk/>
            <pc:sldMk cId="1559858716" sldId="264"/>
            <ac:spMk id="23" creationId="{10A34275-CD0A-499C-9600-C96742FACE6C}"/>
          </ac:spMkLst>
        </pc:spChg>
        <pc:graphicFrameChg chg="add mod">
          <ac:chgData name="Sudhanya" userId="5047257d-b206-48a3-9852-0bac23189a2d" providerId="ADAL" clId="{08FC8A69-2443-4712-934A-D7AF7C61BE28}" dt="2021-12-29T01:06:27.233" v="1088" actId="26606"/>
          <ac:graphicFrameMkLst>
            <pc:docMk/>
            <pc:sldMk cId="1559858716" sldId="264"/>
            <ac:graphicFrameMk id="4" creationId="{823B9466-A8D5-4D95-855B-385EBB0DBEB8}"/>
          </ac:graphicFrameMkLst>
        </pc:graphicFrameChg>
        <pc:cxnChg chg="add">
          <ac:chgData name="Sudhanya" userId="5047257d-b206-48a3-9852-0bac23189a2d" providerId="ADAL" clId="{08FC8A69-2443-4712-934A-D7AF7C61BE28}" dt="2021-12-29T01:06:27.233" v="1088" actId="26606"/>
          <ac:cxnSpMkLst>
            <pc:docMk/>
            <pc:sldMk cId="1559858716" sldId="264"/>
            <ac:cxnSpMk id="9" creationId="{4436E0F2-A64B-471E-93C0-8DFE08CC57C8}"/>
          </ac:cxnSpMkLst>
        </pc:cxnChg>
        <pc:cxnChg chg="add">
          <ac:chgData name="Sudhanya" userId="5047257d-b206-48a3-9852-0bac23189a2d" providerId="ADAL" clId="{08FC8A69-2443-4712-934A-D7AF7C61BE28}" dt="2021-12-29T01:06:27.233" v="1088" actId="26606"/>
          <ac:cxnSpMkLst>
            <pc:docMk/>
            <pc:sldMk cId="1559858716" sldId="264"/>
            <ac:cxnSpMk id="11" creationId="{DC1E3AB1-2A8C-4607-9FAE-D8BDB280FE1A}"/>
          </ac:cxnSpMkLst>
        </pc:cxnChg>
        <pc:cxnChg chg="add">
          <ac:chgData name="Sudhanya" userId="5047257d-b206-48a3-9852-0bac23189a2d" providerId="ADAL" clId="{08FC8A69-2443-4712-934A-D7AF7C61BE28}" dt="2021-12-29T01:06:27.233" v="1088" actId="26606"/>
          <ac:cxnSpMkLst>
            <pc:docMk/>
            <pc:sldMk cId="1559858716" sldId="264"/>
            <ac:cxnSpMk id="13" creationId="{26D66059-832F-40B6-A35F-F56C8F38A1E7}"/>
          </ac:cxnSpMkLst>
        </pc:cxnChg>
        <pc:cxnChg chg="add">
          <ac:chgData name="Sudhanya" userId="5047257d-b206-48a3-9852-0bac23189a2d" providerId="ADAL" clId="{08FC8A69-2443-4712-934A-D7AF7C61BE28}" dt="2021-12-29T01:06:27.233" v="1088" actId="26606"/>
          <ac:cxnSpMkLst>
            <pc:docMk/>
            <pc:sldMk cId="1559858716" sldId="264"/>
            <ac:cxnSpMk id="15" creationId="{A515E2ED-7EA9-448D-83FA-54C3DF9723BD}"/>
          </ac:cxnSpMkLst>
        </pc:cxnChg>
        <pc:cxnChg chg="add">
          <ac:chgData name="Sudhanya" userId="5047257d-b206-48a3-9852-0bac23189a2d" providerId="ADAL" clId="{08FC8A69-2443-4712-934A-D7AF7C61BE28}" dt="2021-12-29T01:06:27.233" v="1088" actId="26606"/>
          <ac:cxnSpMkLst>
            <pc:docMk/>
            <pc:sldMk cId="1559858716" sldId="264"/>
            <ac:cxnSpMk id="17" creationId="{20595356-EABD-4767-AC9D-EA21FF115EC0}"/>
          </ac:cxnSpMkLst>
        </pc:cxnChg>
        <pc:cxnChg chg="add">
          <ac:chgData name="Sudhanya" userId="5047257d-b206-48a3-9852-0bac23189a2d" providerId="ADAL" clId="{08FC8A69-2443-4712-934A-D7AF7C61BE28}" dt="2021-12-29T01:06:27.233" v="1088" actId="26606"/>
          <ac:cxnSpMkLst>
            <pc:docMk/>
            <pc:sldMk cId="1559858716" sldId="264"/>
            <ac:cxnSpMk id="19" creationId="{28CD9F06-9628-469C-B788-A894E3E08281}"/>
          </ac:cxnSpMkLst>
        </pc:cxnChg>
        <pc:cxnChg chg="add">
          <ac:chgData name="Sudhanya" userId="5047257d-b206-48a3-9852-0bac23189a2d" providerId="ADAL" clId="{08FC8A69-2443-4712-934A-D7AF7C61BE28}" dt="2021-12-29T01:06:27.233" v="1088" actId="26606"/>
          <ac:cxnSpMkLst>
            <pc:docMk/>
            <pc:sldMk cId="1559858716" sldId="264"/>
            <ac:cxnSpMk id="21" creationId="{8550A431-0B61-421B-B4B7-24C0CFF0F938}"/>
          </ac:cxnSpMkLst>
        </pc:cxnChg>
        <pc:cxnChg chg="add">
          <ac:chgData name="Sudhanya" userId="5047257d-b206-48a3-9852-0bac23189a2d" providerId="ADAL" clId="{08FC8A69-2443-4712-934A-D7AF7C61BE28}" dt="2021-12-29T01:06:27.233" v="1088" actId="26606"/>
          <ac:cxnSpMkLst>
            <pc:docMk/>
            <pc:sldMk cId="1559858716" sldId="264"/>
            <ac:cxnSpMk id="25" creationId="{1852546B-EF97-46E8-A930-3A0334106683}"/>
          </ac:cxnSpMkLst>
        </pc:cxnChg>
        <pc:cxnChg chg="add">
          <ac:chgData name="Sudhanya" userId="5047257d-b206-48a3-9852-0bac23189a2d" providerId="ADAL" clId="{08FC8A69-2443-4712-934A-D7AF7C61BE28}" dt="2021-12-29T01:06:27.233" v="1088" actId="26606"/>
          <ac:cxnSpMkLst>
            <pc:docMk/>
            <pc:sldMk cId="1559858716" sldId="264"/>
            <ac:cxnSpMk id="27" creationId="{12801F4A-0A74-45E0-8E5A-65A65252A346}"/>
          </ac:cxnSpMkLst>
        </pc:cxnChg>
        <pc:cxnChg chg="add">
          <ac:chgData name="Sudhanya" userId="5047257d-b206-48a3-9852-0bac23189a2d" providerId="ADAL" clId="{08FC8A69-2443-4712-934A-D7AF7C61BE28}" dt="2021-12-29T01:06:27.233" v="1088" actId="26606"/>
          <ac:cxnSpMkLst>
            <pc:docMk/>
            <pc:sldMk cId="1559858716" sldId="264"/>
            <ac:cxnSpMk id="29" creationId="{AD245F29-ABE7-4BB1-8164-5F4C4604B29D}"/>
          </ac:cxnSpMkLst>
        </pc:cxnChg>
        <pc:cxnChg chg="add">
          <ac:chgData name="Sudhanya" userId="5047257d-b206-48a3-9852-0bac23189a2d" providerId="ADAL" clId="{08FC8A69-2443-4712-934A-D7AF7C61BE28}" dt="2021-12-29T01:06:27.233" v="1088" actId="26606"/>
          <ac:cxnSpMkLst>
            <pc:docMk/>
            <pc:sldMk cId="1559858716" sldId="264"/>
            <ac:cxnSpMk id="31" creationId="{CF00EEAF-0634-4EEB-81E5-9FBC2170F3F4}"/>
          </ac:cxnSpMkLst>
        </pc:cxnChg>
        <pc:cxnChg chg="add">
          <ac:chgData name="Sudhanya" userId="5047257d-b206-48a3-9852-0bac23189a2d" providerId="ADAL" clId="{08FC8A69-2443-4712-934A-D7AF7C61BE28}" dt="2021-12-29T01:06:27.233" v="1088" actId="26606"/>
          <ac:cxnSpMkLst>
            <pc:docMk/>
            <pc:sldMk cId="1559858716" sldId="264"/>
            <ac:cxnSpMk id="33" creationId="{53E11676-332F-449D-9A03-6CE4ED25CC3C}"/>
          </ac:cxnSpMkLst>
        </pc:cxnChg>
      </pc:sldChg>
      <pc:sldChg chg="del">
        <pc:chgData name="Sudhanya" userId="5047257d-b206-48a3-9852-0bac23189a2d" providerId="ADAL" clId="{08FC8A69-2443-4712-934A-D7AF7C61BE28}" dt="2021-12-29T00:50:18.585" v="400" actId="47"/>
        <pc:sldMkLst>
          <pc:docMk/>
          <pc:sldMk cId="3764648306" sldId="264"/>
        </pc:sldMkLst>
      </pc:sldChg>
      <pc:sldChg chg="del">
        <pc:chgData name="Sudhanya" userId="5047257d-b206-48a3-9852-0bac23189a2d" providerId="ADAL" clId="{08FC8A69-2443-4712-934A-D7AF7C61BE28}" dt="2021-12-29T00:50:18.585" v="400" actId="47"/>
        <pc:sldMkLst>
          <pc:docMk/>
          <pc:sldMk cId="761315233" sldId="265"/>
        </pc:sldMkLst>
      </pc:sldChg>
      <pc:sldChg chg="addSp delSp modSp new mod setBg">
        <pc:chgData name="Sudhanya" userId="5047257d-b206-48a3-9852-0bac23189a2d" providerId="ADAL" clId="{08FC8A69-2443-4712-934A-D7AF7C61BE28}" dt="2021-12-29T01:16:13.682" v="1137" actId="20577"/>
        <pc:sldMkLst>
          <pc:docMk/>
          <pc:sldMk cId="909375544" sldId="265"/>
        </pc:sldMkLst>
        <pc:spChg chg="mod">
          <ac:chgData name="Sudhanya" userId="5047257d-b206-48a3-9852-0bac23189a2d" providerId="ADAL" clId="{08FC8A69-2443-4712-934A-D7AF7C61BE28}" dt="2021-12-29T01:16:13.682" v="1137" actId="20577"/>
          <ac:spMkLst>
            <pc:docMk/>
            <pc:sldMk cId="909375544" sldId="265"/>
            <ac:spMk id="2" creationId="{684BC8A7-6837-49FF-A52E-46528F761C77}"/>
          </ac:spMkLst>
        </pc:spChg>
        <pc:spChg chg="del">
          <ac:chgData name="Sudhanya" userId="5047257d-b206-48a3-9852-0bac23189a2d" providerId="ADAL" clId="{08FC8A69-2443-4712-934A-D7AF7C61BE28}" dt="2021-12-29T01:15:58.185" v="1118" actId="478"/>
          <ac:spMkLst>
            <pc:docMk/>
            <pc:sldMk cId="909375544" sldId="265"/>
            <ac:spMk id="3" creationId="{51D7F44E-BD95-4F62-A26F-D1646BE4CA2E}"/>
          </ac:spMkLst>
        </pc:spChg>
        <pc:spChg chg="add">
          <ac:chgData name="Sudhanya" userId="5047257d-b206-48a3-9852-0bac23189a2d" providerId="ADAL" clId="{08FC8A69-2443-4712-934A-D7AF7C61BE28}" dt="2021-12-29T01:16:04.336" v="1120" actId="26606"/>
          <ac:spMkLst>
            <pc:docMk/>
            <pc:sldMk cId="909375544" sldId="265"/>
            <ac:spMk id="85" creationId="{10A34275-CD0A-499C-9600-C96742FACE6C}"/>
          </ac:spMkLst>
        </pc:spChg>
        <pc:picChg chg="add mod">
          <ac:chgData name="Sudhanya" userId="5047257d-b206-48a3-9852-0bac23189a2d" providerId="ADAL" clId="{08FC8A69-2443-4712-934A-D7AF7C61BE28}" dt="2021-12-29T01:16:04.336" v="1120" actId="26606"/>
          <ac:picMkLst>
            <pc:docMk/>
            <pc:sldMk cId="909375544" sldId="265"/>
            <ac:picMk id="3074" creationId="{FE96B57E-B54F-44D1-9134-051E3F84CD3A}"/>
          </ac:picMkLst>
        </pc:picChg>
        <pc:cxnChg chg="add">
          <ac:chgData name="Sudhanya" userId="5047257d-b206-48a3-9852-0bac23189a2d" providerId="ADAL" clId="{08FC8A69-2443-4712-934A-D7AF7C61BE28}" dt="2021-12-29T01:16:04.336" v="1120" actId="26606"/>
          <ac:cxnSpMkLst>
            <pc:docMk/>
            <pc:sldMk cId="909375544" sldId="265"/>
            <ac:cxnSpMk id="71" creationId="{4436E0F2-A64B-471E-93C0-8DFE08CC57C8}"/>
          </ac:cxnSpMkLst>
        </pc:cxnChg>
        <pc:cxnChg chg="add">
          <ac:chgData name="Sudhanya" userId="5047257d-b206-48a3-9852-0bac23189a2d" providerId="ADAL" clId="{08FC8A69-2443-4712-934A-D7AF7C61BE28}" dt="2021-12-29T01:16:04.336" v="1120" actId="26606"/>
          <ac:cxnSpMkLst>
            <pc:docMk/>
            <pc:sldMk cId="909375544" sldId="265"/>
            <ac:cxnSpMk id="73" creationId="{DC1E3AB1-2A8C-4607-9FAE-D8BDB280FE1A}"/>
          </ac:cxnSpMkLst>
        </pc:cxnChg>
        <pc:cxnChg chg="add">
          <ac:chgData name="Sudhanya" userId="5047257d-b206-48a3-9852-0bac23189a2d" providerId="ADAL" clId="{08FC8A69-2443-4712-934A-D7AF7C61BE28}" dt="2021-12-29T01:16:04.336" v="1120" actId="26606"/>
          <ac:cxnSpMkLst>
            <pc:docMk/>
            <pc:sldMk cId="909375544" sldId="265"/>
            <ac:cxnSpMk id="75" creationId="{26D66059-832F-40B6-A35F-F56C8F38A1E7}"/>
          </ac:cxnSpMkLst>
        </pc:cxnChg>
        <pc:cxnChg chg="add">
          <ac:chgData name="Sudhanya" userId="5047257d-b206-48a3-9852-0bac23189a2d" providerId="ADAL" clId="{08FC8A69-2443-4712-934A-D7AF7C61BE28}" dt="2021-12-29T01:16:04.336" v="1120" actId="26606"/>
          <ac:cxnSpMkLst>
            <pc:docMk/>
            <pc:sldMk cId="909375544" sldId="265"/>
            <ac:cxnSpMk id="77" creationId="{A515E2ED-7EA9-448D-83FA-54C3DF9723BD}"/>
          </ac:cxnSpMkLst>
        </pc:cxnChg>
        <pc:cxnChg chg="add">
          <ac:chgData name="Sudhanya" userId="5047257d-b206-48a3-9852-0bac23189a2d" providerId="ADAL" clId="{08FC8A69-2443-4712-934A-D7AF7C61BE28}" dt="2021-12-29T01:16:04.336" v="1120" actId="26606"/>
          <ac:cxnSpMkLst>
            <pc:docMk/>
            <pc:sldMk cId="909375544" sldId="265"/>
            <ac:cxnSpMk id="79" creationId="{20595356-EABD-4767-AC9D-EA21FF115EC0}"/>
          </ac:cxnSpMkLst>
        </pc:cxnChg>
        <pc:cxnChg chg="add">
          <ac:chgData name="Sudhanya" userId="5047257d-b206-48a3-9852-0bac23189a2d" providerId="ADAL" clId="{08FC8A69-2443-4712-934A-D7AF7C61BE28}" dt="2021-12-29T01:16:04.336" v="1120" actId="26606"/>
          <ac:cxnSpMkLst>
            <pc:docMk/>
            <pc:sldMk cId="909375544" sldId="265"/>
            <ac:cxnSpMk id="81" creationId="{28CD9F06-9628-469C-B788-A894E3E08281}"/>
          </ac:cxnSpMkLst>
        </pc:cxnChg>
        <pc:cxnChg chg="add">
          <ac:chgData name="Sudhanya" userId="5047257d-b206-48a3-9852-0bac23189a2d" providerId="ADAL" clId="{08FC8A69-2443-4712-934A-D7AF7C61BE28}" dt="2021-12-29T01:16:04.336" v="1120" actId="26606"/>
          <ac:cxnSpMkLst>
            <pc:docMk/>
            <pc:sldMk cId="909375544" sldId="265"/>
            <ac:cxnSpMk id="83" creationId="{8550A431-0B61-421B-B4B7-24C0CFF0F938}"/>
          </ac:cxnSpMkLst>
        </pc:cxnChg>
        <pc:cxnChg chg="add">
          <ac:chgData name="Sudhanya" userId="5047257d-b206-48a3-9852-0bac23189a2d" providerId="ADAL" clId="{08FC8A69-2443-4712-934A-D7AF7C61BE28}" dt="2021-12-29T01:16:04.336" v="1120" actId="26606"/>
          <ac:cxnSpMkLst>
            <pc:docMk/>
            <pc:sldMk cId="909375544" sldId="265"/>
            <ac:cxnSpMk id="87" creationId="{1852546B-EF97-46E8-A930-3A0334106683}"/>
          </ac:cxnSpMkLst>
        </pc:cxnChg>
        <pc:cxnChg chg="add">
          <ac:chgData name="Sudhanya" userId="5047257d-b206-48a3-9852-0bac23189a2d" providerId="ADAL" clId="{08FC8A69-2443-4712-934A-D7AF7C61BE28}" dt="2021-12-29T01:16:04.336" v="1120" actId="26606"/>
          <ac:cxnSpMkLst>
            <pc:docMk/>
            <pc:sldMk cId="909375544" sldId="265"/>
            <ac:cxnSpMk id="89" creationId="{12801F4A-0A74-45E0-8E5A-65A65252A346}"/>
          </ac:cxnSpMkLst>
        </pc:cxnChg>
        <pc:cxnChg chg="add">
          <ac:chgData name="Sudhanya" userId="5047257d-b206-48a3-9852-0bac23189a2d" providerId="ADAL" clId="{08FC8A69-2443-4712-934A-D7AF7C61BE28}" dt="2021-12-29T01:16:04.336" v="1120" actId="26606"/>
          <ac:cxnSpMkLst>
            <pc:docMk/>
            <pc:sldMk cId="909375544" sldId="265"/>
            <ac:cxnSpMk id="91" creationId="{AD245F29-ABE7-4BB1-8164-5F4C4604B29D}"/>
          </ac:cxnSpMkLst>
        </pc:cxnChg>
        <pc:cxnChg chg="add">
          <ac:chgData name="Sudhanya" userId="5047257d-b206-48a3-9852-0bac23189a2d" providerId="ADAL" clId="{08FC8A69-2443-4712-934A-D7AF7C61BE28}" dt="2021-12-29T01:16:04.336" v="1120" actId="26606"/>
          <ac:cxnSpMkLst>
            <pc:docMk/>
            <pc:sldMk cId="909375544" sldId="265"/>
            <ac:cxnSpMk id="93" creationId="{CF00EEAF-0634-4EEB-81E5-9FBC2170F3F4}"/>
          </ac:cxnSpMkLst>
        </pc:cxnChg>
        <pc:cxnChg chg="add">
          <ac:chgData name="Sudhanya" userId="5047257d-b206-48a3-9852-0bac23189a2d" providerId="ADAL" clId="{08FC8A69-2443-4712-934A-D7AF7C61BE28}" dt="2021-12-29T01:16:04.336" v="1120" actId="26606"/>
          <ac:cxnSpMkLst>
            <pc:docMk/>
            <pc:sldMk cId="909375544" sldId="265"/>
            <ac:cxnSpMk id="95" creationId="{53E11676-332F-449D-9A03-6CE4ED25CC3C}"/>
          </ac:cxnSpMkLst>
        </pc:cxnChg>
      </pc:sldChg>
      <pc:sldChg chg="modSp new mod modNotesTx">
        <pc:chgData name="Sudhanya" userId="5047257d-b206-48a3-9852-0bac23189a2d" providerId="ADAL" clId="{08FC8A69-2443-4712-934A-D7AF7C61BE28}" dt="2021-12-29T01:27:25.501" v="1168" actId="113"/>
        <pc:sldMkLst>
          <pc:docMk/>
          <pc:sldMk cId="3471031728" sldId="266"/>
        </pc:sldMkLst>
        <pc:spChg chg="mod">
          <ac:chgData name="Sudhanya" userId="5047257d-b206-48a3-9852-0bac23189a2d" providerId="ADAL" clId="{08FC8A69-2443-4712-934A-D7AF7C61BE28}" dt="2021-12-29T01:16:43.260" v="1142" actId="20577"/>
          <ac:spMkLst>
            <pc:docMk/>
            <pc:sldMk cId="3471031728" sldId="266"/>
            <ac:spMk id="2" creationId="{0C56D3C0-F9F6-4EB9-BD93-B74883B28F98}"/>
          </ac:spMkLst>
        </pc:spChg>
        <pc:spChg chg="mod">
          <ac:chgData name="Sudhanya" userId="5047257d-b206-48a3-9852-0bac23189a2d" providerId="ADAL" clId="{08FC8A69-2443-4712-934A-D7AF7C61BE28}" dt="2021-12-29T01:27:25.501" v="1168" actId="113"/>
          <ac:spMkLst>
            <pc:docMk/>
            <pc:sldMk cId="3471031728" sldId="266"/>
            <ac:spMk id="3" creationId="{FFC191A1-20D2-46B4-9324-DAB692F4B65C}"/>
          </ac:spMkLst>
        </pc:spChg>
      </pc:sldChg>
      <pc:sldChg chg="addSp delSp modSp new mod modNotesTx">
        <pc:chgData name="Sudhanya" userId="5047257d-b206-48a3-9852-0bac23189a2d" providerId="ADAL" clId="{08FC8A69-2443-4712-934A-D7AF7C61BE28}" dt="2021-12-29T01:38:13.971" v="1252" actId="12"/>
        <pc:sldMkLst>
          <pc:docMk/>
          <pc:sldMk cId="3522608148" sldId="267"/>
        </pc:sldMkLst>
        <pc:spChg chg="mod">
          <ac:chgData name="Sudhanya" userId="5047257d-b206-48a3-9852-0bac23189a2d" providerId="ADAL" clId="{08FC8A69-2443-4712-934A-D7AF7C61BE28}" dt="2021-12-29T01:31:46.019" v="1234" actId="20577"/>
          <ac:spMkLst>
            <pc:docMk/>
            <pc:sldMk cId="3522608148" sldId="267"/>
            <ac:spMk id="2" creationId="{F9353666-3615-44C5-9379-8F42937A94B2}"/>
          </ac:spMkLst>
        </pc:spChg>
        <pc:spChg chg="del mod">
          <ac:chgData name="Sudhanya" userId="5047257d-b206-48a3-9852-0bac23189a2d" providerId="ADAL" clId="{08FC8A69-2443-4712-934A-D7AF7C61BE28}" dt="2021-12-29T01:37:55.230" v="1244" actId="478"/>
          <ac:spMkLst>
            <pc:docMk/>
            <pc:sldMk cId="3522608148" sldId="267"/>
            <ac:spMk id="3" creationId="{CF58ABDC-17D4-4DFD-B299-2C0521C604EB}"/>
          </ac:spMkLst>
        </pc:spChg>
        <pc:spChg chg="add del">
          <ac:chgData name="Sudhanya" userId="5047257d-b206-48a3-9852-0bac23189a2d" providerId="ADAL" clId="{08FC8A69-2443-4712-934A-D7AF7C61BE28}" dt="2021-12-29T01:37:46.964" v="1242" actId="22"/>
          <ac:spMkLst>
            <pc:docMk/>
            <pc:sldMk cId="3522608148" sldId="267"/>
            <ac:spMk id="5" creationId="{27D91FC9-8957-4EEF-9BF1-6C9BDCE1124B}"/>
          </ac:spMkLst>
        </pc:spChg>
        <pc:spChg chg="add mod">
          <ac:chgData name="Sudhanya" userId="5047257d-b206-48a3-9852-0bac23189a2d" providerId="ADAL" clId="{08FC8A69-2443-4712-934A-D7AF7C61BE28}" dt="2021-12-29T01:38:13.971" v="1252" actId="12"/>
          <ac:spMkLst>
            <pc:docMk/>
            <pc:sldMk cId="3522608148" sldId="267"/>
            <ac:spMk id="7" creationId="{3F7F66FC-77B8-4246-AF54-CAF2C72A9E39}"/>
          </ac:spMkLst>
        </pc:spChg>
      </pc:sldChg>
      <pc:sldChg chg="modSp new mod modNotesTx">
        <pc:chgData name="Sudhanya" userId="5047257d-b206-48a3-9852-0bac23189a2d" providerId="ADAL" clId="{08FC8A69-2443-4712-934A-D7AF7C61BE28}" dt="2021-12-29T02:04:47.430" v="1417" actId="20577"/>
        <pc:sldMkLst>
          <pc:docMk/>
          <pc:sldMk cId="952059839" sldId="268"/>
        </pc:sldMkLst>
        <pc:spChg chg="mod">
          <ac:chgData name="Sudhanya" userId="5047257d-b206-48a3-9852-0bac23189a2d" providerId="ADAL" clId="{08FC8A69-2443-4712-934A-D7AF7C61BE28}" dt="2021-12-29T01:56:33.879" v="1384" actId="20577"/>
          <ac:spMkLst>
            <pc:docMk/>
            <pc:sldMk cId="952059839" sldId="268"/>
            <ac:spMk id="2" creationId="{AE75C674-3535-4441-BC33-262B71CFA1DE}"/>
          </ac:spMkLst>
        </pc:spChg>
        <pc:spChg chg="mod">
          <ac:chgData name="Sudhanya" userId="5047257d-b206-48a3-9852-0bac23189a2d" providerId="ADAL" clId="{08FC8A69-2443-4712-934A-D7AF7C61BE28}" dt="2021-12-29T01:57:03.906" v="1413" actId="20577"/>
          <ac:spMkLst>
            <pc:docMk/>
            <pc:sldMk cId="952059839" sldId="268"/>
            <ac:spMk id="3" creationId="{8F076CD8-89B0-4086-9B35-035E20CE025F}"/>
          </ac:spMkLst>
        </pc:spChg>
      </pc:sldChg>
      <pc:sldChg chg="new del">
        <pc:chgData name="Sudhanya" userId="5047257d-b206-48a3-9852-0bac23189a2d" providerId="ADAL" clId="{08FC8A69-2443-4712-934A-D7AF7C61BE28}" dt="2021-12-29T01:43:16.975" v="1254" actId="47"/>
        <pc:sldMkLst>
          <pc:docMk/>
          <pc:sldMk cId="1570004151" sldId="268"/>
        </pc:sldMkLst>
      </pc:sldChg>
      <pc:sldChg chg="modSp new mod modNotesTx">
        <pc:chgData name="Sudhanya" userId="5047257d-b206-48a3-9852-0bac23189a2d" providerId="ADAL" clId="{08FC8A69-2443-4712-934A-D7AF7C61BE28}" dt="2021-12-29T02:12:39.967" v="1447" actId="20577"/>
        <pc:sldMkLst>
          <pc:docMk/>
          <pc:sldMk cId="3170028352" sldId="269"/>
        </pc:sldMkLst>
        <pc:spChg chg="mod">
          <ac:chgData name="Sudhanya" userId="5047257d-b206-48a3-9852-0bac23189a2d" providerId="ADAL" clId="{08FC8A69-2443-4712-934A-D7AF7C61BE28}" dt="2021-12-29T02:05:54.158" v="1423" actId="20577"/>
          <ac:spMkLst>
            <pc:docMk/>
            <pc:sldMk cId="3170028352" sldId="269"/>
            <ac:spMk id="2" creationId="{7B6021DC-D5C7-4695-A9C3-E368043AA982}"/>
          </ac:spMkLst>
        </pc:spChg>
        <pc:spChg chg="mod">
          <ac:chgData name="Sudhanya" userId="5047257d-b206-48a3-9852-0bac23189a2d" providerId="ADAL" clId="{08FC8A69-2443-4712-934A-D7AF7C61BE28}" dt="2021-12-29T02:08:35.704" v="1429" actId="20577"/>
          <ac:spMkLst>
            <pc:docMk/>
            <pc:sldMk cId="3170028352" sldId="269"/>
            <ac:spMk id="3" creationId="{1F9C5C2B-6EAA-4A4A-87C1-D42A674C60EC}"/>
          </ac:spMkLst>
        </pc:spChg>
      </pc:sldChg>
      <pc:sldChg chg="modSp new mod modNotesTx">
        <pc:chgData name="Sudhanya" userId="5047257d-b206-48a3-9852-0bac23189a2d" providerId="ADAL" clId="{08FC8A69-2443-4712-934A-D7AF7C61BE28}" dt="2021-12-29T02:37:16.154" v="1507" actId="108"/>
        <pc:sldMkLst>
          <pc:docMk/>
          <pc:sldMk cId="4051369489" sldId="270"/>
        </pc:sldMkLst>
        <pc:spChg chg="mod">
          <ac:chgData name="Sudhanya" userId="5047257d-b206-48a3-9852-0bac23189a2d" providerId="ADAL" clId="{08FC8A69-2443-4712-934A-D7AF7C61BE28}" dt="2021-12-29T02:13:00.783" v="1472" actId="20577"/>
          <ac:spMkLst>
            <pc:docMk/>
            <pc:sldMk cId="4051369489" sldId="270"/>
            <ac:spMk id="2" creationId="{65128D2D-30AA-489B-BB86-C65B13808E2B}"/>
          </ac:spMkLst>
        </pc:spChg>
        <pc:spChg chg="mod">
          <ac:chgData name="Sudhanya" userId="5047257d-b206-48a3-9852-0bac23189a2d" providerId="ADAL" clId="{08FC8A69-2443-4712-934A-D7AF7C61BE28}" dt="2021-12-29T02:37:16.154" v="1507" actId="108"/>
          <ac:spMkLst>
            <pc:docMk/>
            <pc:sldMk cId="4051369489" sldId="270"/>
            <ac:spMk id="3" creationId="{C0A0B8E9-C22D-4264-AFFC-1D24AB9C1322}"/>
          </ac:spMkLst>
        </pc:spChg>
      </pc:sldChg>
      <pc:sldChg chg="modSp new mod">
        <pc:chgData name="Sudhanya" userId="5047257d-b206-48a3-9852-0bac23189a2d" providerId="ADAL" clId="{08FC8A69-2443-4712-934A-D7AF7C61BE28}" dt="2021-12-29T02:38:01.653" v="1529" actId="15"/>
        <pc:sldMkLst>
          <pc:docMk/>
          <pc:sldMk cId="2237694931" sldId="271"/>
        </pc:sldMkLst>
        <pc:spChg chg="mod">
          <ac:chgData name="Sudhanya" userId="5047257d-b206-48a3-9852-0bac23189a2d" providerId="ADAL" clId="{08FC8A69-2443-4712-934A-D7AF7C61BE28}" dt="2021-12-29T02:27:09.552" v="1503" actId="20577"/>
          <ac:spMkLst>
            <pc:docMk/>
            <pc:sldMk cId="2237694931" sldId="271"/>
            <ac:spMk id="2" creationId="{20050CD8-A28B-4EF0-8D2E-72762FE2391B}"/>
          </ac:spMkLst>
        </pc:spChg>
        <pc:spChg chg="mod">
          <ac:chgData name="Sudhanya" userId="5047257d-b206-48a3-9852-0bac23189a2d" providerId="ADAL" clId="{08FC8A69-2443-4712-934A-D7AF7C61BE28}" dt="2021-12-29T02:38:01.653" v="1529" actId="15"/>
          <ac:spMkLst>
            <pc:docMk/>
            <pc:sldMk cId="2237694931" sldId="271"/>
            <ac:spMk id="3" creationId="{760A07C9-825A-48BF-B7D5-056099CD75E0}"/>
          </ac:spMkLst>
        </pc:spChg>
      </pc:sldChg>
      <pc:sldChg chg="del">
        <pc:chgData name="Sudhanya" userId="5047257d-b206-48a3-9852-0bac23189a2d" providerId="ADAL" clId="{08FC8A69-2443-4712-934A-D7AF7C61BE28}" dt="2021-12-29T00:50:18.585" v="400" actId="47"/>
        <pc:sldMkLst>
          <pc:docMk/>
          <pc:sldMk cId="3293577837" sldId="271"/>
        </pc:sldMkLst>
      </pc:sldChg>
      <pc:sldChg chg="addSp delSp modSp new mod setBg">
        <pc:chgData name="Sudhanya" userId="5047257d-b206-48a3-9852-0bac23189a2d" providerId="ADAL" clId="{08FC8A69-2443-4712-934A-D7AF7C61BE28}" dt="2021-12-29T02:52:15.205" v="1541" actId="26606"/>
        <pc:sldMkLst>
          <pc:docMk/>
          <pc:sldMk cId="2577101072" sldId="272"/>
        </pc:sldMkLst>
        <pc:spChg chg="mod">
          <ac:chgData name="Sudhanya" userId="5047257d-b206-48a3-9852-0bac23189a2d" providerId="ADAL" clId="{08FC8A69-2443-4712-934A-D7AF7C61BE28}" dt="2021-12-29T02:52:15.205" v="1541" actId="26606"/>
          <ac:spMkLst>
            <pc:docMk/>
            <pc:sldMk cId="2577101072" sldId="272"/>
            <ac:spMk id="2" creationId="{B5C04CE0-CF64-45B7-B7AB-47ECB01A8CB6}"/>
          </ac:spMkLst>
        </pc:spChg>
        <pc:spChg chg="del">
          <ac:chgData name="Sudhanya" userId="5047257d-b206-48a3-9852-0bac23189a2d" providerId="ADAL" clId="{08FC8A69-2443-4712-934A-D7AF7C61BE28}" dt="2021-12-29T02:52:11.468" v="1539" actId="478"/>
          <ac:spMkLst>
            <pc:docMk/>
            <pc:sldMk cId="2577101072" sldId="272"/>
            <ac:spMk id="3" creationId="{5C16CFC5-F973-40B4-B7FE-38A2EC80CBF0}"/>
          </ac:spMkLst>
        </pc:spChg>
        <pc:spChg chg="add">
          <ac:chgData name="Sudhanya" userId="5047257d-b206-48a3-9852-0bac23189a2d" providerId="ADAL" clId="{08FC8A69-2443-4712-934A-D7AF7C61BE28}" dt="2021-12-29T02:52:15.205" v="1541" actId="26606"/>
          <ac:spMkLst>
            <pc:docMk/>
            <pc:sldMk cId="2577101072" sldId="272"/>
            <ac:spMk id="85" creationId="{10A34275-CD0A-499C-9600-C96742FACE6C}"/>
          </ac:spMkLst>
        </pc:spChg>
        <pc:picChg chg="add mod">
          <ac:chgData name="Sudhanya" userId="5047257d-b206-48a3-9852-0bac23189a2d" providerId="ADAL" clId="{08FC8A69-2443-4712-934A-D7AF7C61BE28}" dt="2021-12-29T02:52:15.205" v="1541" actId="26606"/>
          <ac:picMkLst>
            <pc:docMk/>
            <pc:sldMk cId="2577101072" sldId="272"/>
            <ac:picMk id="4098" creationId="{8CD4D774-CF2A-4A07-842A-3850802D55D1}"/>
          </ac:picMkLst>
        </pc:picChg>
        <pc:cxnChg chg="add">
          <ac:chgData name="Sudhanya" userId="5047257d-b206-48a3-9852-0bac23189a2d" providerId="ADAL" clId="{08FC8A69-2443-4712-934A-D7AF7C61BE28}" dt="2021-12-29T02:52:15.205" v="1541" actId="26606"/>
          <ac:cxnSpMkLst>
            <pc:docMk/>
            <pc:sldMk cId="2577101072" sldId="272"/>
            <ac:cxnSpMk id="71" creationId="{4436E0F2-A64B-471E-93C0-8DFE08CC57C8}"/>
          </ac:cxnSpMkLst>
        </pc:cxnChg>
        <pc:cxnChg chg="add">
          <ac:chgData name="Sudhanya" userId="5047257d-b206-48a3-9852-0bac23189a2d" providerId="ADAL" clId="{08FC8A69-2443-4712-934A-D7AF7C61BE28}" dt="2021-12-29T02:52:15.205" v="1541" actId="26606"/>
          <ac:cxnSpMkLst>
            <pc:docMk/>
            <pc:sldMk cId="2577101072" sldId="272"/>
            <ac:cxnSpMk id="73" creationId="{DC1E3AB1-2A8C-4607-9FAE-D8BDB280FE1A}"/>
          </ac:cxnSpMkLst>
        </pc:cxnChg>
        <pc:cxnChg chg="add">
          <ac:chgData name="Sudhanya" userId="5047257d-b206-48a3-9852-0bac23189a2d" providerId="ADAL" clId="{08FC8A69-2443-4712-934A-D7AF7C61BE28}" dt="2021-12-29T02:52:15.205" v="1541" actId="26606"/>
          <ac:cxnSpMkLst>
            <pc:docMk/>
            <pc:sldMk cId="2577101072" sldId="272"/>
            <ac:cxnSpMk id="75" creationId="{26D66059-832F-40B6-A35F-F56C8F38A1E7}"/>
          </ac:cxnSpMkLst>
        </pc:cxnChg>
        <pc:cxnChg chg="add">
          <ac:chgData name="Sudhanya" userId="5047257d-b206-48a3-9852-0bac23189a2d" providerId="ADAL" clId="{08FC8A69-2443-4712-934A-D7AF7C61BE28}" dt="2021-12-29T02:52:15.205" v="1541" actId="26606"/>
          <ac:cxnSpMkLst>
            <pc:docMk/>
            <pc:sldMk cId="2577101072" sldId="272"/>
            <ac:cxnSpMk id="77" creationId="{A515E2ED-7EA9-448D-83FA-54C3DF9723BD}"/>
          </ac:cxnSpMkLst>
        </pc:cxnChg>
        <pc:cxnChg chg="add">
          <ac:chgData name="Sudhanya" userId="5047257d-b206-48a3-9852-0bac23189a2d" providerId="ADAL" clId="{08FC8A69-2443-4712-934A-D7AF7C61BE28}" dt="2021-12-29T02:52:15.205" v="1541" actId="26606"/>
          <ac:cxnSpMkLst>
            <pc:docMk/>
            <pc:sldMk cId="2577101072" sldId="272"/>
            <ac:cxnSpMk id="79" creationId="{20595356-EABD-4767-AC9D-EA21FF115EC0}"/>
          </ac:cxnSpMkLst>
        </pc:cxnChg>
        <pc:cxnChg chg="add">
          <ac:chgData name="Sudhanya" userId="5047257d-b206-48a3-9852-0bac23189a2d" providerId="ADAL" clId="{08FC8A69-2443-4712-934A-D7AF7C61BE28}" dt="2021-12-29T02:52:15.205" v="1541" actId="26606"/>
          <ac:cxnSpMkLst>
            <pc:docMk/>
            <pc:sldMk cId="2577101072" sldId="272"/>
            <ac:cxnSpMk id="81" creationId="{28CD9F06-9628-469C-B788-A894E3E08281}"/>
          </ac:cxnSpMkLst>
        </pc:cxnChg>
        <pc:cxnChg chg="add">
          <ac:chgData name="Sudhanya" userId="5047257d-b206-48a3-9852-0bac23189a2d" providerId="ADAL" clId="{08FC8A69-2443-4712-934A-D7AF7C61BE28}" dt="2021-12-29T02:52:15.205" v="1541" actId="26606"/>
          <ac:cxnSpMkLst>
            <pc:docMk/>
            <pc:sldMk cId="2577101072" sldId="272"/>
            <ac:cxnSpMk id="83" creationId="{8550A431-0B61-421B-B4B7-24C0CFF0F938}"/>
          </ac:cxnSpMkLst>
        </pc:cxnChg>
        <pc:cxnChg chg="add">
          <ac:chgData name="Sudhanya" userId="5047257d-b206-48a3-9852-0bac23189a2d" providerId="ADAL" clId="{08FC8A69-2443-4712-934A-D7AF7C61BE28}" dt="2021-12-29T02:52:15.205" v="1541" actId="26606"/>
          <ac:cxnSpMkLst>
            <pc:docMk/>
            <pc:sldMk cId="2577101072" sldId="272"/>
            <ac:cxnSpMk id="87" creationId="{1852546B-EF97-46E8-A930-3A0334106683}"/>
          </ac:cxnSpMkLst>
        </pc:cxnChg>
        <pc:cxnChg chg="add">
          <ac:chgData name="Sudhanya" userId="5047257d-b206-48a3-9852-0bac23189a2d" providerId="ADAL" clId="{08FC8A69-2443-4712-934A-D7AF7C61BE28}" dt="2021-12-29T02:52:15.205" v="1541" actId="26606"/>
          <ac:cxnSpMkLst>
            <pc:docMk/>
            <pc:sldMk cId="2577101072" sldId="272"/>
            <ac:cxnSpMk id="89" creationId="{12801F4A-0A74-45E0-8E5A-65A65252A346}"/>
          </ac:cxnSpMkLst>
        </pc:cxnChg>
        <pc:cxnChg chg="add">
          <ac:chgData name="Sudhanya" userId="5047257d-b206-48a3-9852-0bac23189a2d" providerId="ADAL" clId="{08FC8A69-2443-4712-934A-D7AF7C61BE28}" dt="2021-12-29T02:52:15.205" v="1541" actId="26606"/>
          <ac:cxnSpMkLst>
            <pc:docMk/>
            <pc:sldMk cId="2577101072" sldId="272"/>
            <ac:cxnSpMk id="91" creationId="{AD245F29-ABE7-4BB1-8164-5F4C4604B29D}"/>
          </ac:cxnSpMkLst>
        </pc:cxnChg>
        <pc:cxnChg chg="add">
          <ac:chgData name="Sudhanya" userId="5047257d-b206-48a3-9852-0bac23189a2d" providerId="ADAL" clId="{08FC8A69-2443-4712-934A-D7AF7C61BE28}" dt="2021-12-29T02:52:15.205" v="1541" actId="26606"/>
          <ac:cxnSpMkLst>
            <pc:docMk/>
            <pc:sldMk cId="2577101072" sldId="272"/>
            <ac:cxnSpMk id="93" creationId="{CF00EEAF-0634-4EEB-81E5-9FBC2170F3F4}"/>
          </ac:cxnSpMkLst>
        </pc:cxnChg>
        <pc:cxnChg chg="add">
          <ac:chgData name="Sudhanya" userId="5047257d-b206-48a3-9852-0bac23189a2d" providerId="ADAL" clId="{08FC8A69-2443-4712-934A-D7AF7C61BE28}" dt="2021-12-29T02:52:15.205" v="1541" actId="26606"/>
          <ac:cxnSpMkLst>
            <pc:docMk/>
            <pc:sldMk cId="2577101072" sldId="272"/>
            <ac:cxnSpMk id="95" creationId="{53E11676-332F-449D-9A03-6CE4ED25CC3C}"/>
          </ac:cxnSpMkLst>
        </pc:cxnChg>
      </pc:sldChg>
      <pc:sldChg chg="addSp delSp modSp new mod">
        <pc:chgData name="Sudhanya" userId="5047257d-b206-48a3-9852-0bac23189a2d" providerId="ADAL" clId="{08FC8A69-2443-4712-934A-D7AF7C61BE28}" dt="2021-12-29T03:11:12.943" v="1571" actId="20577"/>
        <pc:sldMkLst>
          <pc:docMk/>
          <pc:sldMk cId="179077139" sldId="273"/>
        </pc:sldMkLst>
        <pc:spChg chg="mod">
          <ac:chgData name="Sudhanya" userId="5047257d-b206-48a3-9852-0bac23189a2d" providerId="ADAL" clId="{08FC8A69-2443-4712-934A-D7AF7C61BE28}" dt="2021-12-29T03:11:12.943" v="1571" actId="20577"/>
          <ac:spMkLst>
            <pc:docMk/>
            <pc:sldMk cId="179077139" sldId="273"/>
            <ac:spMk id="2" creationId="{7F8890B5-5623-45F2-BA3C-9EF29C5942B7}"/>
          </ac:spMkLst>
        </pc:spChg>
        <pc:spChg chg="mod">
          <ac:chgData name="Sudhanya" userId="5047257d-b206-48a3-9852-0bac23189a2d" providerId="ADAL" clId="{08FC8A69-2443-4712-934A-D7AF7C61BE28}" dt="2021-12-29T02:54:17.732" v="1561"/>
          <ac:spMkLst>
            <pc:docMk/>
            <pc:sldMk cId="179077139" sldId="273"/>
            <ac:spMk id="3" creationId="{3199DEA8-EC16-4F78-B448-0CFFF64105BC}"/>
          </ac:spMkLst>
        </pc:spChg>
        <pc:spChg chg="add del">
          <ac:chgData name="Sudhanya" userId="5047257d-b206-48a3-9852-0bac23189a2d" providerId="ADAL" clId="{08FC8A69-2443-4712-934A-D7AF7C61BE28}" dt="2021-12-29T02:53:39.556" v="1546"/>
          <ac:spMkLst>
            <pc:docMk/>
            <pc:sldMk cId="179077139" sldId="273"/>
            <ac:spMk id="4" creationId="{DD19674F-010F-41FB-920E-29D6C4A34C5D}"/>
          </ac:spMkLst>
        </pc:spChg>
      </pc:sldChg>
    </pc:docChg>
  </pc:docChgLst>
  <pc:docChgLst>
    <pc:chgData name="Sudhanya" userId="5047257d-b206-48a3-9852-0bac23189a2d" providerId="ADAL" clId="{E4372C7B-4C28-4F12-B98F-2EB10FD477E7}"/>
    <pc:docChg chg="custSel addSld delSld modSld">
      <pc:chgData name="Sudhanya" userId="5047257d-b206-48a3-9852-0bac23189a2d" providerId="ADAL" clId="{E4372C7B-4C28-4F12-B98F-2EB10FD477E7}" dt="2022-02-17T04:28:53.440" v="1050" actId="47"/>
      <pc:docMkLst>
        <pc:docMk/>
      </pc:docMkLst>
      <pc:sldChg chg="new del">
        <pc:chgData name="Sudhanya" userId="5047257d-b206-48a3-9852-0bac23189a2d" providerId="ADAL" clId="{E4372C7B-4C28-4F12-B98F-2EB10FD477E7}" dt="2022-02-17T04:28:53.440" v="1050" actId="47"/>
        <pc:sldMkLst>
          <pc:docMk/>
          <pc:sldMk cId="1366380057" sldId="256"/>
        </pc:sldMkLst>
      </pc:sldChg>
      <pc:sldChg chg="modSp new mod modNotesTx">
        <pc:chgData name="Sudhanya" userId="5047257d-b206-48a3-9852-0bac23189a2d" providerId="ADAL" clId="{E4372C7B-4C28-4F12-B98F-2EB10FD477E7}" dt="2022-02-17T02:09:24.222" v="540" actId="21"/>
        <pc:sldMkLst>
          <pc:docMk/>
          <pc:sldMk cId="2897252661" sldId="257"/>
        </pc:sldMkLst>
        <pc:spChg chg="mod">
          <ac:chgData name="Sudhanya" userId="5047257d-b206-48a3-9852-0bac23189a2d" providerId="ADAL" clId="{E4372C7B-4C28-4F12-B98F-2EB10FD477E7}" dt="2022-02-17T02:05:00.471" v="23" actId="20577"/>
          <ac:spMkLst>
            <pc:docMk/>
            <pc:sldMk cId="2897252661" sldId="257"/>
            <ac:spMk id="2" creationId="{E63DCBFA-D2EC-4DC5-8648-B27EF12AFF1C}"/>
          </ac:spMkLst>
        </pc:spChg>
        <pc:spChg chg="mod">
          <ac:chgData name="Sudhanya" userId="5047257d-b206-48a3-9852-0bac23189a2d" providerId="ADAL" clId="{E4372C7B-4C28-4F12-B98F-2EB10FD477E7}" dt="2022-02-17T02:09:24.222" v="540" actId="21"/>
          <ac:spMkLst>
            <pc:docMk/>
            <pc:sldMk cId="2897252661" sldId="257"/>
            <ac:spMk id="3" creationId="{2881A407-E919-4977-A015-B70EAF0F3A71}"/>
          </ac:spMkLst>
        </pc:spChg>
      </pc:sldChg>
      <pc:sldChg chg="addSp delSp modSp new mod setBg modNotesTx">
        <pc:chgData name="Sudhanya" userId="5047257d-b206-48a3-9852-0bac23189a2d" providerId="ADAL" clId="{E4372C7B-4C28-4F12-B98F-2EB10FD477E7}" dt="2022-02-17T02:35:08.678" v="576" actId="20577"/>
        <pc:sldMkLst>
          <pc:docMk/>
          <pc:sldMk cId="587675344" sldId="258"/>
        </pc:sldMkLst>
        <pc:spChg chg="mod">
          <ac:chgData name="Sudhanya" userId="5047257d-b206-48a3-9852-0bac23189a2d" providerId="ADAL" clId="{E4372C7B-4C28-4F12-B98F-2EB10FD477E7}" dt="2022-02-17T02:10:40.438" v="561" actId="26606"/>
          <ac:spMkLst>
            <pc:docMk/>
            <pc:sldMk cId="587675344" sldId="258"/>
            <ac:spMk id="2" creationId="{B0267918-8C1C-475F-8A46-A3FEE764CDAD}"/>
          </ac:spMkLst>
        </pc:spChg>
        <pc:spChg chg="del mod">
          <ac:chgData name="Sudhanya" userId="5047257d-b206-48a3-9852-0bac23189a2d" providerId="ADAL" clId="{E4372C7B-4C28-4F12-B98F-2EB10FD477E7}" dt="2022-02-17T02:10:36.448" v="560"/>
          <ac:spMkLst>
            <pc:docMk/>
            <pc:sldMk cId="587675344" sldId="258"/>
            <ac:spMk id="3" creationId="{27358FDC-2053-4646-9D59-A610EB2881AC}"/>
          </ac:spMkLst>
        </pc:spChg>
        <pc:spChg chg="add">
          <ac:chgData name="Sudhanya" userId="5047257d-b206-48a3-9852-0bac23189a2d" providerId="ADAL" clId="{E4372C7B-4C28-4F12-B98F-2EB10FD477E7}" dt="2022-02-17T02:10:40.438" v="561" actId="26606"/>
          <ac:spMkLst>
            <pc:docMk/>
            <pc:sldMk cId="587675344" sldId="258"/>
            <ac:spMk id="9" creationId="{A6CA7A60-8DF8-4B78-BFE3-B372B90AB9F5}"/>
          </ac:spMkLst>
        </pc:spChg>
        <pc:spChg chg="add">
          <ac:chgData name="Sudhanya" userId="5047257d-b206-48a3-9852-0bac23189a2d" providerId="ADAL" clId="{E4372C7B-4C28-4F12-B98F-2EB10FD477E7}" dt="2022-02-17T02:10:40.438" v="561" actId="26606"/>
          <ac:spMkLst>
            <pc:docMk/>
            <pc:sldMk cId="587675344" sldId="258"/>
            <ac:spMk id="11" creationId="{FF4BD241-F172-410B-B0DE-9D7344B35BA6}"/>
          </ac:spMkLst>
        </pc:spChg>
        <pc:graphicFrameChg chg="add mod modGraphic">
          <ac:chgData name="Sudhanya" userId="5047257d-b206-48a3-9852-0bac23189a2d" providerId="ADAL" clId="{E4372C7B-4C28-4F12-B98F-2EB10FD477E7}" dt="2022-02-17T02:10:40.438" v="561" actId="26606"/>
          <ac:graphicFrameMkLst>
            <pc:docMk/>
            <pc:sldMk cId="587675344" sldId="258"/>
            <ac:graphicFrameMk id="4" creationId="{B5A22067-182A-41E9-AE93-C7242F01073F}"/>
          </ac:graphicFrameMkLst>
        </pc:graphicFrameChg>
        <pc:cxnChg chg="add">
          <ac:chgData name="Sudhanya" userId="5047257d-b206-48a3-9852-0bac23189a2d" providerId="ADAL" clId="{E4372C7B-4C28-4F12-B98F-2EB10FD477E7}" dt="2022-02-17T02:10:40.438" v="561" actId="26606"/>
          <ac:cxnSpMkLst>
            <pc:docMk/>
            <pc:sldMk cId="587675344" sldId="258"/>
            <ac:cxnSpMk id="13" creationId="{F1CEFB97-33B1-4F90-A6B8-EAA26EEA1E7E}"/>
          </ac:cxnSpMkLst>
        </pc:cxnChg>
      </pc:sldChg>
      <pc:sldChg chg="modSp new mod modNotesTx">
        <pc:chgData name="Sudhanya" userId="5047257d-b206-48a3-9852-0bac23189a2d" providerId="ADAL" clId="{E4372C7B-4C28-4F12-B98F-2EB10FD477E7}" dt="2022-02-17T02:46:39.314" v="996" actId="313"/>
        <pc:sldMkLst>
          <pc:docMk/>
          <pc:sldMk cId="1626289343" sldId="259"/>
        </pc:sldMkLst>
        <pc:spChg chg="mod">
          <ac:chgData name="Sudhanya" userId="5047257d-b206-48a3-9852-0bac23189a2d" providerId="ADAL" clId="{E4372C7B-4C28-4F12-B98F-2EB10FD477E7}" dt="2022-02-17T02:36:19.908" v="609" actId="20577"/>
          <ac:spMkLst>
            <pc:docMk/>
            <pc:sldMk cId="1626289343" sldId="259"/>
            <ac:spMk id="2" creationId="{4F8774F1-14F1-4C1B-B2B6-447DC8BA6B9E}"/>
          </ac:spMkLst>
        </pc:spChg>
        <pc:spChg chg="mod">
          <ac:chgData name="Sudhanya" userId="5047257d-b206-48a3-9852-0bac23189a2d" providerId="ADAL" clId="{E4372C7B-4C28-4F12-B98F-2EB10FD477E7}" dt="2022-02-17T02:46:39.314" v="996" actId="313"/>
          <ac:spMkLst>
            <pc:docMk/>
            <pc:sldMk cId="1626289343" sldId="259"/>
            <ac:spMk id="3" creationId="{DE1F3A6B-EABD-43FB-8734-6524A9F121B8}"/>
          </ac:spMkLst>
        </pc:spChg>
      </pc:sldChg>
      <pc:sldChg chg="addSp delSp modSp new mod">
        <pc:chgData name="Sudhanya" userId="5047257d-b206-48a3-9852-0bac23189a2d" providerId="ADAL" clId="{E4372C7B-4C28-4F12-B98F-2EB10FD477E7}" dt="2022-02-17T03:00:36.725" v="1049" actId="5793"/>
        <pc:sldMkLst>
          <pc:docMk/>
          <pc:sldMk cId="3376057182" sldId="260"/>
        </pc:sldMkLst>
        <pc:spChg chg="mod">
          <ac:chgData name="Sudhanya" userId="5047257d-b206-48a3-9852-0bac23189a2d" providerId="ADAL" clId="{E4372C7B-4C28-4F12-B98F-2EB10FD477E7}" dt="2022-02-17T02:57:27.405" v="1023" actId="20577"/>
          <ac:spMkLst>
            <pc:docMk/>
            <pc:sldMk cId="3376057182" sldId="260"/>
            <ac:spMk id="2" creationId="{D8EC26A5-041A-410A-8F4E-53FBBEBFAFAC}"/>
          </ac:spMkLst>
        </pc:spChg>
        <pc:spChg chg="add del mod">
          <ac:chgData name="Sudhanya" userId="5047257d-b206-48a3-9852-0bac23189a2d" providerId="ADAL" clId="{E4372C7B-4C28-4F12-B98F-2EB10FD477E7}" dt="2022-02-17T03:00:36.725" v="1049" actId="5793"/>
          <ac:spMkLst>
            <pc:docMk/>
            <pc:sldMk cId="3376057182" sldId="260"/>
            <ac:spMk id="3" creationId="{E66F9F23-9A9D-4003-BE21-01478DC8F340}"/>
          </ac:spMkLst>
        </pc:spChg>
        <pc:spChg chg="add del mod">
          <ac:chgData name="Sudhanya" userId="5047257d-b206-48a3-9852-0bac23189a2d" providerId="ADAL" clId="{E4372C7B-4C28-4F12-B98F-2EB10FD477E7}" dt="2022-02-17T02:59:50.339" v="1025"/>
          <ac:spMkLst>
            <pc:docMk/>
            <pc:sldMk cId="3376057182" sldId="260"/>
            <ac:spMk id="4" creationId="{DC539E9E-D083-4855-BB98-465FC38E7592}"/>
          </ac:spMkLst>
        </pc:spChg>
      </pc:sldChg>
      <pc:sldChg chg="del">
        <pc:chgData name="Sudhanya" userId="5047257d-b206-48a3-9852-0bac23189a2d" providerId="ADAL" clId="{E4372C7B-4C28-4F12-B98F-2EB10FD477E7}" dt="2022-02-17T02:04:42.147" v="0" actId="47"/>
        <pc:sldMkLst>
          <pc:docMk/>
          <pc:sldMk cId="2898522872" sldId="279"/>
        </pc:sldMkLst>
      </pc:sldChg>
      <pc:sldChg chg="del">
        <pc:chgData name="Sudhanya" userId="5047257d-b206-48a3-9852-0bac23189a2d" providerId="ADAL" clId="{E4372C7B-4C28-4F12-B98F-2EB10FD477E7}" dt="2022-02-17T02:04:43.026" v="4" actId="47"/>
        <pc:sldMkLst>
          <pc:docMk/>
          <pc:sldMk cId="1913633546" sldId="280"/>
        </pc:sldMkLst>
      </pc:sldChg>
      <pc:sldChg chg="del">
        <pc:chgData name="Sudhanya" userId="5047257d-b206-48a3-9852-0bac23189a2d" providerId="ADAL" clId="{E4372C7B-4C28-4F12-B98F-2EB10FD477E7}" dt="2022-02-17T02:04:43.151" v="5" actId="47"/>
        <pc:sldMkLst>
          <pc:docMk/>
          <pc:sldMk cId="1088575475" sldId="281"/>
        </pc:sldMkLst>
      </pc:sldChg>
      <pc:sldChg chg="del">
        <pc:chgData name="Sudhanya" userId="5047257d-b206-48a3-9852-0bac23189a2d" providerId="ADAL" clId="{E4372C7B-4C28-4F12-B98F-2EB10FD477E7}" dt="2022-02-17T02:04:43.355" v="6" actId="47"/>
        <pc:sldMkLst>
          <pc:docMk/>
          <pc:sldMk cId="996983507" sldId="282"/>
        </pc:sldMkLst>
      </pc:sldChg>
      <pc:sldChg chg="del">
        <pc:chgData name="Sudhanya" userId="5047257d-b206-48a3-9852-0bac23189a2d" providerId="ADAL" clId="{E4372C7B-4C28-4F12-B98F-2EB10FD477E7}" dt="2022-02-17T02:04:43.528" v="7" actId="47"/>
        <pc:sldMkLst>
          <pc:docMk/>
          <pc:sldMk cId="2581423384" sldId="283"/>
        </pc:sldMkLst>
      </pc:sldChg>
      <pc:sldChg chg="del">
        <pc:chgData name="Sudhanya" userId="5047257d-b206-48a3-9852-0bac23189a2d" providerId="ADAL" clId="{E4372C7B-4C28-4F12-B98F-2EB10FD477E7}" dt="2022-02-17T02:04:43.685" v="8" actId="47"/>
        <pc:sldMkLst>
          <pc:docMk/>
          <pc:sldMk cId="3465780454" sldId="284"/>
        </pc:sldMkLst>
      </pc:sldChg>
      <pc:sldChg chg="del">
        <pc:chgData name="Sudhanya" userId="5047257d-b206-48a3-9852-0bac23189a2d" providerId="ADAL" clId="{E4372C7B-4C28-4F12-B98F-2EB10FD477E7}" dt="2022-02-17T02:04:42.461" v="1" actId="47"/>
        <pc:sldMkLst>
          <pc:docMk/>
          <pc:sldMk cId="3823205261" sldId="285"/>
        </pc:sldMkLst>
      </pc:sldChg>
      <pc:sldChg chg="del">
        <pc:chgData name="Sudhanya" userId="5047257d-b206-48a3-9852-0bac23189a2d" providerId="ADAL" clId="{E4372C7B-4C28-4F12-B98F-2EB10FD477E7}" dt="2022-02-17T02:04:42.729" v="2" actId="47"/>
        <pc:sldMkLst>
          <pc:docMk/>
          <pc:sldMk cId="2154337026" sldId="286"/>
        </pc:sldMkLst>
      </pc:sldChg>
      <pc:sldChg chg="del">
        <pc:chgData name="Sudhanya" userId="5047257d-b206-48a3-9852-0bac23189a2d" providerId="ADAL" clId="{E4372C7B-4C28-4F12-B98F-2EB10FD477E7}" dt="2022-02-17T02:04:42.853" v="3" actId="47"/>
        <pc:sldMkLst>
          <pc:docMk/>
          <pc:sldMk cId="1289480257" sldId="287"/>
        </pc:sldMkLst>
      </pc:sldChg>
    </pc:docChg>
  </pc:docChgLst>
  <pc:docChgLst>
    <pc:chgData name="Sudhanya" userId="5047257d-b206-48a3-9852-0bac23189a2d" providerId="ADAL" clId="{B014558E-2666-4F9C-A6F5-CF1CB1E37158}"/>
    <pc:docChg chg="undo custSel addSld modSld sldOrd">
      <pc:chgData name="Sudhanya" userId="5047257d-b206-48a3-9852-0bac23189a2d" providerId="ADAL" clId="{B014558E-2666-4F9C-A6F5-CF1CB1E37158}" dt="2022-01-20T02:32:40.441" v="688" actId="20577"/>
      <pc:docMkLst>
        <pc:docMk/>
      </pc:docMkLst>
      <pc:sldChg chg="addSp delSp modSp new mod">
        <pc:chgData name="Sudhanya" userId="5047257d-b206-48a3-9852-0bac23189a2d" providerId="ADAL" clId="{B014558E-2666-4F9C-A6F5-CF1CB1E37158}" dt="2022-01-20T01:42:02.207" v="568" actId="20577"/>
        <pc:sldMkLst>
          <pc:docMk/>
          <pc:sldMk cId="4172159320" sldId="264"/>
        </pc:sldMkLst>
        <pc:spChg chg="mod">
          <ac:chgData name="Sudhanya" userId="5047257d-b206-48a3-9852-0bac23189a2d" providerId="ADAL" clId="{B014558E-2666-4F9C-A6F5-CF1CB1E37158}" dt="2022-01-20T01:29:05.467" v="234" actId="5793"/>
          <ac:spMkLst>
            <pc:docMk/>
            <pc:sldMk cId="4172159320" sldId="264"/>
            <ac:spMk id="2" creationId="{066EB691-C0A2-4BB4-A67E-ACCD396174EA}"/>
          </ac:spMkLst>
        </pc:spChg>
        <pc:spChg chg="mod">
          <ac:chgData name="Sudhanya" userId="5047257d-b206-48a3-9852-0bac23189a2d" providerId="ADAL" clId="{B014558E-2666-4F9C-A6F5-CF1CB1E37158}" dt="2022-01-20T01:42:02.207" v="568" actId="20577"/>
          <ac:spMkLst>
            <pc:docMk/>
            <pc:sldMk cId="4172159320" sldId="264"/>
            <ac:spMk id="3" creationId="{70C72743-FF0F-4E3D-B1A9-16F7E4E791F6}"/>
          </ac:spMkLst>
        </pc:spChg>
        <pc:spChg chg="add del">
          <ac:chgData name="Sudhanya" userId="5047257d-b206-48a3-9852-0bac23189a2d" providerId="ADAL" clId="{B014558E-2666-4F9C-A6F5-CF1CB1E37158}" dt="2022-01-20T01:28:19.475" v="215"/>
          <ac:spMkLst>
            <pc:docMk/>
            <pc:sldMk cId="4172159320" sldId="264"/>
            <ac:spMk id="4" creationId="{B7095B08-0067-4AEF-A8A8-889A7BA666BA}"/>
          </ac:spMkLst>
        </pc:spChg>
      </pc:sldChg>
      <pc:sldChg chg="modSp new mod">
        <pc:chgData name="Sudhanya" userId="5047257d-b206-48a3-9852-0bac23189a2d" providerId="ADAL" clId="{B014558E-2666-4F9C-A6F5-CF1CB1E37158}" dt="2022-01-20T01:09:13.145" v="73"/>
        <pc:sldMkLst>
          <pc:docMk/>
          <pc:sldMk cId="1158284414" sldId="265"/>
        </pc:sldMkLst>
        <pc:spChg chg="mod">
          <ac:chgData name="Sudhanya" userId="5047257d-b206-48a3-9852-0bac23189a2d" providerId="ADAL" clId="{B014558E-2666-4F9C-A6F5-CF1CB1E37158}" dt="2022-01-20T01:06:47.280" v="64" actId="20577"/>
          <ac:spMkLst>
            <pc:docMk/>
            <pc:sldMk cId="1158284414" sldId="265"/>
            <ac:spMk id="2" creationId="{4840BD8E-FF89-4E9F-9309-6236A6B4593E}"/>
          </ac:spMkLst>
        </pc:spChg>
        <pc:spChg chg="mod">
          <ac:chgData name="Sudhanya" userId="5047257d-b206-48a3-9852-0bac23189a2d" providerId="ADAL" clId="{B014558E-2666-4F9C-A6F5-CF1CB1E37158}" dt="2022-01-20T01:09:13.145" v="73"/>
          <ac:spMkLst>
            <pc:docMk/>
            <pc:sldMk cId="1158284414" sldId="265"/>
            <ac:spMk id="3" creationId="{9916F2B2-6E48-4E95-96D6-AA023FA268FC}"/>
          </ac:spMkLst>
        </pc:spChg>
      </pc:sldChg>
      <pc:sldChg chg="delSp modSp new mod modNotesTx">
        <pc:chgData name="Sudhanya" userId="5047257d-b206-48a3-9852-0bac23189a2d" providerId="ADAL" clId="{B014558E-2666-4F9C-A6F5-CF1CB1E37158}" dt="2022-01-20T01:31:54.023" v="258"/>
        <pc:sldMkLst>
          <pc:docMk/>
          <pc:sldMk cId="1993067520" sldId="266"/>
        </pc:sldMkLst>
        <pc:spChg chg="del">
          <ac:chgData name="Sudhanya" userId="5047257d-b206-48a3-9852-0bac23189a2d" providerId="ADAL" clId="{B014558E-2666-4F9C-A6F5-CF1CB1E37158}" dt="2022-01-20T01:09:23.302" v="78" actId="478"/>
          <ac:spMkLst>
            <pc:docMk/>
            <pc:sldMk cId="1993067520" sldId="266"/>
            <ac:spMk id="2" creationId="{81AE0379-883D-455F-87D2-97F0AE8BEF7F}"/>
          </ac:spMkLst>
        </pc:spChg>
        <pc:spChg chg="mod">
          <ac:chgData name="Sudhanya" userId="5047257d-b206-48a3-9852-0bac23189a2d" providerId="ADAL" clId="{B014558E-2666-4F9C-A6F5-CF1CB1E37158}" dt="2022-01-20T01:10:24.204" v="88" actId="6549"/>
          <ac:spMkLst>
            <pc:docMk/>
            <pc:sldMk cId="1993067520" sldId="266"/>
            <ac:spMk id="3" creationId="{582267A0-494A-46DD-B0C6-FE22E70A4141}"/>
          </ac:spMkLst>
        </pc:spChg>
      </pc:sldChg>
      <pc:sldChg chg="modSp new mod">
        <pc:chgData name="Sudhanya" userId="5047257d-b206-48a3-9852-0bac23189a2d" providerId="ADAL" clId="{B014558E-2666-4F9C-A6F5-CF1CB1E37158}" dt="2022-01-20T01:11:28.699" v="115" actId="20577"/>
        <pc:sldMkLst>
          <pc:docMk/>
          <pc:sldMk cId="3725648732" sldId="267"/>
        </pc:sldMkLst>
        <pc:spChg chg="mod">
          <ac:chgData name="Sudhanya" userId="5047257d-b206-48a3-9852-0bac23189a2d" providerId="ADAL" clId="{B014558E-2666-4F9C-A6F5-CF1CB1E37158}" dt="2022-01-20T01:11:28.699" v="115" actId="20577"/>
          <ac:spMkLst>
            <pc:docMk/>
            <pc:sldMk cId="3725648732" sldId="267"/>
            <ac:spMk id="2" creationId="{54ECF725-981F-4C53-869C-1B2DF3238A6E}"/>
          </ac:spMkLst>
        </pc:spChg>
        <pc:spChg chg="mod">
          <ac:chgData name="Sudhanya" userId="5047257d-b206-48a3-9852-0bac23189a2d" providerId="ADAL" clId="{B014558E-2666-4F9C-A6F5-CF1CB1E37158}" dt="2022-01-20T01:11:19.890" v="96" actId="6549"/>
          <ac:spMkLst>
            <pc:docMk/>
            <pc:sldMk cId="3725648732" sldId="267"/>
            <ac:spMk id="3" creationId="{FE1F7516-63E8-4B5C-AF29-285921124C75}"/>
          </ac:spMkLst>
        </pc:spChg>
      </pc:sldChg>
      <pc:sldChg chg="modSp new mod ord">
        <pc:chgData name="Sudhanya" userId="5047257d-b206-48a3-9852-0bac23189a2d" providerId="ADAL" clId="{B014558E-2666-4F9C-A6F5-CF1CB1E37158}" dt="2022-01-20T01:36:57.590" v="503"/>
        <pc:sldMkLst>
          <pc:docMk/>
          <pc:sldMk cId="2294694132" sldId="268"/>
        </pc:sldMkLst>
        <pc:spChg chg="mod">
          <ac:chgData name="Sudhanya" userId="5047257d-b206-48a3-9852-0bac23189a2d" providerId="ADAL" clId="{B014558E-2666-4F9C-A6F5-CF1CB1E37158}" dt="2022-01-20T01:11:52.726" v="146" actId="20577"/>
          <ac:spMkLst>
            <pc:docMk/>
            <pc:sldMk cId="2294694132" sldId="268"/>
            <ac:spMk id="2" creationId="{79871F18-C122-4A2F-8C3C-40AA2F48C386}"/>
          </ac:spMkLst>
        </pc:spChg>
        <pc:spChg chg="mod">
          <ac:chgData name="Sudhanya" userId="5047257d-b206-48a3-9852-0bac23189a2d" providerId="ADAL" clId="{B014558E-2666-4F9C-A6F5-CF1CB1E37158}" dt="2022-01-20T01:12:35.833" v="169" actId="20577"/>
          <ac:spMkLst>
            <pc:docMk/>
            <pc:sldMk cId="2294694132" sldId="268"/>
            <ac:spMk id="3" creationId="{40E25229-C777-4C83-B627-99E760A45E9D}"/>
          </ac:spMkLst>
        </pc:spChg>
      </pc:sldChg>
      <pc:sldChg chg="addSp delSp modSp new mod ord modNotesTx">
        <pc:chgData name="Sudhanya" userId="5047257d-b206-48a3-9852-0bac23189a2d" providerId="ADAL" clId="{B014558E-2666-4F9C-A6F5-CF1CB1E37158}" dt="2022-01-20T01:37:07.237" v="505"/>
        <pc:sldMkLst>
          <pc:docMk/>
          <pc:sldMk cId="436129910" sldId="269"/>
        </pc:sldMkLst>
        <pc:spChg chg="mod">
          <ac:chgData name="Sudhanya" userId="5047257d-b206-48a3-9852-0bac23189a2d" providerId="ADAL" clId="{B014558E-2666-4F9C-A6F5-CF1CB1E37158}" dt="2022-01-20T01:23:44.472" v="175" actId="20577"/>
          <ac:spMkLst>
            <pc:docMk/>
            <pc:sldMk cId="436129910" sldId="269"/>
            <ac:spMk id="2" creationId="{0F123EED-2CE4-4C6B-A747-821106D2E00C}"/>
          </ac:spMkLst>
        </pc:spChg>
        <pc:spChg chg="mod">
          <ac:chgData name="Sudhanya" userId="5047257d-b206-48a3-9852-0bac23189a2d" providerId="ADAL" clId="{B014558E-2666-4F9C-A6F5-CF1CB1E37158}" dt="2022-01-20T01:26:08.627" v="202" actId="20577"/>
          <ac:spMkLst>
            <pc:docMk/>
            <pc:sldMk cId="436129910" sldId="269"/>
            <ac:spMk id="3" creationId="{D6F4C6E6-B770-4491-B478-70AAA5D4664E}"/>
          </ac:spMkLst>
        </pc:spChg>
        <pc:spChg chg="add del">
          <ac:chgData name="Sudhanya" userId="5047257d-b206-48a3-9852-0bac23189a2d" providerId="ADAL" clId="{B014558E-2666-4F9C-A6F5-CF1CB1E37158}" dt="2022-01-20T01:24:01.068" v="177"/>
          <ac:spMkLst>
            <pc:docMk/>
            <pc:sldMk cId="436129910" sldId="269"/>
            <ac:spMk id="4" creationId="{49968EAC-BC39-4F55-A895-F36FBEBB4033}"/>
          </ac:spMkLst>
        </pc:spChg>
        <pc:graphicFrameChg chg="add mod">
          <ac:chgData name="Sudhanya" userId="5047257d-b206-48a3-9852-0bac23189a2d" providerId="ADAL" clId="{B014558E-2666-4F9C-A6F5-CF1CB1E37158}" dt="2022-01-20T01:25:48.494" v="194" actId="14100"/>
          <ac:graphicFrameMkLst>
            <pc:docMk/>
            <pc:sldMk cId="436129910" sldId="269"/>
            <ac:graphicFrameMk id="5" creationId="{6C9E5F2F-5B0C-43C9-A647-1DF05C813342}"/>
          </ac:graphicFrameMkLst>
        </pc:graphicFrameChg>
        <pc:picChg chg="add del">
          <ac:chgData name="Sudhanya" userId="5047257d-b206-48a3-9852-0bac23189a2d" providerId="ADAL" clId="{B014558E-2666-4F9C-A6F5-CF1CB1E37158}" dt="2022-01-20T01:24:01.068" v="177"/>
          <ac:picMkLst>
            <pc:docMk/>
            <pc:sldMk cId="436129910" sldId="269"/>
            <ac:picMk id="1026" creationId="{63A908E2-E3A7-4379-8EC9-F7BEC83032A3}"/>
          </ac:picMkLst>
        </pc:picChg>
      </pc:sldChg>
      <pc:sldChg chg="modSp new mod">
        <pc:chgData name="Sudhanya" userId="5047257d-b206-48a3-9852-0bac23189a2d" providerId="ADAL" clId="{B014558E-2666-4F9C-A6F5-CF1CB1E37158}" dt="2022-01-20T01:33:06.660" v="365" actId="20577"/>
        <pc:sldMkLst>
          <pc:docMk/>
          <pc:sldMk cId="2763006275" sldId="270"/>
        </pc:sldMkLst>
        <pc:spChg chg="mod">
          <ac:chgData name="Sudhanya" userId="5047257d-b206-48a3-9852-0bac23189a2d" providerId="ADAL" clId="{B014558E-2666-4F9C-A6F5-CF1CB1E37158}" dt="2022-01-20T01:30:43.066" v="257" actId="20577"/>
          <ac:spMkLst>
            <pc:docMk/>
            <pc:sldMk cId="2763006275" sldId="270"/>
            <ac:spMk id="2" creationId="{BA7917B5-4096-4E57-90A2-43CB833F4ECE}"/>
          </ac:spMkLst>
        </pc:spChg>
        <pc:spChg chg="mod">
          <ac:chgData name="Sudhanya" userId="5047257d-b206-48a3-9852-0bac23189a2d" providerId="ADAL" clId="{B014558E-2666-4F9C-A6F5-CF1CB1E37158}" dt="2022-01-20T01:33:06.660" v="365" actId="20577"/>
          <ac:spMkLst>
            <pc:docMk/>
            <pc:sldMk cId="2763006275" sldId="270"/>
            <ac:spMk id="3" creationId="{1EA9F8B2-0158-4F50-B0BB-07785B97E470}"/>
          </ac:spMkLst>
        </pc:spChg>
      </pc:sldChg>
      <pc:sldChg chg="modSp new mod">
        <pc:chgData name="Sudhanya" userId="5047257d-b206-48a3-9852-0bac23189a2d" providerId="ADAL" clId="{B014558E-2666-4F9C-A6F5-CF1CB1E37158}" dt="2022-01-20T01:36:06.257" v="501" actId="20577"/>
        <pc:sldMkLst>
          <pc:docMk/>
          <pc:sldMk cId="1019502208" sldId="271"/>
        </pc:sldMkLst>
        <pc:spChg chg="mod">
          <ac:chgData name="Sudhanya" userId="5047257d-b206-48a3-9852-0bac23189a2d" providerId="ADAL" clId="{B014558E-2666-4F9C-A6F5-CF1CB1E37158}" dt="2022-01-20T01:34:49.369" v="397" actId="20577"/>
          <ac:spMkLst>
            <pc:docMk/>
            <pc:sldMk cId="1019502208" sldId="271"/>
            <ac:spMk id="2" creationId="{E598FBB6-B3E5-4A50-8BAB-8F1B6E9784E3}"/>
          </ac:spMkLst>
        </pc:spChg>
        <pc:spChg chg="mod">
          <ac:chgData name="Sudhanya" userId="5047257d-b206-48a3-9852-0bac23189a2d" providerId="ADAL" clId="{B014558E-2666-4F9C-A6F5-CF1CB1E37158}" dt="2022-01-20T01:36:06.257" v="501" actId="20577"/>
          <ac:spMkLst>
            <pc:docMk/>
            <pc:sldMk cId="1019502208" sldId="271"/>
            <ac:spMk id="3" creationId="{C60D3D8D-FAF7-4D84-BF36-D0628F526666}"/>
          </ac:spMkLst>
        </pc:spChg>
      </pc:sldChg>
      <pc:sldChg chg="addSp delSp modSp new mod modNotesTx">
        <pc:chgData name="Sudhanya" userId="5047257d-b206-48a3-9852-0bac23189a2d" providerId="ADAL" clId="{B014558E-2666-4F9C-A6F5-CF1CB1E37158}" dt="2022-01-20T02:26:58.787" v="630" actId="6549"/>
        <pc:sldMkLst>
          <pc:docMk/>
          <pc:sldMk cId="3897520144" sldId="272"/>
        </pc:sldMkLst>
        <pc:spChg chg="del">
          <ac:chgData name="Sudhanya" userId="5047257d-b206-48a3-9852-0bac23189a2d" providerId="ADAL" clId="{B014558E-2666-4F9C-A6F5-CF1CB1E37158}" dt="2022-01-20T01:43:42.497" v="571" actId="478"/>
          <ac:spMkLst>
            <pc:docMk/>
            <pc:sldMk cId="3897520144" sldId="272"/>
            <ac:spMk id="2" creationId="{1CE8D713-866C-43D4-B8F1-39F6E5E91B01}"/>
          </ac:spMkLst>
        </pc:spChg>
        <pc:spChg chg="del">
          <ac:chgData name="Sudhanya" userId="5047257d-b206-48a3-9852-0bac23189a2d" providerId="ADAL" clId="{B014558E-2666-4F9C-A6F5-CF1CB1E37158}" dt="2022-01-20T01:43:44.412" v="572" actId="478"/>
          <ac:spMkLst>
            <pc:docMk/>
            <pc:sldMk cId="3897520144" sldId="272"/>
            <ac:spMk id="3" creationId="{F60DCA92-505D-4B74-A2BD-E9B699952EE0}"/>
          </ac:spMkLst>
        </pc:spChg>
        <pc:picChg chg="add mod">
          <ac:chgData name="Sudhanya" userId="5047257d-b206-48a3-9852-0bac23189a2d" providerId="ADAL" clId="{B014558E-2666-4F9C-A6F5-CF1CB1E37158}" dt="2022-01-20T01:44:04.717" v="579" actId="1076"/>
          <ac:picMkLst>
            <pc:docMk/>
            <pc:sldMk cId="3897520144" sldId="272"/>
            <ac:picMk id="3074" creationId="{994F20E7-5937-4B5C-A14A-0E463F45A1EC}"/>
          </ac:picMkLst>
        </pc:picChg>
        <pc:picChg chg="add mod">
          <ac:chgData name="Sudhanya" userId="5047257d-b206-48a3-9852-0bac23189a2d" providerId="ADAL" clId="{B014558E-2666-4F9C-A6F5-CF1CB1E37158}" dt="2022-01-20T01:44:02.815" v="578" actId="1076"/>
          <ac:picMkLst>
            <pc:docMk/>
            <pc:sldMk cId="3897520144" sldId="272"/>
            <ac:picMk id="3076" creationId="{B24670B4-5942-4F65-9520-532CF318270D}"/>
          </ac:picMkLst>
        </pc:picChg>
      </pc:sldChg>
      <pc:sldChg chg="modSp new mod modNotesTx">
        <pc:chgData name="Sudhanya" userId="5047257d-b206-48a3-9852-0bac23189a2d" providerId="ADAL" clId="{B014558E-2666-4F9C-A6F5-CF1CB1E37158}" dt="2022-01-20T02:32:40.441" v="688" actId="20577"/>
        <pc:sldMkLst>
          <pc:docMk/>
          <pc:sldMk cId="3857459399" sldId="273"/>
        </pc:sldMkLst>
        <pc:spChg chg="mod">
          <ac:chgData name="Sudhanya" userId="5047257d-b206-48a3-9852-0bac23189a2d" providerId="ADAL" clId="{B014558E-2666-4F9C-A6F5-CF1CB1E37158}" dt="2022-01-20T02:28:59.872" v="659" actId="20577"/>
          <ac:spMkLst>
            <pc:docMk/>
            <pc:sldMk cId="3857459399" sldId="273"/>
            <ac:spMk id="2" creationId="{ED5C7BF1-98D3-4D2E-9D5B-11E02E45B4EB}"/>
          </ac:spMkLst>
        </pc:spChg>
        <pc:spChg chg="mod">
          <ac:chgData name="Sudhanya" userId="5047257d-b206-48a3-9852-0bac23189a2d" providerId="ADAL" clId="{B014558E-2666-4F9C-A6F5-CF1CB1E37158}" dt="2022-01-20T02:29:14.349" v="660"/>
          <ac:spMkLst>
            <pc:docMk/>
            <pc:sldMk cId="3857459399" sldId="273"/>
            <ac:spMk id="3" creationId="{EFB9E602-3E91-428B-9918-C5965979CCBE}"/>
          </ac:spMkLst>
        </pc:spChg>
      </pc:sldChg>
    </pc:docChg>
  </pc:docChgLst>
  <pc:docChgLst>
    <pc:chgData name="Sudhanya" userId="5047257d-b206-48a3-9852-0bac23189a2d" providerId="ADAL" clId="{476725B3-E26B-4A2E-BAE5-F345019C3091}"/>
    <pc:docChg chg="undo custSel addSld delSld modSld">
      <pc:chgData name="Sudhanya" userId="5047257d-b206-48a3-9852-0bac23189a2d" providerId="ADAL" clId="{476725B3-E26B-4A2E-BAE5-F345019C3091}" dt="2022-01-17T09:32:54.725" v="2352" actId="5793"/>
      <pc:docMkLst>
        <pc:docMk/>
      </pc:docMkLst>
      <pc:sldChg chg="modSp mod">
        <pc:chgData name="Sudhanya" userId="5047257d-b206-48a3-9852-0bac23189a2d" providerId="ADAL" clId="{476725B3-E26B-4A2E-BAE5-F345019C3091}" dt="2022-01-16T08:16:33.520" v="15" actId="20577"/>
        <pc:sldMkLst>
          <pc:docMk/>
          <pc:sldMk cId="857159571" sldId="256"/>
        </pc:sldMkLst>
        <pc:spChg chg="mod">
          <ac:chgData name="Sudhanya" userId="5047257d-b206-48a3-9852-0bac23189a2d" providerId="ADAL" clId="{476725B3-E26B-4A2E-BAE5-F345019C3091}" dt="2022-01-16T08:16:33.520" v="15" actId="20577"/>
          <ac:spMkLst>
            <pc:docMk/>
            <pc:sldMk cId="857159571" sldId="256"/>
            <ac:spMk id="2" creationId="{E69A3C19-FC5B-407D-B1DD-48A72BBAA3F7}"/>
          </ac:spMkLst>
        </pc:spChg>
      </pc:sldChg>
      <pc:sldChg chg="modSp mod modNotesTx">
        <pc:chgData name="Sudhanya" userId="5047257d-b206-48a3-9852-0bac23189a2d" providerId="ADAL" clId="{476725B3-E26B-4A2E-BAE5-F345019C3091}" dt="2022-01-16T08:27:35.840" v="562" actId="5793"/>
        <pc:sldMkLst>
          <pc:docMk/>
          <pc:sldMk cId="859854860" sldId="257"/>
        </pc:sldMkLst>
        <pc:spChg chg="mod">
          <ac:chgData name="Sudhanya" userId="5047257d-b206-48a3-9852-0bac23189a2d" providerId="ADAL" clId="{476725B3-E26B-4A2E-BAE5-F345019C3091}" dt="2022-01-16T08:25:03.537" v="397" actId="20577"/>
          <ac:spMkLst>
            <pc:docMk/>
            <pc:sldMk cId="859854860" sldId="257"/>
            <ac:spMk id="2" creationId="{BB3E4D88-E6C6-44AF-A9B9-D7DAD02F960C}"/>
          </ac:spMkLst>
        </pc:spChg>
        <pc:spChg chg="mod">
          <ac:chgData name="Sudhanya" userId="5047257d-b206-48a3-9852-0bac23189a2d" providerId="ADAL" clId="{476725B3-E26B-4A2E-BAE5-F345019C3091}" dt="2022-01-16T08:26:22.043" v="407" actId="12"/>
          <ac:spMkLst>
            <pc:docMk/>
            <pc:sldMk cId="859854860" sldId="257"/>
            <ac:spMk id="6" creationId="{E9428C43-D365-4A26-AFB9-0A35C36DE9FA}"/>
          </ac:spMkLst>
        </pc:spChg>
      </pc:sldChg>
      <pc:sldChg chg="addSp delSp modSp mod setBg modNotesTx">
        <pc:chgData name="Sudhanya" userId="5047257d-b206-48a3-9852-0bac23189a2d" providerId="ADAL" clId="{476725B3-E26B-4A2E-BAE5-F345019C3091}" dt="2022-01-17T02:26:27.644" v="2329" actId="26606"/>
        <pc:sldMkLst>
          <pc:docMk/>
          <pc:sldMk cId="2825553313" sldId="260"/>
        </pc:sldMkLst>
        <pc:spChg chg="mod">
          <ac:chgData name="Sudhanya" userId="5047257d-b206-48a3-9852-0bac23189a2d" providerId="ADAL" clId="{476725B3-E26B-4A2E-BAE5-F345019C3091}" dt="2022-01-17T02:26:27.644" v="2329" actId="26606"/>
          <ac:spMkLst>
            <pc:docMk/>
            <pc:sldMk cId="2825553313" sldId="260"/>
            <ac:spMk id="2" creationId="{90219B1F-1E56-447B-8F6E-C6311F0CB791}"/>
          </ac:spMkLst>
        </pc:spChg>
        <pc:spChg chg="mod">
          <ac:chgData name="Sudhanya" userId="5047257d-b206-48a3-9852-0bac23189a2d" providerId="ADAL" clId="{476725B3-E26B-4A2E-BAE5-F345019C3091}" dt="2022-01-17T02:26:27.644" v="2329" actId="26606"/>
          <ac:spMkLst>
            <pc:docMk/>
            <pc:sldMk cId="2825553313" sldId="260"/>
            <ac:spMk id="3" creationId="{48F1450F-AAC9-4F7A-AEBF-5BC5CC6382DF}"/>
          </ac:spMkLst>
        </pc:spChg>
        <pc:spChg chg="add del">
          <ac:chgData name="Sudhanya" userId="5047257d-b206-48a3-9852-0bac23189a2d" providerId="ADAL" clId="{476725B3-E26B-4A2E-BAE5-F345019C3091}" dt="2022-01-17T02:26:27.644" v="2329" actId="26606"/>
          <ac:spMkLst>
            <pc:docMk/>
            <pc:sldMk cId="2825553313" sldId="260"/>
            <ac:spMk id="8" creationId="{81775E6C-9FE7-4AE4-ABE7-2568D95DEAE0}"/>
          </ac:spMkLst>
        </pc:spChg>
        <pc:spChg chg="add del">
          <ac:chgData name="Sudhanya" userId="5047257d-b206-48a3-9852-0bac23189a2d" providerId="ADAL" clId="{476725B3-E26B-4A2E-BAE5-F345019C3091}" dt="2022-01-17T02:26:27.644" v="2329" actId="26606"/>
          <ac:spMkLst>
            <pc:docMk/>
            <pc:sldMk cId="2825553313" sldId="260"/>
            <ac:spMk id="10" creationId="{8CECB99A-E2AB-482F-A307-48795531018B}"/>
          </ac:spMkLst>
        </pc:spChg>
        <pc:cxnChg chg="add del">
          <ac:chgData name="Sudhanya" userId="5047257d-b206-48a3-9852-0bac23189a2d" providerId="ADAL" clId="{476725B3-E26B-4A2E-BAE5-F345019C3091}" dt="2022-01-17T02:26:27.644" v="2329" actId="26606"/>
          <ac:cxnSpMkLst>
            <pc:docMk/>
            <pc:sldMk cId="2825553313" sldId="260"/>
            <ac:cxnSpMk id="12" creationId="{E8A66062-E0FE-4EE7-9840-EC05B87ACF47}"/>
          </ac:cxnSpMkLst>
        </pc:cxnChg>
        <pc:cxnChg chg="add del">
          <ac:chgData name="Sudhanya" userId="5047257d-b206-48a3-9852-0bac23189a2d" providerId="ADAL" clId="{476725B3-E26B-4A2E-BAE5-F345019C3091}" dt="2022-01-17T02:26:27.644" v="2329" actId="26606"/>
          <ac:cxnSpMkLst>
            <pc:docMk/>
            <pc:sldMk cId="2825553313" sldId="260"/>
            <ac:cxnSpMk id="14" creationId="{A3B4C179-2540-4304-9C9C-2AAAA53EFDC7}"/>
          </ac:cxnSpMkLst>
        </pc:cxnChg>
      </pc:sldChg>
      <pc:sldChg chg="del">
        <pc:chgData name="Sudhanya" userId="5047257d-b206-48a3-9852-0bac23189a2d" providerId="ADAL" clId="{476725B3-E26B-4A2E-BAE5-F345019C3091}" dt="2022-01-16T08:27:56.411" v="564" actId="47"/>
        <pc:sldMkLst>
          <pc:docMk/>
          <pc:sldMk cId="2303154319" sldId="261"/>
        </pc:sldMkLst>
      </pc:sldChg>
      <pc:sldChg chg="del">
        <pc:chgData name="Sudhanya" userId="5047257d-b206-48a3-9852-0bac23189a2d" providerId="ADAL" clId="{476725B3-E26B-4A2E-BAE5-F345019C3091}" dt="2022-01-16T08:27:56.977" v="565" actId="47"/>
        <pc:sldMkLst>
          <pc:docMk/>
          <pc:sldMk cId="2370393005" sldId="262"/>
        </pc:sldMkLst>
      </pc:sldChg>
      <pc:sldChg chg="del">
        <pc:chgData name="Sudhanya" userId="5047257d-b206-48a3-9852-0bac23189a2d" providerId="ADAL" clId="{476725B3-E26B-4A2E-BAE5-F345019C3091}" dt="2022-01-16T08:27:57.370" v="566" actId="47"/>
        <pc:sldMkLst>
          <pc:docMk/>
          <pc:sldMk cId="3052481799" sldId="263"/>
        </pc:sldMkLst>
      </pc:sldChg>
      <pc:sldChg chg="del">
        <pc:chgData name="Sudhanya" userId="5047257d-b206-48a3-9852-0bac23189a2d" providerId="ADAL" clId="{476725B3-E26B-4A2E-BAE5-F345019C3091}" dt="2022-01-16T08:27:57.637" v="567" actId="47"/>
        <pc:sldMkLst>
          <pc:docMk/>
          <pc:sldMk cId="3351134907" sldId="274"/>
        </pc:sldMkLst>
      </pc:sldChg>
      <pc:sldChg chg="del">
        <pc:chgData name="Sudhanya" userId="5047257d-b206-48a3-9852-0bac23189a2d" providerId="ADAL" clId="{476725B3-E26B-4A2E-BAE5-F345019C3091}" dt="2022-01-16T08:27:57.874" v="568" actId="47"/>
        <pc:sldMkLst>
          <pc:docMk/>
          <pc:sldMk cId="1664050108" sldId="275"/>
        </pc:sldMkLst>
      </pc:sldChg>
      <pc:sldChg chg="del">
        <pc:chgData name="Sudhanya" userId="5047257d-b206-48a3-9852-0bac23189a2d" providerId="ADAL" clId="{476725B3-E26B-4A2E-BAE5-F345019C3091}" dt="2022-01-16T08:27:58.110" v="569" actId="47"/>
        <pc:sldMkLst>
          <pc:docMk/>
          <pc:sldMk cId="313173902" sldId="276"/>
        </pc:sldMkLst>
      </pc:sldChg>
      <pc:sldChg chg="del">
        <pc:chgData name="Sudhanya" userId="5047257d-b206-48a3-9852-0bac23189a2d" providerId="ADAL" clId="{476725B3-E26B-4A2E-BAE5-F345019C3091}" dt="2022-01-16T08:27:58.378" v="570" actId="47"/>
        <pc:sldMkLst>
          <pc:docMk/>
          <pc:sldMk cId="1527706705" sldId="277"/>
        </pc:sldMkLst>
      </pc:sldChg>
      <pc:sldChg chg="del">
        <pc:chgData name="Sudhanya" userId="5047257d-b206-48a3-9852-0bac23189a2d" providerId="ADAL" clId="{476725B3-E26B-4A2E-BAE5-F345019C3091}" dt="2022-01-16T08:27:58.630" v="571" actId="47"/>
        <pc:sldMkLst>
          <pc:docMk/>
          <pc:sldMk cId="2123035919" sldId="278"/>
        </pc:sldMkLst>
      </pc:sldChg>
      <pc:sldChg chg="del">
        <pc:chgData name="Sudhanya" userId="5047257d-b206-48a3-9852-0bac23189a2d" providerId="ADAL" clId="{476725B3-E26B-4A2E-BAE5-F345019C3091}" dt="2022-01-16T08:27:58.803" v="572" actId="47"/>
        <pc:sldMkLst>
          <pc:docMk/>
          <pc:sldMk cId="3582191238" sldId="279"/>
        </pc:sldMkLst>
      </pc:sldChg>
      <pc:sldChg chg="del">
        <pc:chgData name="Sudhanya" userId="5047257d-b206-48a3-9852-0bac23189a2d" providerId="ADAL" clId="{476725B3-E26B-4A2E-BAE5-F345019C3091}" dt="2022-01-16T08:27:59.073" v="573" actId="47"/>
        <pc:sldMkLst>
          <pc:docMk/>
          <pc:sldMk cId="811369033" sldId="280"/>
        </pc:sldMkLst>
      </pc:sldChg>
      <pc:sldChg chg="modSp add mod modNotesTx">
        <pc:chgData name="Sudhanya" userId="5047257d-b206-48a3-9852-0bac23189a2d" providerId="ADAL" clId="{476725B3-E26B-4A2E-BAE5-F345019C3091}" dt="2022-01-16T09:13:42.732" v="1177" actId="20577"/>
        <pc:sldMkLst>
          <pc:docMk/>
          <pc:sldMk cId="3401042132" sldId="281"/>
        </pc:sldMkLst>
        <pc:spChg chg="mod">
          <ac:chgData name="Sudhanya" userId="5047257d-b206-48a3-9852-0bac23189a2d" providerId="ADAL" clId="{476725B3-E26B-4A2E-BAE5-F345019C3091}" dt="2022-01-16T08:28:10.975" v="598" actId="20577"/>
          <ac:spMkLst>
            <pc:docMk/>
            <pc:sldMk cId="3401042132" sldId="281"/>
            <ac:spMk id="2" creationId="{BB3E4D88-E6C6-44AF-A9B9-D7DAD02F960C}"/>
          </ac:spMkLst>
        </pc:spChg>
        <pc:spChg chg="mod">
          <ac:chgData name="Sudhanya" userId="5047257d-b206-48a3-9852-0bac23189a2d" providerId="ADAL" clId="{476725B3-E26B-4A2E-BAE5-F345019C3091}" dt="2022-01-16T08:41:20.901" v="1167" actId="27636"/>
          <ac:spMkLst>
            <pc:docMk/>
            <pc:sldMk cId="3401042132" sldId="281"/>
            <ac:spMk id="6" creationId="{E9428C43-D365-4A26-AFB9-0A35C36DE9FA}"/>
          </ac:spMkLst>
        </pc:spChg>
      </pc:sldChg>
      <pc:sldChg chg="modSp new mod modNotesTx">
        <pc:chgData name="Sudhanya" userId="5047257d-b206-48a3-9852-0bac23189a2d" providerId="ADAL" clId="{476725B3-E26B-4A2E-BAE5-F345019C3091}" dt="2022-01-16T09:26:03.974" v="1538" actId="12"/>
        <pc:sldMkLst>
          <pc:docMk/>
          <pc:sldMk cId="344395952" sldId="282"/>
        </pc:sldMkLst>
        <pc:spChg chg="mod">
          <ac:chgData name="Sudhanya" userId="5047257d-b206-48a3-9852-0bac23189a2d" providerId="ADAL" clId="{476725B3-E26B-4A2E-BAE5-F345019C3091}" dt="2022-01-16T09:13:55.049" v="1195" actId="20577"/>
          <ac:spMkLst>
            <pc:docMk/>
            <pc:sldMk cId="344395952" sldId="282"/>
            <ac:spMk id="2" creationId="{DF339674-1F1E-4359-93E9-13952ED922B3}"/>
          </ac:spMkLst>
        </pc:spChg>
        <pc:spChg chg="mod">
          <ac:chgData name="Sudhanya" userId="5047257d-b206-48a3-9852-0bac23189a2d" providerId="ADAL" clId="{476725B3-E26B-4A2E-BAE5-F345019C3091}" dt="2022-01-16T09:26:03.974" v="1538" actId="12"/>
          <ac:spMkLst>
            <pc:docMk/>
            <pc:sldMk cId="344395952" sldId="282"/>
            <ac:spMk id="3" creationId="{044EEFE9-B317-444C-844D-C76AC060E180}"/>
          </ac:spMkLst>
        </pc:spChg>
      </pc:sldChg>
      <pc:sldChg chg="modSp new mod modNotesTx">
        <pc:chgData name="Sudhanya" userId="5047257d-b206-48a3-9852-0bac23189a2d" providerId="ADAL" clId="{476725B3-E26B-4A2E-BAE5-F345019C3091}" dt="2022-01-17T00:45:03.332" v="1607"/>
        <pc:sldMkLst>
          <pc:docMk/>
          <pc:sldMk cId="2658505654" sldId="283"/>
        </pc:sldMkLst>
        <pc:spChg chg="mod">
          <ac:chgData name="Sudhanya" userId="5047257d-b206-48a3-9852-0bac23189a2d" providerId="ADAL" clId="{476725B3-E26B-4A2E-BAE5-F345019C3091}" dt="2022-01-17T00:37:19.500" v="1556" actId="313"/>
          <ac:spMkLst>
            <pc:docMk/>
            <pc:sldMk cId="2658505654" sldId="283"/>
            <ac:spMk id="2" creationId="{CDD3F3EE-AE9F-4114-89FF-6F5D1B29043A}"/>
          </ac:spMkLst>
        </pc:spChg>
        <pc:spChg chg="mod">
          <ac:chgData name="Sudhanya" userId="5047257d-b206-48a3-9852-0bac23189a2d" providerId="ADAL" clId="{476725B3-E26B-4A2E-BAE5-F345019C3091}" dt="2022-01-17T00:44:36.019" v="1606" actId="12"/>
          <ac:spMkLst>
            <pc:docMk/>
            <pc:sldMk cId="2658505654" sldId="283"/>
            <ac:spMk id="3" creationId="{307DFDEF-CB92-4C31-A6BE-93B5D9AA2CDB}"/>
          </ac:spMkLst>
        </pc:spChg>
      </pc:sldChg>
      <pc:sldChg chg="modSp new mod modNotesTx">
        <pc:chgData name="Sudhanya" userId="5047257d-b206-48a3-9852-0bac23189a2d" providerId="ADAL" clId="{476725B3-E26B-4A2E-BAE5-F345019C3091}" dt="2022-01-17T00:54:35.602" v="1653" actId="20577"/>
        <pc:sldMkLst>
          <pc:docMk/>
          <pc:sldMk cId="3715718954" sldId="284"/>
        </pc:sldMkLst>
        <pc:spChg chg="mod">
          <ac:chgData name="Sudhanya" userId="5047257d-b206-48a3-9852-0bac23189a2d" providerId="ADAL" clId="{476725B3-E26B-4A2E-BAE5-F345019C3091}" dt="2022-01-17T00:46:13.489" v="1614" actId="20577"/>
          <ac:spMkLst>
            <pc:docMk/>
            <pc:sldMk cId="3715718954" sldId="284"/>
            <ac:spMk id="3" creationId="{6AF4EB55-5810-436A-90E1-BF29612B1039}"/>
          </ac:spMkLst>
        </pc:spChg>
      </pc:sldChg>
      <pc:sldChg chg="modSp new mod modNotesTx">
        <pc:chgData name="Sudhanya" userId="5047257d-b206-48a3-9852-0bac23189a2d" providerId="ADAL" clId="{476725B3-E26B-4A2E-BAE5-F345019C3091}" dt="2022-01-17T01:30:20.935" v="2210" actId="20577"/>
        <pc:sldMkLst>
          <pc:docMk/>
          <pc:sldMk cId="2563716643" sldId="285"/>
        </pc:sldMkLst>
        <pc:spChg chg="mod">
          <ac:chgData name="Sudhanya" userId="5047257d-b206-48a3-9852-0bac23189a2d" providerId="ADAL" clId="{476725B3-E26B-4A2E-BAE5-F345019C3091}" dt="2022-01-17T00:52:10.507" v="1633" actId="20577"/>
          <ac:spMkLst>
            <pc:docMk/>
            <pc:sldMk cId="2563716643" sldId="285"/>
            <ac:spMk id="2" creationId="{0647B2BA-B648-4ACE-880C-078B4A1CB2CD}"/>
          </ac:spMkLst>
        </pc:spChg>
        <pc:spChg chg="mod">
          <ac:chgData name="Sudhanya" userId="5047257d-b206-48a3-9852-0bac23189a2d" providerId="ADAL" clId="{476725B3-E26B-4A2E-BAE5-F345019C3091}" dt="2022-01-17T00:53:05.011" v="1642" actId="15"/>
          <ac:spMkLst>
            <pc:docMk/>
            <pc:sldMk cId="2563716643" sldId="285"/>
            <ac:spMk id="3" creationId="{242D958B-FE94-4F06-A849-0B95F06789F2}"/>
          </ac:spMkLst>
        </pc:spChg>
      </pc:sldChg>
      <pc:sldChg chg="modSp new mod">
        <pc:chgData name="Sudhanya" userId="5047257d-b206-48a3-9852-0bac23189a2d" providerId="ADAL" clId="{476725B3-E26B-4A2E-BAE5-F345019C3091}" dt="2022-01-17T01:03:34.489" v="1688" actId="12"/>
        <pc:sldMkLst>
          <pc:docMk/>
          <pc:sldMk cId="3365287017" sldId="286"/>
        </pc:sldMkLst>
        <pc:spChg chg="mod">
          <ac:chgData name="Sudhanya" userId="5047257d-b206-48a3-9852-0bac23189a2d" providerId="ADAL" clId="{476725B3-E26B-4A2E-BAE5-F345019C3091}" dt="2022-01-17T01:02:30.443" v="1674" actId="20577"/>
          <ac:spMkLst>
            <pc:docMk/>
            <pc:sldMk cId="3365287017" sldId="286"/>
            <ac:spMk id="2" creationId="{53D8F997-2AAD-4838-8E14-86820436ED1B}"/>
          </ac:spMkLst>
        </pc:spChg>
        <pc:spChg chg="mod">
          <ac:chgData name="Sudhanya" userId="5047257d-b206-48a3-9852-0bac23189a2d" providerId="ADAL" clId="{476725B3-E26B-4A2E-BAE5-F345019C3091}" dt="2022-01-17T01:03:34.489" v="1688" actId="12"/>
          <ac:spMkLst>
            <pc:docMk/>
            <pc:sldMk cId="3365287017" sldId="286"/>
            <ac:spMk id="3" creationId="{A8CC7E15-B530-465B-B9A6-80A2D31BE98B}"/>
          </ac:spMkLst>
        </pc:spChg>
      </pc:sldChg>
      <pc:sldChg chg="modSp new mod modNotesTx">
        <pc:chgData name="Sudhanya" userId="5047257d-b206-48a3-9852-0bac23189a2d" providerId="ADAL" clId="{476725B3-E26B-4A2E-BAE5-F345019C3091}" dt="2022-01-17T01:29:48.827" v="2202" actId="20577"/>
        <pc:sldMkLst>
          <pc:docMk/>
          <pc:sldMk cId="3635742759" sldId="287"/>
        </pc:sldMkLst>
        <pc:spChg chg="mod">
          <ac:chgData name="Sudhanya" userId="5047257d-b206-48a3-9852-0bac23189a2d" providerId="ADAL" clId="{476725B3-E26B-4A2E-BAE5-F345019C3091}" dt="2022-01-17T01:03:50.178" v="1698" actId="20577"/>
          <ac:spMkLst>
            <pc:docMk/>
            <pc:sldMk cId="3635742759" sldId="287"/>
            <ac:spMk id="2" creationId="{06D1FEE2-713E-4506-8CC4-0D923A8DBE01}"/>
          </ac:spMkLst>
        </pc:spChg>
        <pc:spChg chg="mod">
          <ac:chgData name="Sudhanya" userId="5047257d-b206-48a3-9852-0bac23189a2d" providerId="ADAL" clId="{476725B3-E26B-4A2E-BAE5-F345019C3091}" dt="2022-01-17T01:12:31.062" v="2101" actId="20577"/>
          <ac:spMkLst>
            <pc:docMk/>
            <pc:sldMk cId="3635742759" sldId="287"/>
            <ac:spMk id="3" creationId="{E68FCA35-C38D-4EBF-A6E5-69A326ADE427}"/>
          </ac:spMkLst>
        </pc:spChg>
      </pc:sldChg>
      <pc:sldChg chg="modSp new mod">
        <pc:chgData name="Sudhanya" userId="5047257d-b206-48a3-9852-0bac23189a2d" providerId="ADAL" clId="{476725B3-E26B-4A2E-BAE5-F345019C3091}" dt="2022-01-17T01:25:25.783" v="2135" actId="20577"/>
        <pc:sldMkLst>
          <pc:docMk/>
          <pc:sldMk cId="1536358058" sldId="288"/>
        </pc:sldMkLst>
        <pc:spChg chg="mod">
          <ac:chgData name="Sudhanya" userId="5047257d-b206-48a3-9852-0bac23189a2d" providerId="ADAL" clId="{476725B3-E26B-4A2E-BAE5-F345019C3091}" dt="2022-01-17T01:23:54.589" v="2123" actId="20577"/>
          <ac:spMkLst>
            <pc:docMk/>
            <pc:sldMk cId="1536358058" sldId="288"/>
            <ac:spMk id="2" creationId="{691B8446-4487-4DCA-821C-1D18F77333B7}"/>
          </ac:spMkLst>
        </pc:spChg>
        <pc:spChg chg="mod">
          <ac:chgData name="Sudhanya" userId="5047257d-b206-48a3-9852-0bac23189a2d" providerId="ADAL" clId="{476725B3-E26B-4A2E-BAE5-F345019C3091}" dt="2022-01-17T01:25:25.783" v="2135" actId="20577"/>
          <ac:spMkLst>
            <pc:docMk/>
            <pc:sldMk cId="1536358058" sldId="288"/>
            <ac:spMk id="3" creationId="{1A1F3891-855A-480A-B1A5-9BC051D5AC60}"/>
          </ac:spMkLst>
        </pc:spChg>
      </pc:sldChg>
      <pc:sldChg chg="modSp new mod modNotesTx">
        <pc:chgData name="Sudhanya" userId="5047257d-b206-48a3-9852-0bac23189a2d" providerId="ADAL" clId="{476725B3-E26B-4A2E-BAE5-F345019C3091}" dt="2022-01-17T01:44:32.677" v="2216" actId="20577"/>
        <pc:sldMkLst>
          <pc:docMk/>
          <pc:sldMk cId="334378864" sldId="289"/>
        </pc:sldMkLst>
        <pc:spChg chg="mod">
          <ac:chgData name="Sudhanya" userId="5047257d-b206-48a3-9852-0bac23189a2d" providerId="ADAL" clId="{476725B3-E26B-4A2E-BAE5-F345019C3091}" dt="2022-01-17T01:26:51.953" v="2163" actId="20577"/>
          <ac:spMkLst>
            <pc:docMk/>
            <pc:sldMk cId="334378864" sldId="289"/>
            <ac:spMk id="2" creationId="{0EDA5DF9-8BD2-4685-92BF-C40BAF56268C}"/>
          </ac:spMkLst>
        </pc:spChg>
        <pc:spChg chg="mod">
          <ac:chgData name="Sudhanya" userId="5047257d-b206-48a3-9852-0bac23189a2d" providerId="ADAL" clId="{476725B3-E26B-4A2E-BAE5-F345019C3091}" dt="2022-01-17T01:28:59.034" v="2196"/>
          <ac:spMkLst>
            <pc:docMk/>
            <pc:sldMk cId="334378864" sldId="289"/>
            <ac:spMk id="3" creationId="{85F386D1-EF16-4EB0-8498-69AA78270512}"/>
          </ac:spMkLst>
        </pc:spChg>
      </pc:sldChg>
      <pc:sldChg chg="addSp delSp modSp new mod setBg modNotesTx">
        <pc:chgData name="Sudhanya" userId="5047257d-b206-48a3-9852-0bac23189a2d" providerId="ADAL" clId="{476725B3-E26B-4A2E-BAE5-F345019C3091}" dt="2022-01-17T02:22:06.673" v="2327" actId="20577"/>
        <pc:sldMkLst>
          <pc:docMk/>
          <pc:sldMk cId="4024454668" sldId="290"/>
        </pc:sldMkLst>
        <pc:spChg chg="mod">
          <ac:chgData name="Sudhanya" userId="5047257d-b206-48a3-9852-0bac23189a2d" providerId="ADAL" clId="{476725B3-E26B-4A2E-BAE5-F345019C3091}" dt="2022-01-17T02:20:14.200" v="2247" actId="26606"/>
          <ac:spMkLst>
            <pc:docMk/>
            <pc:sldMk cId="4024454668" sldId="290"/>
            <ac:spMk id="2" creationId="{5F12F7A8-1D2A-4471-98C1-350BF2BB3235}"/>
          </ac:spMkLst>
        </pc:spChg>
        <pc:spChg chg="del">
          <ac:chgData name="Sudhanya" userId="5047257d-b206-48a3-9852-0bac23189a2d" providerId="ADAL" clId="{476725B3-E26B-4A2E-BAE5-F345019C3091}" dt="2022-01-17T02:20:09.957" v="2246"/>
          <ac:spMkLst>
            <pc:docMk/>
            <pc:sldMk cId="4024454668" sldId="290"/>
            <ac:spMk id="3" creationId="{7807A9FF-A0B0-4F32-8203-9ECAE954B589}"/>
          </ac:spMkLst>
        </pc:spChg>
        <pc:spChg chg="add">
          <ac:chgData name="Sudhanya" userId="5047257d-b206-48a3-9852-0bac23189a2d" providerId="ADAL" clId="{476725B3-E26B-4A2E-BAE5-F345019C3091}" dt="2022-01-17T02:20:14.200" v="2247" actId="26606"/>
          <ac:spMkLst>
            <pc:docMk/>
            <pc:sldMk cId="4024454668" sldId="290"/>
            <ac:spMk id="9" creationId="{A6CA7A60-8DF8-4B78-BFE3-B372B90AB9F5}"/>
          </ac:spMkLst>
        </pc:spChg>
        <pc:spChg chg="add">
          <ac:chgData name="Sudhanya" userId="5047257d-b206-48a3-9852-0bac23189a2d" providerId="ADAL" clId="{476725B3-E26B-4A2E-BAE5-F345019C3091}" dt="2022-01-17T02:20:14.200" v="2247" actId="26606"/>
          <ac:spMkLst>
            <pc:docMk/>
            <pc:sldMk cId="4024454668" sldId="290"/>
            <ac:spMk id="11" creationId="{469A5737-8D36-4BF8-AC7D-2AA2B6B633CA}"/>
          </ac:spMkLst>
        </pc:spChg>
        <pc:graphicFrameChg chg="add mod modGraphic">
          <ac:chgData name="Sudhanya" userId="5047257d-b206-48a3-9852-0bac23189a2d" providerId="ADAL" clId="{476725B3-E26B-4A2E-BAE5-F345019C3091}" dt="2022-01-17T02:21:15.678" v="2249" actId="6549"/>
          <ac:graphicFrameMkLst>
            <pc:docMk/>
            <pc:sldMk cId="4024454668" sldId="290"/>
            <ac:graphicFrameMk id="4" creationId="{48BD0491-A6DF-416F-9B2A-1A8BFE04E9E2}"/>
          </ac:graphicFrameMkLst>
        </pc:graphicFrameChg>
        <pc:cxnChg chg="add">
          <ac:chgData name="Sudhanya" userId="5047257d-b206-48a3-9852-0bac23189a2d" providerId="ADAL" clId="{476725B3-E26B-4A2E-BAE5-F345019C3091}" dt="2022-01-17T02:20:14.200" v="2247" actId="26606"/>
          <ac:cxnSpMkLst>
            <pc:docMk/>
            <pc:sldMk cId="4024454668" sldId="290"/>
            <ac:cxnSpMk id="13" creationId="{72ECE8B0-6962-4F5B-830A-E8F8F97267E0}"/>
          </ac:cxnSpMkLst>
        </pc:cxnChg>
        <pc:cxnChg chg="add">
          <ac:chgData name="Sudhanya" userId="5047257d-b206-48a3-9852-0bac23189a2d" providerId="ADAL" clId="{476725B3-E26B-4A2E-BAE5-F345019C3091}" dt="2022-01-17T02:20:14.200" v="2247" actId="26606"/>
          <ac:cxnSpMkLst>
            <pc:docMk/>
            <pc:sldMk cId="4024454668" sldId="290"/>
            <ac:cxnSpMk id="15" creationId="{FEAF673E-0279-495F-A8A9-F84D0AB5A491}"/>
          </ac:cxnSpMkLst>
        </pc:cxnChg>
      </pc:sldChg>
      <pc:sldChg chg="addSp delSp modSp new mod">
        <pc:chgData name="Sudhanya" userId="5047257d-b206-48a3-9852-0bac23189a2d" providerId="ADAL" clId="{476725B3-E26B-4A2E-BAE5-F345019C3091}" dt="2022-01-17T09:30:23.916" v="2343" actId="1076"/>
        <pc:sldMkLst>
          <pc:docMk/>
          <pc:sldMk cId="556163399" sldId="291"/>
        </pc:sldMkLst>
        <pc:spChg chg="del">
          <ac:chgData name="Sudhanya" userId="5047257d-b206-48a3-9852-0bac23189a2d" providerId="ADAL" clId="{476725B3-E26B-4A2E-BAE5-F345019C3091}" dt="2022-01-17T09:29:13.344" v="2331"/>
          <ac:spMkLst>
            <pc:docMk/>
            <pc:sldMk cId="556163399" sldId="291"/>
            <ac:spMk id="3" creationId="{E9527327-6316-402E-BEBC-29970A0308AA}"/>
          </ac:spMkLst>
        </pc:spChg>
        <pc:spChg chg="add mod">
          <ac:chgData name="Sudhanya" userId="5047257d-b206-48a3-9852-0bac23189a2d" providerId="ADAL" clId="{476725B3-E26B-4A2E-BAE5-F345019C3091}" dt="2022-01-17T09:30:21.239" v="2342"/>
          <ac:spMkLst>
            <pc:docMk/>
            <pc:sldMk cId="556163399" sldId="291"/>
            <ac:spMk id="4" creationId="{FF1F9222-9A2A-4029-AF5C-91C197D3313E}"/>
          </ac:spMkLst>
        </pc:spChg>
        <pc:picChg chg="add del mod">
          <ac:chgData name="Sudhanya" userId="5047257d-b206-48a3-9852-0bac23189a2d" providerId="ADAL" clId="{476725B3-E26B-4A2E-BAE5-F345019C3091}" dt="2022-01-17T09:29:58.254" v="2340" actId="478"/>
          <ac:picMkLst>
            <pc:docMk/>
            <pc:sldMk cId="556163399" sldId="291"/>
            <ac:picMk id="2050" creationId="{2A1D5568-7AC9-48B3-B2F7-708677F4180B}"/>
          </ac:picMkLst>
        </pc:picChg>
        <pc:picChg chg="add del mod">
          <ac:chgData name="Sudhanya" userId="5047257d-b206-48a3-9852-0bac23189a2d" providerId="ADAL" clId="{476725B3-E26B-4A2E-BAE5-F345019C3091}" dt="2022-01-17T09:29:41.484" v="2339" actId="478"/>
          <ac:picMkLst>
            <pc:docMk/>
            <pc:sldMk cId="556163399" sldId="291"/>
            <ac:picMk id="2052" creationId="{D2ED1073-4DAC-4D9A-B389-33FA7884DF43}"/>
          </ac:picMkLst>
        </pc:picChg>
        <pc:picChg chg="add mod">
          <ac:chgData name="Sudhanya" userId="5047257d-b206-48a3-9852-0bac23189a2d" providerId="ADAL" clId="{476725B3-E26B-4A2E-BAE5-F345019C3091}" dt="2022-01-17T09:30:23.916" v="2343" actId="1076"/>
          <ac:picMkLst>
            <pc:docMk/>
            <pc:sldMk cId="556163399" sldId="291"/>
            <ac:picMk id="2054" creationId="{708C1A17-6C7C-4ECF-8FF9-E586E93D4850}"/>
          </ac:picMkLst>
        </pc:picChg>
      </pc:sldChg>
      <pc:sldChg chg="addSp modSp new mod">
        <pc:chgData name="Sudhanya" userId="5047257d-b206-48a3-9852-0bac23189a2d" providerId="ADAL" clId="{476725B3-E26B-4A2E-BAE5-F345019C3091}" dt="2022-01-17T09:32:54.725" v="2352" actId="5793"/>
        <pc:sldMkLst>
          <pc:docMk/>
          <pc:sldMk cId="889037951" sldId="292"/>
        </pc:sldMkLst>
        <pc:spChg chg="mod">
          <ac:chgData name="Sudhanya" userId="5047257d-b206-48a3-9852-0bac23189a2d" providerId="ADAL" clId="{476725B3-E26B-4A2E-BAE5-F345019C3091}" dt="2022-01-17T09:32:54.725" v="2352" actId="5793"/>
          <ac:spMkLst>
            <pc:docMk/>
            <pc:sldMk cId="889037951" sldId="292"/>
            <ac:spMk id="3" creationId="{98ED479E-590A-4B55-BD6E-C740961B2D15}"/>
          </ac:spMkLst>
        </pc:spChg>
        <pc:picChg chg="add mod">
          <ac:chgData name="Sudhanya" userId="5047257d-b206-48a3-9852-0bac23189a2d" providerId="ADAL" clId="{476725B3-E26B-4A2E-BAE5-F345019C3091}" dt="2022-01-17T09:32:52.820" v="2351" actId="1076"/>
          <ac:picMkLst>
            <pc:docMk/>
            <pc:sldMk cId="889037951" sldId="292"/>
            <ac:picMk id="3074" creationId="{97091482-2AB5-4E25-A1C9-E81AA99CF2BC}"/>
          </ac:picMkLst>
        </pc:picChg>
      </pc:sldChg>
    </pc:docChg>
  </pc:docChgLst>
  <pc:docChgLst>
    <pc:chgData name="Sudhanya" userId="5047257d-b206-48a3-9852-0bac23189a2d" providerId="ADAL" clId="{F94AF138-6922-49A4-9144-A4B345680C09}"/>
    <pc:docChg chg="custSel delSld modSld">
      <pc:chgData name="Sudhanya" userId="5047257d-b206-48a3-9852-0bac23189a2d" providerId="ADAL" clId="{F94AF138-6922-49A4-9144-A4B345680C09}" dt="2022-02-18T04:31:30.849" v="670" actId="20577"/>
      <pc:docMkLst>
        <pc:docMk/>
      </pc:docMkLst>
      <pc:sldChg chg="modSp mod modNotesTx">
        <pc:chgData name="Sudhanya" userId="5047257d-b206-48a3-9852-0bac23189a2d" providerId="ADAL" clId="{F94AF138-6922-49A4-9144-A4B345680C09}" dt="2022-02-18T04:31:30.849" v="670" actId="20577"/>
        <pc:sldMkLst>
          <pc:docMk/>
          <pc:sldMk cId="2897252661" sldId="257"/>
        </pc:sldMkLst>
        <pc:spChg chg="mod">
          <ac:chgData name="Sudhanya" userId="5047257d-b206-48a3-9852-0bac23189a2d" providerId="ADAL" clId="{F94AF138-6922-49A4-9144-A4B345680C09}" dt="2022-02-18T02:06:51.695" v="10" actId="20577"/>
          <ac:spMkLst>
            <pc:docMk/>
            <pc:sldMk cId="2897252661" sldId="257"/>
            <ac:spMk id="2" creationId="{E63DCBFA-D2EC-4DC5-8648-B27EF12AFF1C}"/>
          </ac:spMkLst>
        </pc:spChg>
        <pc:spChg chg="mod">
          <ac:chgData name="Sudhanya" userId="5047257d-b206-48a3-9852-0bac23189a2d" providerId="ADAL" clId="{F94AF138-6922-49A4-9144-A4B345680C09}" dt="2022-02-18T02:09:01.820" v="382" actId="20577"/>
          <ac:spMkLst>
            <pc:docMk/>
            <pc:sldMk cId="2897252661" sldId="257"/>
            <ac:spMk id="3" creationId="{2881A407-E919-4977-A015-B70EAF0F3A71}"/>
          </ac:spMkLst>
        </pc:spChg>
      </pc:sldChg>
      <pc:sldChg chg="modSp mod modNotesTx">
        <pc:chgData name="Sudhanya" userId="5047257d-b206-48a3-9852-0bac23189a2d" providerId="ADAL" clId="{F94AF138-6922-49A4-9144-A4B345680C09}" dt="2022-02-18T02:12:43.799" v="667" actId="6549"/>
        <pc:sldMkLst>
          <pc:docMk/>
          <pc:sldMk cId="587675344" sldId="258"/>
        </pc:sldMkLst>
        <pc:spChg chg="mod">
          <ac:chgData name="Sudhanya" userId="5047257d-b206-48a3-9852-0bac23189a2d" providerId="ADAL" clId="{F94AF138-6922-49A4-9144-A4B345680C09}" dt="2022-02-18T02:10:44.395" v="399" actId="14100"/>
          <ac:spMkLst>
            <pc:docMk/>
            <pc:sldMk cId="587675344" sldId="258"/>
            <ac:spMk id="2" creationId="{B0267918-8C1C-475F-8A46-A3FEE764CDAD}"/>
          </ac:spMkLst>
        </pc:spChg>
        <pc:graphicFrameChg chg="modGraphic">
          <ac:chgData name="Sudhanya" userId="5047257d-b206-48a3-9852-0bac23189a2d" providerId="ADAL" clId="{F94AF138-6922-49A4-9144-A4B345680C09}" dt="2022-02-18T02:12:40.270" v="666" actId="20577"/>
          <ac:graphicFrameMkLst>
            <pc:docMk/>
            <pc:sldMk cId="587675344" sldId="258"/>
            <ac:graphicFrameMk id="4" creationId="{B5A22067-182A-41E9-AE93-C7242F01073F}"/>
          </ac:graphicFrameMkLst>
        </pc:graphicFrameChg>
      </pc:sldChg>
      <pc:sldChg chg="del">
        <pc:chgData name="Sudhanya" userId="5047257d-b206-48a3-9852-0bac23189a2d" providerId="ADAL" clId="{F94AF138-6922-49A4-9144-A4B345680C09}" dt="2022-02-18T02:12:47.752" v="668" actId="47"/>
        <pc:sldMkLst>
          <pc:docMk/>
          <pc:sldMk cId="1626289343" sldId="259"/>
        </pc:sldMkLst>
      </pc:sldChg>
      <pc:sldChg chg="del">
        <pc:chgData name="Sudhanya" userId="5047257d-b206-48a3-9852-0bac23189a2d" providerId="ADAL" clId="{F94AF138-6922-49A4-9144-A4B345680C09}" dt="2022-02-18T02:12:49.588" v="669" actId="47"/>
        <pc:sldMkLst>
          <pc:docMk/>
          <pc:sldMk cId="3376057182"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7A0681-B039-44AB-8AD4-7A505F5DFE3A}" type="datetimeFigureOut">
              <a:rPr lang="en-IN" smtClean="0"/>
              <a:t>25-03-2022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66AE1-0D65-45FB-BB10-95A1E20571D4}" type="slidenum">
              <a:rPr lang="en-IN" smtClean="0"/>
              <a:t>‹#›</a:t>
            </a:fld>
            <a:endParaRPr lang="en-IN"/>
          </a:p>
        </p:txBody>
      </p:sp>
    </p:spTree>
    <p:extLst>
      <p:ext uri="{BB962C8B-B14F-4D97-AF65-F5344CB8AC3E}">
        <p14:creationId xmlns:p14="http://schemas.microsoft.com/office/powerpoint/2010/main" val="340141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urw-din"/>
              </a:rPr>
              <a:t>Each pizza has different cost. We have overridden the </a:t>
            </a:r>
            <a:r>
              <a:rPr lang="en-US" b="0" i="0" dirty="0" err="1">
                <a:solidFill>
                  <a:srgbClr val="273239"/>
                </a:solidFill>
                <a:effectLst/>
                <a:latin typeface="urw-din"/>
              </a:rPr>
              <a:t>getCost</a:t>
            </a:r>
            <a:r>
              <a:rPr lang="en-US" b="0" i="0" dirty="0">
                <a:solidFill>
                  <a:srgbClr val="273239"/>
                </a:solidFill>
                <a:effectLst/>
                <a:latin typeface="urw-din"/>
              </a:rPr>
              <a:t>() in the subclasses to find the appropriate cost. Now suppose a new requirement, in addition to a pizza, customer can also ask for several toppings such as Fresh Tomato, Paneer, Jalapeno, Capsicum, Barbeque, etc. Let us think about for sometime that how do we accommodate changes in the above classes so that customer can choose pizza with toppings and we get the total cost of pizza and toppings the customer chooses.</a:t>
            </a:r>
            <a:endParaRPr lang="en-IN" dirty="0"/>
          </a:p>
        </p:txBody>
      </p:sp>
      <p:sp>
        <p:nvSpPr>
          <p:cNvPr id="4" name="Slide Number Placeholder 3"/>
          <p:cNvSpPr>
            <a:spLocks noGrp="1"/>
          </p:cNvSpPr>
          <p:nvPr>
            <p:ph type="sldNum" sz="quarter" idx="5"/>
          </p:nvPr>
        </p:nvSpPr>
        <p:spPr/>
        <p:txBody>
          <a:bodyPr/>
          <a:lstStyle/>
          <a:p>
            <a:fld id="{9F466AE1-0D65-45FB-BB10-95A1E20571D4}" type="slidenum">
              <a:rPr lang="en-IN" smtClean="0"/>
              <a:t>1</a:t>
            </a:fld>
            <a:endParaRPr lang="en-IN"/>
          </a:p>
        </p:txBody>
      </p:sp>
    </p:spTree>
    <p:extLst>
      <p:ext uri="{BB962C8B-B14F-4D97-AF65-F5344CB8AC3E}">
        <p14:creationId xmlns:p14="http://schemas.microsoft.com/office/powerpoint/2010/main" val="339899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urw-din"/>
              </a:rPr>
              <a:t>Create a new subclass for every topping with a pizza. The class diagram would look like this. This looks very complex. There are way too many classes and is a maintenance nightmare. Also if we want to add a new topping or pizza we have to add so many classes. This is obviously very bad design.</a:t>
            </a:r>
            <a:endParaRPr lang="en-IN" dirty="0"/>
          </a:p>
        </p:txBody>
      </p:sp>
      <p:sp>
        <p:nvSpPr>
          <p:cNvPr id="4" name="Slide Number Placeholder 3"/>
          <p:cNvSpPr>
            <a:spLocks noGrp="1"/>
          </p:cNvSpPr>
          <p:nvPr>
            <p:ph type="sldNum" sz="quarter" idx="5"/>
          </p:nvPr>
        </p:nvSpPr>
        <p:spPr/>
        <p:txBody>
          <a:bodyPr/>
          <a:lstStyle/>
          <a:p>
            <a:fld id="{9F466AE1-0D65-45FB-BB10-95A1E20571D4}" type="slidenum">
              <a:rPr lang="en-IN" smtClean="0"/>
              <a:t>2</a:t>
            </a:fld>
            <a:endParaRPr lang="en-IN"/>
          </a:p>
        </p:txBody>
      </p:sp>
    </p:spTree>
    <p:extLst>
      <p:ext uri="{BB962C8B-B14F-4D97-AF65-F5344CB8AC3E}">
        <p14:creationId xmlns:p14="http://schemas.microsoft.com/office/powerpoint/2010/main" val="2705442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urw-din"/>
              </a:rPr>
              <a:t>Let’s add instance variables to pizza base class to represent whether or not each pizza has a topping. The class diagram would look like this. The </a:t>
            </a:r>
            <a:r>
              <a:rPr lang="en-US" b="0" i="0" dirty="0" err="1">
                <a:solidFill>
                  <a:srgbClr val="273239"/>
                </a:solidFill>
                <a:effectLst/>
                <a:latin typeface="urw-din"/>
              </a:rPr>
              <a:t>getCost</a:t>
            </a:r>
            <a:r>
              <a:rPr lang="en-US" b="0" i="0" dirty="0">
                <a:solidFill>
                  <a:srgbClr val="273239"/>
                </a:solidFill>
                <a:effectLst/>
                <a:latin typeface="urw-din"/>
              </a:rPr>
              <a:t>() of superclass calculates the costs for all the toppings while the one in the subclass adds the cost of that specific pizza.</a:t>
            </a:r>
            <a:endParaRPr lang="en-IN" dirty="0"/>
          </a:p>
        </p:txBody>
      </p:sp>
      <p:sp>
        <p:nvSpPr>
          <p:cNvPr id="4" name="Slide Number Placeholder 3"/>
          <p:cNvSpPr>
            <a:spLocks noGrp="1"/>
          </p:cNvSpPr>
          <p:nvPr>
            <p:ph type="sldNum" sz="quarter" idx="5"/>
          </p:nvPr>
        </p:nvSpPr>
        <p:spPr/>
        <p:txBody>
          <a:bodyPr/>
          <a:lstStyle/>
          <a:p>
            <a:fld id="{9F466AE1-0D65-45FB-BB10-95A1E20571D4}" type="slidenum">
              <a:rPr lang="en-IN" smtClean="0"/>
              <a:t>3</a:t>
            </a:fld>
            <a:endParaRPr lang="en-IN"/>
          </a:p>
        </p:txBody>
      </p:sp>
    </p:spTree>
    <p:extLst>
      <p:ext uri="{BB962C8B-B14F-4D97-AF65-F5344CB8AC3E}">
        <p14:creationId xmlns:p14="http://schemas.microsoft.com/office/powerpoint/2010/main" val="1033259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3/25/2022</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59336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3/25/2022</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1538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3/25/2022</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006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3/25/2022</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701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3/25/2022</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98271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3/25/2022</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40520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3/25/2022</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78760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3/25/2022</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00995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3/25/2022</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8634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3/25/2022</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9906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3/25/2022</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3303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3/25/2022</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15543266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7" r:id="rId6"/>
    <p:sldLayoutId id="2147483703" r:id="rId7"/>
    <p:sldLayoutId id="2147483704" r:id="rId8"/>
    <p:sldLayoutId id="2147483705" r:id="rId9"/>
    <p:sldLayoutId id="2147483706" r:id="rId10"/>
    <p:sldLayoutId id="2147483708"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Open/closed_princip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2" name="Rectangle 72">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3" name="Straight Connector 74">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34" name="Straight Connector 76">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35" name="Straight Connector 78">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17EFB10-85C6-4779-90A2-DC3F3334066C}"/>
              </a:ext>
            </a:extLst>
          </p:cNvPr>
          <p:cNvSpPr>
            <a:spLocks noGrp="1"/>
          </p:cNvSpPr>
          <p:nvPr>
            <p:ph type="title"/>
          </p:nvPr>
        </p:nvSpPr>
        <p:spPr>
          <a:xfrm>
            <a:off x="1129553" y="638174"/>
            <a:ext cx="10529048" cy="1476375"/>
          </a:xfrm>
        </p:spPr>
        <p:txBody>
          <a:bodyPr>
            <a:normAutofit/>
          </a:bodyPr>
          <a:lstStyle/>
          <a:p>
            <a:r>
              <a:rPr lang="en-IN" dirty="0"/>
              <a:t>Pizza use case</a:t>
            </a:r>
          </a:p>
        </p:txBody>
      </p:sp>
      <p:cxnSp>
        <p:nvCxnSpPr>
          <p:cNvPr id="1036" name="Straight Connector 80">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037" name="Content Placeholder 1029">
            <a:extLst>
              <a:ext uri="{FF2B5EF4-FFF2-40B4-BE49-F238E27FC236}">
                <a16:creationId xmlns:a16="http://schemas.microsoft.com/office/drawing/2014/main" id="{5688EE54-6C94-9F5F-CBF6-D159D3D961E3}"/>
              </a:ext>
            </a:extLst>
          </p:cNvPr>
          <p:cNvSpPr>
            <a:spLocks noGrp="1"/>
          </p:cNvSpPr>
          <p:nvPr>
            <p:ph idx="1"/>
          </p:nvPr>
        </p:nvSpPr>
        <p:spPr>
          <a:xfrm>
            <a:off x="1129553" y="2114549"/>
            <a:ext cx="4632341" cy="4190331"/>
          </a:xfrm>
        </p:spPr>
        <p:txBody>
          <a:bodyPr>
            <a:normAutofit/>
          </a:bodyPr>
          <a:lstStyle/>
          <a:p>
            <a:r>
              <a:rPr lang="en-US" dirty="0"/>
              <a:t>Suppose we are building an application for a pizza store and we need to model their pizza classes. Assume they offer four types of pizzas namely Peppy Paneer, Farmhouse, Margherita  and Chicken Fiesta. Initially we just use inheritance and abstract out the common functionality in a Pizza class.</a:t>
            </a:r>
          </a:p>
        </p:txBody>
      </p:sp>
      <p:cxnSp>
        <p:nvCxnSpPr>
          <p:cNvPr id="1038" name="Straight Connector 82">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Lightbox">
            <a:extLst>
              <a:ext uri="{FF2B5EF4-FFF2-40B4-BE49-F238E27FC236}">
                <a16:creationId xmlns:a16="http://schemas.microsoft.com/office/drawing/2014/main" id="{D9A9D3FD-0F75-4501-B29E-069F98018A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34203" y="2014439"/>
            <a:ext cx="6170138" cy="3446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374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63" name="Straight Connector 134">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64" name="Straight Connector 136">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65" name="Straight Connector 138">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66" name="Straight Connector 140">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67" name="Straight Connector 14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68" name="Straight Connector 144">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69" name="Straight Connector 146">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070" name="Rectangle 148">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1" name="Straight Connector 150">
            <a:extLst>
              <a:ext uri="{FF2B5EF4-FFF2-40B4-BE49-F238E27FC236}">
                <a16:creationId xmlns:a16="http://schemas.microsoft.com/office/drawing/2014/main" id="{C64A9919-C77B-4DEE-B7F8-B9A289E9E6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7289975" cy="133894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072" name="Rectangle 152">
            <a:extLst>
              <a:ext uri="{FF2B5EF4-FFF2-40B4-BE49-F238E27FC236}">
                <a16:creationId xmlns:a16="http://schemas.microsoft.com/office/drawing/2014/main" id="{F67B5ED5-2C08-4519-B88A-E933BAA8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27850"/>
            <a:ext cx="12192000" cy="20540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BFBDA5-8ED6-4466-A3A1-0E820E42EE05}"/>
              </a:ext>
            </a:extLst>
          </p:cNvPr>
          <p:cNvSpPr>
            <a:spLocks noGrp="1"/>
          </p:cNvSpPr>
          <p:nvPr>
            <p:ph type="title"/>
          </p:nvPr>
        </p:nvSpPr>
        <p:spPr>
          <a:xfrm>
            <a:off x="1034143" y="5234529"/>
            <a:ext cx="10102920" cy="675417"/>
          </a:xfrm>
        </p:spPr>
        <p:txBody>
          <a:bodyPr vert="horz" lIns="91440" tIns="45720" rIns="91440" bIns="45720" rtlCol="0" anchor="b">
            <a:normAutofit/>
          </a:bodyPr>
          <a:lstStyle/>
          <a:p>
            <a:pPr algn="ctr"/>
            <a:r>
              <a:rPr lang="en-US" sz="4000"/>
              <a:t>Option 1</a:t>
            </a:r>
          </a:p>
        </p:txBody>
      </p:sp>
      <p:cxnSp>
        <p:nvCxnSpPr>
          <p:cNvPr id="2073" name="Straight Connector 154">
            <a:extLst>
              <a:ext uri="{FF2B5EF4-FFF2-40B4-BE49-F238E27FC236}">
                <a16:creationId xmlns:a16="http://schemas.microsoft.com/office/drawing/2014/main" id="{4BB9CE4F-048D-4320-B7EF-E5AEA4020C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0990" y="0"/>
            <a:ext cx="863010" cy="485029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717DE3F0-E5A7-4C2D-927E-5663808678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632375"/>
            <a:ext cx="3875314" cy="11954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E9EA87C-793F-4321-A0BC-4DB860289D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763624" y="1392865"/>
            <a:ext cx="1428376" cy="345743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EE00FC4-5601-4185-8A23-E15BD4D7B4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367404" y="0"/>
            <a:ext cx="1824596" cy="43389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Lightbox">
            <a:extLst>
              <a:ext uri="{FF2B5EF4-FFF2-40B4-BE49-F238E27FC236}">
                <a16:creationId xmlns:a16="http://schemas.microsoft.com/office/drawing/2014/main" id="{5A9FCED7-72EE-4008-BA16-FB2DD4537D5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38430" y="533400"/>
            <a:ext cx="8315140" cy="372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41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5" name="Rectangle 84">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C64A9919-C77B-4DEE-B7F8-B9A289E9E6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7289975" cy="133894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F67B5ED5-2C08-4519-B88A-E933BAA8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27850"/>
            <a:ext cx="12192000" cy="20540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3E08EDB-8497-4DF4-91E7-8616E68114D6}"/>
              </a:ext>
            </a:extLst>
          </p:cNvPr>
          <p:cNvSpPr>
            <a:spLocks noGrp="1"/>
          </p:cNvSpPr>
          <p:nvPr>
            <p:ph type="title"/>
          </p:nvPr>
        </p:nvSpPr>
        <p:spPr>
          <a:xfrm>
            <a:off x="1034143" y="5234529"/>
            <a:ext cx="10102920" cy="675417"/>
          </a:xfrm>
        </p:spPr>
        <p:txBody>
          <a:bodyPr vert="horz" lIns="91440" tIns="45720" rIns="91440" bIns="45720" rtlCol="0" anchor="b">
            <a:normAutofit/>
          </a:bodyPr>
          <a:lstStyle/>
          <a:p>
            <a:pPr algn="ctr"/>
            <a:r>
              <a:rPr lang="en-US" sz="4000"/>
              <a:t>Option 2</a:t>
            </a:r>
          </a:p>
        </p:txBody>
      </p:sp>
      <p:cxnSp>
        <p:nvCxnSpPr>
          <p:cNvPr id="91" name="Straight Connector 90">
            <a:extLst>
              <a:ext uri="{FF2B5EF4-FFF2-40B4-BE49-F238E27FC236}">
                <a16:creationId xmlns:a16="http://schemas.microsoft.com/office/drawing/2014/main" id="{4BB9CE4F-048D-4320-B7EF-E5AEA4020C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0990" y="0"/>
            <a:ext cx="863010" cy="485029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17DE3F0-E5A7-4C2D-927E-5663808678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632375"/>
            <a:ext cx="3875314" cy="11954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E9EA87C-793F-4321-A0BC-4DB860289D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763624" y="1392865"/>
            <a:ext cx="1428376" cy="345743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E00FC4-5601-4185-8A23-E15BD4D7B4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367404" y="0"/>
            <a:ext cx="1824596" cy="43389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3074" name="Picture 2" descr="Lightbox">
            <a:extLst>
              <a:ext uri="{FF2B5EF4-FFF2-40B4-BE49-F238E27FC236}">
                <a16:creationId xmlns:a16="http://schemas.microsoft.com/office/drawing/2014/main" id="{22546053-96F4-4316-AD10-C379D3210F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34581" y="533400"/>
            <a:ext cx="6922837" cy="372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20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25F45A36-B537-475E-BB81-6CCF3D0EB691}"/>
              </a:ext>
            </a:extLst>
          </p:cNvPr>
          <p:cNvSpPr>
            <a:spLocks noGrp="1"/>
          </p:cNvSpPr>
          <p:nvPr>
            <p:ph type="title"/>
          </p:nvPr>
        </p:nvSpPr>
        <p:spPr/>
        <p:txBody>
          <a:bodyPr/>
          <a:lstStyle/>
          <a:p>
            <a:r>
              <a:rPr lang="en-US" dirty="0"/>
              <a:t>Option 2 - continued</a:t>
            </a:r>
            <a:endParaRPr lang="en-IN" dirty="0"/>
          </a:p>
        </p:txBody>
      </p:sp>
      <p:sp>
        <p:nvSpPr>
          <p:cNvPr id="7" name="Content Placeholder 6">
            <a:extLst>
              <a:ext uri="{FF2B5EF4-FFF2-40B4-BE49-F238E27FC236}">
                <a16:creationId xmlns:a16="http://schemas.microsoft.com/office/drawing/2014/main" id="{18B199F8-2F7D-452A-9884-B5F32EFEC077}"/>
              </a:ext>
            </a:extLst>
          </p:cNvPr>
          <p:cNvSpPr>
            <a:spLocks noGrp="1"/>
          </p:cNvSpPr>
          <p:nvPr>
            <p:ph idx="1"/>
          </p:nvPr>
        </p:nvSpPr>
        <p:spPr/>
        <p:txBody>
          <a:bodyPr>
            <a:normAutofit/>
          </a:bodyPr>
          <a:lstStyle/>
          <a:p>
            <a:pPr algn="just" fontAlgn="base"/>
            <a:r>
              <a:rPr lang="en-US" b="0" i="0" dirty="0">
                <a:solidFill>
                  <a:srgbClr val="273239"/>
                </a:solidFill>
                <a:effectLst/>
                <a:latin typeface="urw-din"/>
              </a:rPr>
              <a:t>This design looks good at first but lets take a look at the problems associated with it.</a:t>
            </a:r>
          </a:p>
          <a:p>
            <a:pPr lvl="1" algn="just" fontAlgn="base"/>
            <a:r>
              <a:rPr lang="en-US" b="0" i="0" dirty="0">
                <a:solidFill>
                  <a:srgbClr val="273239"/>
                </a:solidFill>
                <a:effectLst/>
                <a:latin typeface="urw-din"/>
              </a:rPr>
              <a:t>Price changes in toppings will lead to alteration in the existing code.</a:t>
            </a:r>
          </a:p>
          <a:p>
            <a:pPr lvl="1" algn="just" fontAlgn="base"/>
            <a:r>
              <a:rPr lang="en-US" b="0" i="0" dirty="0">
                <a:solidFill>
                  <a:srgbClr val="273239"/>
                </a:solidFill>
                <a:effectLst/>
                <a:latin typeface="urw-din"/>
              </a:rPr>
              <a:t>New toppings will force us to add new methods and alter </a:t>
            </a:r>
            <a:r>
              <a:rPr lang="en-US" b="0" i="0" dirty="0" err="1">
                <a:solidFill>
                  <a:srgbClr val="273239"/>
                </a:solidFill>
                <a:effectLst/>
                <a:latin typeface="urw-din"/>
              </a:rPr>
              <a:t>getCost</a:t>
            </a:r>
            <a:r>
              <a:rPr lang="en-US" b="0" i="0" dirty="0">
                <a:solidFill>
                  <a:srgbClr val="273239"/>
                </a:solidFill>
                <a:effectLst/>
                <a:latin typeface="urw-din"/>
              </a:rPr>
              <a:t>() method in superclass.</a:t>
            </a:r>
          </a:p>
          <a:p>
            <a:pPr lvl="1" algn="just" fontAlgn="base"/>
            <a:r>
              <a:rPr lang="en-US" b="0" i="0" dirty="0">
                <a:solidFill>
                  <a:srgbClr val="273239"/>
                </a:solidFill>
                <a:effectLst/>
                <a:latin typeface="urw-din"/>
              </a:rPr>
              <a:t>For some pizzas, some toppings may not be appropriate yet the subclass inherits them.</a:t>
            </a:r>
          </a:p>
          <a:p>
            <a:pPr lvl="1" algn="just" fontAlgn="base"/>
            <a:r>
              <a:rPr lang="en-US" b="0" i="0" dirty="0">
                <a:solidFill>
                  <a:srgbClr val="273239"/>
                </a:solidFill>
                <a:effectLst/>
                <a:latin typeface="urw-din"/>
              </a:rPr>
              <a:t>What if customer wants double capsicum or double </a:t>
            </a:r>
            <a:r>
              <a:rPr lang="en-US" b="0" i="0" dirty="0" err="1">
                <a:solidFill>
                  <a:srgbClr val="273239"/>
                </a:solidFill>
                <a:effectLst/>
                <a:latin typeface="urw-din"/>
              </a:rPr>
              <a:t>cheeseburst</a:t>
            </a:r>
            <a:r>
              <a:rPr lang="en-US" b="0" i="0" dirty="0">
                <a:solidFill>
                  <a:srgbClr val="273239"/>
                </a:solidFill>
                <a:effectLst/>
                <a:latin typeface="urw-din"/>
              </a:rPr>
              <a:t>?</a:t>
            </a:r>
          </a:p>
          <a:p>
            <a:pPr algn="l" fontAlgn="base"/>
            <a:r>
              <a:rPr lang="en-US" b="0" i="0" dirty="0">
                <a:solidFill>
                  <a:srgbClr val="273239"/>
                </a:solidFill>
                <a:effectLst/>
                <a:latin typeface="urw-din"/>
              </a:rPr>
              <a:t>In short our design violates one of the most popular design principle – </a:t>
            </a:r>
            <a:r>
              <a:rPr lang="en-US" b="1" i="0" u="sng" dirty="0">
                <a:solidFill>
                  <a:srgbClr val="273239"/>
                </a:solidFill>
                <a:effectLst/>
                <a:latin typeface="urw-din"/>
                <a:hlinkClick r:id="rId2"/>
              </a:rPr>
              <a:t>The Open-Closed Principle</a:t>
            </a:r>
            <a:r>
              <a:rPr lang="en-US" b="0" i="0" dirty="0">
                <a:solidFill>
                  <a:srgbClr val="273239"/>
                </a:solidFill>
                <a:effectLst/>
                <a:latin typeface="urw-din"/>
              </a:rPr>
              <a:t> which states that classes should be open for extension and closed for modification.</a:t>
            </a:r>
          </a:p>
          <a:p>
            <a:endParaRPr lang="en-IN" dirty="0"/>
          </a:p>
        </p:txBody>
      </p:sp>
    </p:spTree>
    <p:extLst>
      <p:ext uri="{BB962C8B-B14F-4D97-AF65-F5344CB8AC3E}">
        <p14:creationId xmlns:p14="http://schemas.microsoft.com/office/powerpoint/2010/main" val="373207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F0E59EE-7460-4D38-9AA9-AFA053449B23}"/>
              </a:ext>
            </a:extLst>
          </p:cNvPr>
          <p:cNvSpPr>
            <a:spLocks noGrp="1"/>
          </p:cNvSpPr>
          <p:nvPr>
            <p:ph type="title"/>
          </p:nvPr>
        </p:nvSpPr>
        <p:spPr>
          <a:xfrm>
            <a:off x="1129553" y="638174"/>
            <a:ext cx="10529048" cy="1476375"/>
          </a:xfrm>
        </p:spPr>
        <p:txBody>
          <a:bodyPr>
            <a:normAutofit/>
          </a:bodyPr>
          <a:lstStyle/>
          <a:p>
            <a:r>
              <a:rPr lang="en-US" dirty="0"/>
              <a:t>Decorator design pattern</a:t>
            </a:r>
            <a:endParaRPr lang="en-IN" dirty="0"/>
          </a:p>
        </p:txBody>
      </p:sp>
      <p:cxnSp>
        <p:nvCxnSpPr>
          <p:cNvPr id="84" name="Straight Connector 83">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502B7E-F538-46C3-A39F-113CE3F15EA9}"/>
              </a:ext>
            </a:extLst>
          </p:cNvPr>
          <p:cNvSpPr>
            <a:spLocks noGrp="1"/>
          </p:cNvSpPr>
          <p:nvPr>
            <p:ph idx="1"/>
          </p:nvPr>
        </p:nvSpPr>
        <p:spPr>
          <a:xfrm>
            <a:off x="1355585" y="4179158"/>
            <a:ext cx="4632341" cy="800383"/>
          </a:xfrm>
        </p:spPr>
        <p:txBody>
          <a:bodyPr>
            <a:normAutofit/>
          </a:bodyPr>
          <a:lstStyle/>
          <a:p>
            <a:r>
              <a:rPr lang="en-US" dirty="0"/>
              <a:t>“Decorate” it with a Capsicum object.</a:t>
            </a:r>
            <a:endParaRPr lang="en-IN" dirty="0"/>
          </a:p>
        </p:txBody>
      </p:sp>
      <p:cxnSp>
        <p:nvCxnSpPr>
          <p:cNvPr id="86" name="Straight Connector 85">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031" name="Picture 7" descr="Lightbox">
            <a:extLst>
              <a:ext uri="{FF2B5EF4-FFF2-40B4-BE49-F238E27FC236}">
                <a16:creationId xmlns:a16="http://schemas.microsoft.com/office/drawing/2014/main" id="{5D99BFFC-7E4B-4AC8-95B3-EBC2E76141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3333" y="1764000"/>
            <a:ext cx="3644243" cy="2023966"/>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a:extLst>
              <a:ext uri="{FF2B5EF4-FFF2-40B4-BE49-F238E27FC236}">
                <a16:creationId xmlns:a16="http://schemas.microsoft.com/office/drawing/2014/main" id="{AAAC7DCF-40A3-4D15-A4C7-F836309A2BA7}"/>
              </a:ext>
            </a:extLst>
          </p:cNvPr>
          <p:cNvSpPr txBox="1">
            <a:spLocks/>
          </p:cNvSpPr>
          <p:nvPr/>
        </p:nvSpPr>
        <p:spPr>
          <a:xfrm>
            <a:off x="1281953" y="2300700"/>
            <a:ext cx="4632341" cy="800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Take a pizza object.</a:t>
            </a:r>
            <a:endParaRPr lang="en-IN" dirty="0"/>
          </a:p>
        </p:txBody>
      </p:sp>
      <p:pic>
        <p:nvPicPr>
          <p:cNvPr id="1033" name="Picture 9" descr="Lightbox">
            <a:extLst>
              <a:ext uri="{FF2B5EF4-FFF2-40B4-BE49-F238E27FC236}">
                <a16:creationId xmlns:a16="http://schemas.microsoft.com/office/drawing/2014/main" id="{84E69420-C3B9-41E3-8E38-1ADC4614F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372" y="3911646"/>
            <a:ext cx="421957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322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980B8-8A7B-4BEE-9454-7559DCA5E6BA}"/>
              </a:ext>
            </a:extLst>
          </p:cNvPr>
          <p:cNvSpPr>
            <a:spLocks noGrp="1"/>
          </p:cNvSpPr>
          <p:nvPr>
            <p:ph idx="1"/>
          </p:nvPr>
        </p:nvSpPr>
        <p:spPr>
          <a:xfrm>
            <a:off x="776555" y="1869896"/>
            <a:ext cx="5319445" cy="4253501"/>
          </a:xfrm>
        </p:spPr>
        <p:txBody>
          <a:bodyPr/>
          <a:lstStyle/>
          <a:p>
            <a:r>
              <a:rPr lang="en-US" dirty="0"/>
              <a:t>“Decorate” it with a </a:t>
            </a:r>
            <a:r>
              <a:rPr lang="en-US" dirty="0" err="1"/>
              <a:t>CheeseBurst</a:t>
            </a:r>
            <a:r>
              <a:rPr lang="en-US" dirty="0"/>
              <a:t> object</a:t>
            </a:r>
          </a:p>
          <a:p>
            <a:r>
              <a:rPr lang="en-US" dirty="0"/>
              <a:t>What we get in the end is a pizza with </a:t>
            </a:r>
            <a:r>
              <a:rPr lang="en-US" dirty="0" err="1"/>
              <a:t>cheeseburst</a:t>
            </a:r>
            <a:r>
              <a:rPr lang="en-US" dirty="0"/>
              <a:t> and capsicum toppings. Visualize the “decorator” objects  like wrappers. </a:t>
            </a:r>
            <a:endParaRPr lang="en-IN" dirty="0"/>
          </a:p>
        </p:txBody>
      </p:sp>
      <p:pic>
        <p:nvPicPr>
          <p:cNvPr id="2050" name="Picture 2" descr="Lightbox">
            <a:extLst>
              <a:ext uri="{FF2B5EF4-FFF2-40B4-BE49-F238E27FC236}">
                <a16:creationId xmlns:a16="http://schemas.microsoft.com/office/drawing/2014/main" id="{1EC1E0B1-4B3E-4E17-AAE3-364C795E2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367" y="1687335"/>
            <a:ext cx="4655049" cy="255542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7A3B92C6-765D-413C-82EA-F6D44EBCB2E2}"/>
              </a:ext>
            </a:extLst>
          </p:cNvPr>
          <p:cNvSpPr txBox="1">
            <a:spLocks/>
          </p:cNvSpPr>
          <p:nvPr/>
        </p:nvSpPr>
        <p:spPr>
          <a:xfrm>
            <a:off x="877584" y="3620884"/>
            <a:ext cx="5319445" cy="105214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409839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14EE-923E-4167-A193-D0CD8668AF60}"/>
              </a:ext>
            </a:extLst>
          </p:cNvPr>
          <p:cNvSpPr>
            <a:spLocks noGrp="1"/>
          </p:cNvSpPr>
          <p:nvPr>
            <p:ph type="title"/>
          </p:nvPr>
        </p:nvSpPr>
        <p:spPr/>
        <p:txBody>
          <a:bodyPr/>
          <a:lstStyle/>
          <a:p>
            <a:r>
              <a:rPr lang="en-US" dirty="0"/>
              <a:t>Decorator properties</a:t>
            </a:r>
            <a:endParaRPr lang="en-IN" dirty="0"/>
          </a:p>
        </p:txBody>
      </p:sp>
      <p:sp>
        <p:nvSpPr>
          <p:cNvPr id="3" name="Content Placeholder 2">
            <a:extLst>
              <a:ext uri="{FF2B5EF4-FFF2-40B4-BE49-F238E27FC236}">
                <a16:creationId xmlns:a16="http://schemas.microsoft.com/office/drawing/2014/main" id="{C9F5E2C1-9B03-4D11-8724-1B8983B38123}"/>
              </a:ext>
            </a:extLst>
          </p:cNvPr>
          <p:cNvSpPr>
            <a:spLocks noGrp="1"/>
          </p:cNvSpPr>
          <p:nvPr>
            <p:ph idx="1"/>
          </p:nvPr>
        </p:nvSpPr>
        <p:spPr/>
        <p:txBody>
          <a:bodyPr/>
          <a:lstStyle/>
          <a:p>
            <a:r>
              <a:rPr lang="en-US" dirty="0"/>
              <a:t>Decorators have the same super type as the object they decorate.</a:t>
            </a:r>
          </a:p>
          <a:p>
            <a:r>
              <a:rPr lang="en-US" dirty="0"/>
              <a:t>You can use multiple decorators to wrap an object.</a:t>
            </a:r>
          </a:p>
          <a:p>
            <a:r>
              <a:rPr lang="en-US" dirty="0"/>
              <a:t>Since decorators have same type as object, we can pass around decorated object instead of original.</a:t>
            </a:r>
          </a:p>
          <a:p>
            <a:r>
              <a:rPr lang="en-US" dirty="0"/>
              <a:t>We can decorate objects at runtime.</a:t>
            </a:r>
            <a:endParaRPr lang="en-IN" dirty="0"/>
          </a:p>
        </p:txBody>
      </p:sp>
    </p:spTree>
    <p:extLst>
      <p:ext uri="{BB962C8B-B14F-4D97-AF65-F5344CB8AC3E}">
        <p14:creationId xmlns:p14="http://schemas.microsoft.com/office/powerpoint/2010/main" val="344151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9" name="Rectangle 70">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Rectangle 72">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1" name="Straight Connector 74">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92" name="Straight Connector 76">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93" name="Straight Connector 78">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94" name="Straight Connector 80">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6B019BB-213D-4FAB-B782-A127950A4563}"/>
              </a:ext>
            </a:extLst>
          </p:cNvPr>
          <p:cNvSpPr>
            <a:spLocks noGrp="1"/>
          </p:cNvSpPr>
          <p:nvPr>
            <p:ph type="title"/>
          </p:nvPr>
        </p:nvSpPr>
        <p:spPr>
          <a:xfrm>
            <a:off x="1129553" y="584791"/>
            <a:ext cx="10064376" cy="1086847"/>
          </a:xfrm>
        </p:spPr>
        <p:txBody>
          <a:bodyPr>
            <a:normAutofit/>
          </a:bodyPr>
          <a:lstStyle/>
          <a:p>
            <a:r>
              <a:rPr lang="en-US" dirty="0" err="1"/>
              <a:t>Defination</a:t>
            </a:r>
            <a:endParaRPr lang="en-IN" dirty="0"/>
          </a:p>
        </p:txBody>
      </p:sp>
      <p:cxnSp>
        <p:nvCxnSpPr>
          <p:cNvPr id="3095" name="Straight Connector 82">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8DE068-2CFF-4572-A4DB-1FDC0E5184CF}"/>
              </a:ext>
            </a:extLst>
          </p:cNvPr>
          <p:cNvSpPr>
            <a:spLocks noGrp="1"/>
          </p:cNvSpPr>
          <p:nvPr>
            <p:ph idx="1"/>
          </p:nvPr>
        </p:nvSpPr>
        <p:spPr>
          <a:xfrm>
            <a:off x="1129554" y="2499694"/>
            <a:ext cx="5831833" cy="3824906"/>
          </a:xfrm>
        </p:spPr>
        <p:txBody>
          <a:bodyPr anchor="ctr">
            <a:normAutofit/>
          </a:bodyPr>
          <a:lstStyle/>
          <a:p>
            <a:r>
              <a:rPr lang="en-US" dirty="0"/>
              <a:t>The decorator pattern attaches additional responsibilities to an object dynamically. Decorators provide a flexible alternative to subclassing for extending functionality.</a:t>
            </a:r>
            <a:endParaRPr lang="en-IN" dirty="0"/>
          </a:p>
        </p:txBody>
      </p:sp>
      <p:pic>
        <p:nvPicPr>
          <p:cNvPr id="3074" name="Picture 2" descr="Lightbox">
            <a:extLst>
              <a:ext uri="{FF2B5EF4-FFF2-40B4-BE49-F238E27FC236}">
                <a16:creationId xmlns:a16="http://schemas.microsoft.com/office/drawing/2014/main" id="{30A0720B-018D-49A0-BCF2-6B5B575213E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21974" y="3429798"/>
            <a:ext cx="4136627" cy="1923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941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FD7987FB-63F9-464C-A288-D4B73A16BE2E}"/>
              </a:ext>
            </a:extLst>
          </p:cNvPr>
          <p:cNvGraphicFramePr>
            <a:graphicFrameLocks noChangeAspect="1"/>
          </p:cNvGraphicFramePr>
          <p:nvPr>
            <p:extLst>
              <p:ext uri="{D42A27DB-BD31-4B8C-83A1-F6EECF244321}">
                <p14:modId xmlns:p14="http://schemas.microsoft.com/office/powerpoint/2010/main" val="2643497689"/>
              </p:ext>
            </p:extLst>
          </p:nvPr>
        </p:nvGraphicFramePr>
        <p:xfrm>
          <a:off x="552450" y="1306513"/>
          <a:ext cx="11087100" cy="4241800"/>
        </p:xfrm>
        <a:graphic>
          <a:graphicData uri="http://schemas.openxmlformats.org/presentationml/2006/ole">
            <mc:AlternateContent xmlns:mc="http://schemas.openxmlformats.org/markup-compatibility/2006">
              <mc:Choice xmlns:v="urn:schemas-microsoft-com:vml" Requires="v">
                <p:oleObj name="Bitmap Image" r:id="rId2" imgW="11087280" imgH="4241880" progId="Paint.Picture">
                  <p:embed/>
                </p:oleObj>
              </mc:Choice>
              <mc:Fallback>
                <p:oleObj name="Bitmap Image" r:id="rId2" imgW="11087280" imgH="4241880" progId="Paint.Picture">
                  <p:embed/>
                  <p:pic>
                    <p:nvPicPr>
                      <p:cNvPr id="4" name="Object 3">
                        <a:extLst>
                          <a:ext uri="{FF2B5EF4-FFF2-40B4-BE49-F238E27FC236}">
                            <a16:creationId xmlns:a16="http://schemas.microsoft.com/office/drawing/2014/main" id="{FD7987FB-63F9-464C-A288-D4B73A16BE2E}"/>
                          </a:ext>
                        </a:extLst>
                      </p:cNvPr>
                      <p:cNvPicPr/>
                      <p:nvPr/>
                    </p:nvPicPr>
                    <p:blipFill>
                      <a:blip r:embed="rId3"/>
                      <a:stretch>
                        <a:fillRect/>
                      </a:stretch>
                    </p:blipFill>
                    <p:spPr>
                      <a:xfrm>
                        <a:off x="552450" y="1306513"/>
                        <a:ext cx="11087100" cy="4241800"/>
                      </a:xfrm>
                      <a:prstGeom prst="rect">
                        <a:avLst/>
                      </a:prstGeom>
                    </p:spPr>
                  </p:pic>
                </p:oleObj>
              </mc:Fallback>
            </mc:AlternateContent>
          </a:graphicData>
        </a:graphic>
      </p:graphicFrame>
    </p:spTree>
    <p:extLst>
      <p:ext uri="{BB962C8B-B14F-4D97-AF65-F5344CB8AC3E}">
        <p14:creationId xmlns:p14="http://schemas.microsoft.com/office/powerpoint/2010/main" val="2186697364"/>
      </p:ext>
    </p:extLst>
  </p:cSld>
  <p:clrMapOvr>
    <a:masterClrMapping/>
  </p:clrMapOvr>
</p:sld>
</file>

<file path=ppt/theme/theme1.xml><?xml version="1.0" encoding="utf-8"?>
<a:theme xmlns:a="http://schemas.openxmlformats.org/drawingml/2006/main" name="AngleLinesVTI">
  <a:themeElements>
    <a:clrScheme name="AnalogousFromLightSeedRightStep">
      <a:dk1>
        <a:srgbClr val="000000"/>
      </a:dk1>
      <a:lt1>
        <a:srgbClr val="FFFFFF"/>
      </a:lt1>
      <a:dk2>
        <a:srgbClr val="242E41"/>
      </a:dk2>
      <a:lt2>
        <a:srgbClr val="E8E3E2"/>
      </a:lt2>
      <a:accent1>
        <a:srgbClr val="7BA9B8"/>
      </a:accent1>
      <a:accent2>
        <a:srgbClr val="7F93BA"/>
      </a:accent2>
      <a:accent3>
        <a:srgbClr val="9A96C6"/>
      </a:accent3>
      <a:accent4>
        <a:srgbClr val="9C7FBA"/>
      </a:accent4>
      <a:accent5>
        <a:srgbClr val="C093C5"/>
      </a:accent5>
      <a:accent6>
        <a:srgbClr val="BA7FA7"/>
      </a:accent6>
      <a:hlink>
        <a:srgbClr val="AB7564"/>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3804</TotalTime>
  <Words>500</Words>
  <Application>Microsoft Office PowerPoint</Application>
  <PresentationFormat>Widescreen</PresentationFormat>
  <Paragraphs>29</Paragraphs>
  <Slides>9</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6" baseType="lpstr">
      <vt:lpstr>Arial</vt:lpstr>
      <vt:lpstr>Calibri</vt:lpstr>
      <vt:lpstr>Univers Condensed Light</vt:lpstr>
      <vt:lpstr>urw-din</vt:lpstr>
      <vt:lpstr>Walbaum Display Light</vt:lpstr>
      <vt:lpstr>AngleLinesVTI</vt:lpstr>
      <vt:lpstr>Paintbrush Picture</vt:lpstr>
      <vt:lpstr>Pizza use case</vt:lpstr>
      <vt:lpstr>Option 1</vt:lpstr>
      <vt:lpstr>Option 2</vt:lpstr>
      <vt:lpstr>Option 2 - continued</vt:lpstr>
      <vt:lpstr>Decorator design pattern</vt:lpstr>
      <vt:lpstr>PowerPoint Presentation</vt:lpstr>
      <vt:lpstr>Decorator properties</vt:lpstr>
      <vt:lpstr>Defination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Sudhanya</dc:creator>
  <cp:lastModifiedBy>Sudhanya</cp:lastModifiedBy>
  <cp:revision>1</cp:revision>
  <cp:lastPrinted>2022-01-17T02:31:04Z</cp:lastPrinted>
  <dcterms:created xsi:type="dcterms:W3CDTF">2021-12-26T23:56:59Z</dcterms:created>
  <dcterms:modified xsi:type="dcterms:W3CDTF">2022-03-25T10:56:21Z</dcterms:modified>
</cp:coreProperties>
</file>